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15" r:id="rId4"/>
  </p:sldMasterIdLst>
  <p:notesMasterIdLst>
    <p:notesMasterId r:id="rId23"/>
  </p:notesMasterIdLst>
  <p:sldIdLst>
    <p:sldId id="2076138690" r:id="rId5"/>
    <p:sldId id="2076138691" r:id="rId6"/>
    <p:sldId id="2076138708" r:id="rId7"/>
    <p:sldId id="2076138712" r:id="rId8"/>
    <p:sldId id="2076138728" r:id="rId9"/>
    <p:sldId id="2076138733" r:id="rId10"/>
    <p:sldId id="2076138734" r:id="rId11"/>
    <p:sldId id="2076138711" r:id="rId12"/>
    <p:sldId id="2076138713" r:id="rId13"/>
    <p:sldId id="2076138715" r:id="rId14"/>
    <p:sldId id="2076138716" r:id="rId15"/>
    <p:sldId id="2076138655" r:id="rId16"/>
    <p:sldId id="2076138722" r:id="rId17"/>
    <p:sldId id="2076138718" r:id="rId18"/>
    <p:sldId id="2076138740" r:id="rId19"/>
    <p:sldId id="2076138720" r:id="rId20"/>
    <p:sldId id="4745" r:id="rId21"/>
    <p:sldId id="20761386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E86898-4565-79AB-D0F1-0B446D88DD6F}" name="Vera Pashkevich" initials="VP" userId="S::vera@audienz.com::6105d74a-0dab-4ef4-9c90-497d02e310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Lisa Newman" initials="MLN" lastIdx="1" clrIdx="0">
    <p:extLst>
      <p:ext uri="{19B8F6BF-5375-455C-9EA6-DF929625EA0E}">
        <p15:presenceInfo xmlns:p15="http://schemas.microsoft.com/office/powerpoint/2012/main" userId="S::marylisa@audienz.com::9c8cba21-67a1-4aa9-98ba-c4ca1eda0a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EC694-AF9F-28B7-9EF4-4BF6F87760ED}" v="286" dt="2020-07-29T22:18:44.867"/>
    <p1510:client id="{94B9820C-EF2B-4550-BC73-DB79F95F3CB6}" v="6" dt="2020-06-24T20:37:31.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7"/>
    <p:restoredTop sz="83021" autoAdjust="0"/>
  </p:normalViewPr>
  <p:slideViewPr>
    <p:cSldViewPr snapToGrid="0">
      <p:cViewPr>
        <p:scale>
          <a:sx n="100" d="100"/>
          <a:sy n="100" d="100"/>
        </p:scale>
        <p:origin x="30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Lisa Newman" userId="9c8cba21-67a1-4aa9-98ba-c4ca1eda0aa0" providerId="ADAL" clId="{94B9820C-EF2B-4550-BC73-DB79F95F3CB6}"/>
    <pc:docChg chg="custSel modSld">
      <pc:chgData name="Mary Lisa Newman" userId="9c8cba21-67a1-4aa9-98ba-c4ca1eda0aa0" providerId="ADAL" clId="{94B9820C-EF2B-4550-BC73-DB79F95F3CB6}" dt="2020-06-24T20:37:31.634" v="67"/>
      <pc:docMkLst>
        <pc:docMk/>
      </pc:docMkLst>
      <pc:sldChg chg="modSp">
        <pc:chgData name="Mary Lisa Newman" userId="9c8cba21-67a1-4aa9-98ba-c4ca1eda0aa0" providerId="ADAL" clId="{94B9820C-EF2B-4550-BC73-DB79F95F3CB6}" dt="2020-06-24T20:36:36.250" v="64" actId="13926"/>
        <pc:sldMkLst>
          <pc:docMk/>
          <pc:sldMk cId="2198123961" sldId="4745"/>
        </pc:sldMkLst>
        <pc:spChg chg="mod">
          <ac:chgData name="Mary Lisa Newman" userId="9c8cba21-67a1-4aa9-98ba-c4ca1eda0aa0" providerId="ADAL" clId="{94B9820C-EF2B-4550-BC73-DB79F95F3CB6}" dt="2020-06-24T20:36:36.250" v="64" actId="13926"/>
          <ac:spMkLst>
            <pc:docMk/>
            <pc:sldMk cId="2198123961" sldId="4745"/>
            <ac:spMk id="16" creationId="{4AA5ECDE-9F4E-41D6-9FC7-71A4963BA553}"/>
          </ac:spMkLst>
        </pc:spChg>
        <pc:spChg chg="mod">
          <ac:chgData name="Mary Lisa Newman" userId="9c8cba21-67a1-4aa9-98ba-c4ca1eda0aa0" providerId="ADAL" clId="{94B9820C-EF2B-4550-BC73-DB79F95F3CB6}" dt="2020-06-24T20:36:09.962" v="55" actId="13926"/>
          <ac:spMkLst>
            <pc:docMk/>
            <pc:sldMk cId="2198123961" sldId="4745"/>
            <ac:spMk id="17" creationId="{84E3D5CB-7182-4512-874A-CFCBB1A3263F}"/>
          </ac:spMkLst>
        </pc:spChg>
      </pc:sldChg>
      <pc:sldChg chg="modSp">
        <pc:chgData name="Mary Lisa Newman" userId="9c8cba21-67a1-4aa9-98ba-c4ca1eda0aa0" providerId="ADAL" clId="{94B9820C-EF2B-4550-BC73-DB79F95F3CB6}" dt="2020-06-24T20:33:18.064" v="27" actId="13926"/>
        <pc:sldMkLst>
          <pc:docMk/>
          <pc:sldMk cId="1536175566" sldId="2076138655"/>
        </pc:sldMkLst>
        <pc:spChg chg="mod">
          <ac:chgData name="Mary Lisa Newman" userId="9c8cba21-67a1-4aa9-98ba-c4ca1eda0aa0" providerId="ADAL" clId="{94B9820C-EF2B-4550-BC73-DB79F95F3CB6}" dt="2020-06-24T20:32:27.602" v="19" actId="13926"/>
          <ac:spMkLst>
            <pc:docMk/>
            <pc:sldMk cId="1536175566" sldId="2076138655"/>
            <ac:spMk id="27" creationId="{9B372AE0-947A-4D94-BC54-802CA83A8F23}"/>
          </ac:spMkLst>
        </pc:spChg>
        <pc:spChg chg="mod">
          <ac:chgData name="Mary Lisa Newman" userId="9c8cba21-67a1-4aa9-98ba-c4ca1eda0aa0" providerId="ADAL" clId="{94B9820C-EF2B-4550-BC73-DB79F95F3CB6}" dt="2020-06-24T20:33:18.064" v="27" actId="13926"/>
          <ac:spMkLst>
            <pc:docMk/>
            <pc:sldMk cId="1536175566" sldId="2076138655"/>
            <ac:spMk id="40" creationId="{1AF22914-DEDE-4CF6-8CF2-1803CDF0608E}"/>
          </ac:spMkLst>
        </pc:spChg>
        <pc:spChg chg="mod">
          <ac:chgData name="Mary Lisa Newman" userId="9c8cba21-67a1-4aa9-98ba-c4ca1eda0aa0" providerId="ADAL" clId="{94B9820C-EF2B-4550-BC73-DB79F95F3CB6}" dt="2020-06-24T20:33:02.702" v="24" actId="13926"/>
          <ac:spMkLst>
            <pc:docMk/>
            <pc:sldMk cId="1536175566" sldId="2076138655"/>
            <ac:spMk id="42" creationId="{E12EC0E2-C801-40D2-8B8F-6F79633AB918}"/>
          </ac:spMkLst>
        </pc:spChg>
      </pc:sldChg>
      <pc:sldChg chg="modSp">
        <pc:chgData name="Mary Lisa Newman" userId="9c8cba21-67a1-4aa9-98ba-c4ca1eda0aa0" providerId="ADAL" clId="{94B9820C-EF2B-4550-BC73-DB79F95F3CB6}" dt="2020-06-24T20:23:10.901" v="0" actId="13926"/>
        <pc:sldMkLst>
          <pc:docMk/>
          <pc:sldMk cId="2540817366" sldId="2076138690"/>
        </pc:sldMkLst>
        <pc:spChg chg="mod">
          <ac:chgData name="Mary Lisa Newman" userId="9c8cba21-67a1-4aa9-98ba-c4ca1eda0aa0" providerId="ADAL" clId="{94B9820C-EF2B-4550-BC73-DB79F95F3CB6}" dt="2020-06-24T20:23:10.901" v="0" actId="13926"/>
          <ac:spMkLst>
            <pc:docMk/>
            <pc:sldMk cId="2540817366" sldId="2076138690"/>
            <ac:spMk id="2" creationId="{311B7463-5F5E-4FAC-80E9-784891EE89CD}"/>
          </ac:spMkLst>
        </pc:spChg>
      </pc:sldChg>
      <pc:sldChg chg="modSp">
        <pc:chgData name="Mary Lisa Newman" userId="9c8cba21-67a1-4aa9-98ba-c4ca1eda0aa0" providerId="ADAL" clId="{94B9820C-EF2B-4550-BC73-DB79F95F3CB6}" dt="2020-06-24T20:23:58.539" v="4" actId="13926"/>
        <pc:sldMkLst>
          <pc:docMk/>
          <pc:sldMk cId="3462066453" sldId="2076138691"/>
        </pc:sldMkLst>
        <pc:spChg chg="mod">
          <ac:chgData name="Mary Lisa Newman" userId="9c8cba21-67a1-4aa9-98ba-c4ca1eda0aa0" providerId="ADAL" clId="{94B9820C-EF2B-4550-BC73-DB79F95F3CB6}" dt="2020-06-24T20:23:58.539" v="4" actId="13926"/>
          <ac:spMkLst>
            <pc:docMk/>
            <pc:sldMk cId="3462066453" sldId="2076138691"/>
            <ac:spMk id="60" creationId="{048D2DF9-7F10-4003-93D2-42B2E250B291}"/>
          </ac:spMkLst>
        </pc:spChg>
        <pc:spChg chg="mod">
          <ac:chgData name="Mary Lisa Newman" userId="9c8cba21-67a1-4aa9-98ba-c4ca1eda0aa0" providerId="ADAL" clId="{94B9820C-EF2B-4550-BC73-DB79F95F3CB6}" dt="2020-06-24T20:23:50.654" v="2" actId="13926"/>
          <ac:spMkLst>
            <pc:docMk/>
            <pc:sldMk cId="3462066453" sldId="2076138691"/>
            <ac:spMk id="61" creationId="{8388CCD8-3900-45F0-BAF7-40C4657B9D43}"/>
          </ac:spMkLst>
        </pc:spChg>
        <pc:spChg chg="mod">
          <ac:chgData name="Mary Lisa Newman" userId="9c8cba21-67a1-4aa9-98ba-c4ca1eda0aa0" providerId="ADAL" clId="{94B9820C-EF2B-4550-BC73-DB79F95F3CB6}" dt="2020-06-24T20:23:55.650" v="3" actId="13926"/>
          <ac:spMkLst>
            <pc:docMk/>
            <pc:sldMk cId="3462066453" sldId="2076138691"/>
            <ac:spMk id="62" creationId="{E02B98AA-5DAE-427C-9FAC-2890EB9D50A6}"/>
          </ac:spMkLst>
        </pc:spChg>
      </pc:sldChg>
      <pc:sldChg chg="modSp">
        <pc:chgData name="Mary Lisa Newman" userId="9c8cba21-67a1-4aa9-98ba-c4ca1eda0aa0" providerId="ADAL" clId="{94B9820C-EF2B-4550-BC73-DB79F95F3CB6}" dt="2020-06-24T20:24:05.619" v="5" actId="13926"/>
        <pc:sldMkLst>
          <pc:docMk/>
          <pc:sldMk cId="139182181" sldId="2076138708"/>
        </pc:sldMkLst>
        <pc:spChg chg="mod">
          <ac:chgData name="Mary Lisa Newman" userId="9c8cba21-67a1-4aa9-98ba-c4ca1eda0aa0" providerId="ADAL" clId="{94B9820C-EF2B-4550-BC73-DB79F95F3CB6}" dt="2020-06-24T20:24:05.619" v="5" actId="13926"/>
          <ac:spMkLst>
            <pc:docMk/>
            <pc:sldMk cId="139182181" sldId="2076138708"/>
            <ac:spMk id="5" creationId="{2FA87B92-5D7B-406C-A393-CA509BE5FD28}"/>
          </ac:spMkLst>
        </pc:spChg>
      </pc:sldChg>
      <pc:sldChg chg="modSp">
        <pc:chgData name="Mary Lisa Newman" userId="9c8cba21-67a1-4aa9-98ba-c4ca1eda0aa0" providerId="ADAL" clId="{94B9820C-EF2B-4550-BC73-DB79F95F3CB6}" dt="2020-06-24T20:31:21.940" v="11" actId="13926"/>
        <pc:sldMkLst>
          <pc:docMk/>
          <pc:sldMk cId="3211880993" sldId="2076138711"/>
        </pc:sldMkLst>
        <pc:spChg chg="mod">
          <ac:chgData name="Mary Lisa Newman" userId="9c8cba21-67a1-4aa9-98ba-c4ca1eda0aa0" providerId="ADAL" clId="{94B9820C-EF2B-4550-BC73-DB79F95F3CB6}" dt="2020-06-24T20:31:21.940" v="11" actId="13926"/>
          <ac:spMkLst>
            <pc:docMk/>
            <pc:sldMk cId="3211880993" sldId="2076138711"/>
            <ac:spMk id="49" creationId="{60A79E2D-96AC-42ED-8F0D-38E54ED9F972}"/>
          </ac:spMkLst>
        </pc:spChg>
      </pc:sldChg>
      <pc:sldChg chg="modSp">
        <pc:chgData name="Mary Lisa Newman" userId="9c8cba21-67a1-4aa9-98ba-c4ca1eda0aa0" providerId="ADAL" clId="{94B9820C-EF2B-4550-BC73-DB79F95F3CB6}" dt="2020-06-24T20:30:37.301" v="7" actId="13926"/>
        <pc:sldMkLst>
          <pc:docMk/>
          <pc:sldMk cId="1143940777" sldId="2076138712"/>
        </pc:sldMkLst>
        <pc:spChg chg="mod">
          <ac:chgData name="Mary Lisa Newman" userId="9c8cba21-67a1-4aa9-98ba-c4ca1eda0aa0" providerId="ADAL" clId="{94B9820C-EF2B-4550-BC73-DB79F95F3CB6}" dt="2020-06-24T20:30:27.567" v="6" actId="13926"/>
          <ac:spMkLst>
            <pc:docMk/>
            <pc:sldMk cId="1143940777" sldId="2076138712"/>
            <ac:spMk id="3" creationId="{DAD8B02F-616F-4DAA-B7F1-F768D381CA68}"/>
          </ac:spMkLst>
        </pc:spChg>
        <pc:spChg chg="mod">
          <ac:chgData name="Mary Lisa Newman" userId="9c8cba21-67a1-4aa9-98ba-c4ca1eda0aa0" providerId="ADAL" clId="{94B9820C-EF2B-4550-BC73-DB79F95F3CB6}" dt="2020-06-24T20:30:37.301" v="7" actId="13926"/>
          <ac:spMkLst>
            <pc:docMk/>
            <pc:sldMk cId="1143940777" sldId="2076138712"/>
            <ac:spMk id="42" creationId="{FC3F93E5-42CC-45AC-B3B7-232E2388A200}"/>
          </ac:spMkLst>
        </pc:spChg>
      </pc:sldChg>
      <pc:sldChg chg="modSp">
        <pc:chgData name="Mary Lisa Newman" userId="9c8cba21-67a1-4aa9-98ba-c4ca1eda0aa0" providerId="ADAL" clId="{94B9820C-EF2B-4550-BC73-DB79F95F3CB6}" dt="2020-06-24T20:31:38.840" v="13" actId="13926"/>
        <pc:sldMkLst>
          <pc:docMk/>
          <pc:sldMk cId="3597452673" sldId="2076138713"/>
        </pc:sldMkLst>
        <pc:spChg chg="mod">
          <ac:chgData name="Mary Lisa Newman" userId="9c8cba21-67a1-4aa9-98ba-c4ca1eda0aa0" providerId="ADAL" clId="{94B9820C-EF2B-4550-BC73-DB79F95F3CB6}" dt="2020-06-24T20:31:32.666" v="12" actId="13926"/>
          <ac:spMkLst>
            <pc:docMk/>
            <pc:sldMk cId="3597452673" sldId="2076138713"/>
            <ac:spMk id="11" creationId="{B0DD2A7E-D2E7-44B5-ADCD-12FD30AE199E}"/>
          </ac:spMkLst>
        </pc:spChg>
        <pc:spChg chg="mod">
          <ac:chgData name="Mary Lisa Newman" userId="9c8cba21-67a1-4aa9-98ba-c4ca1eda0aa0" providerId="ADAL" clId="{94B9820C-EF2B-4550-BC73-DB79F95F3CB6}" dt="2020-06-24T20:31:38.840" v="13" actId="13926"/>
          <ac:spMkLst>
            <pc:docMk/>
            <pc:sldMk cId="3597452673" sldId="2076138713"/>
            <ac:spMk id="31" creationId="{7EAFDC79-BF8F-4F8C-9DCD-19BF463D466E}"/>
          </ac:spMkLst>
        </pc:spChg>
      </pc:sldChg>
      <pc:sldChg chg="modSp">
        <pc:chgData name="Mary Lisa Newman" userId="9c8cba21-67a1-4aa9-98ba-c4ca1eda0aa0" providerId="ADAL" clId="{94B9820C-EF2B-4550-BC73-DB79F95F3CB6}" dt="2020-06-24T20:31:49.706" v="14" actId="13926"/>
        <pc:sldMkLst>
          <pc:docMk/>
          <pc:sldMk cId="1436832491" sldId="2076138715"/>
        </pc:sldMkLst>
        <pc:spChg chg="mod">
          <ac:chgData name="Mary Lisa Newman" userId="9c8cba21-67a1-4aa9-98ba-c4ca1eda0aa0" providerId="ADAL" clId="{94B9820C-EF2B-4550-BC73-DB79F95F3CB6}" dt="2020-06-24T20:31:49.706" v="14" actId="13926"/>
          <ac:spMkLst>
            <pc:docMk/>
            <pc:sldMk cId="1436832491" sldId="2076138715"/>
            <ac:spMk id="38" creationId="{E75A77B1-38B3-4E99-A6AF-ACC3A204A0A0}"/>
          </ac:spMkLst>
        </pc:spChg>
      </pc:sldChg>
      <pc:sldChg chg="modSp">
        <pc:chgData name="Mary Lisa Newman" userId="9c8cba21-67a1-4aa9-98ba-c4ca1eda0aa0" providerId="ADAL" clId="{94B9820C-EF2B-4550-BC73-DB79F95F3CB6}" dt="2020-06-24T20:32:17.741" v="17" actId="13926"/>
        <pc:sldMkLst>
          <pc:docMk/>
          <pc:sldMk cId="2859711307" sldId="2076138716"/>
        </pc:sldMkLst>
        <pc:spChg chg="mod">
          <ac:chgData name="Mary Lisa Newman" userId="9c8cba21-67a1-4aa9-98ba-c4ca1eda0aa0" providerId="ADAL" clId="{94B9820C-EF2B-4550-BC73-DB79F95F3CB6}" dt="2020-06-24T20:32:08.815" v="16" actId="13926"/>
          <ac:spMkLst>
            <pc:docMk/>
            <pc:sldMk cId="2859711307" sldId="2076138716"/>
            <ac:spMk id="9" creationId="{7E499E96-6C12-47B2-A63C-7AC132FCFDA5}"/>
          </ac:spMkLst>
        </pc:spChg>
        <pc:spChg chg="mod">
          <ac:chgData name="Mary Lisa Newman" userId="9c8cba21-67a1-4aa9-98ba-c4ca1eda0aa0" providerId="ADAL" clId="{94B9820C-EF2B-4550-BC73-DB79F95F3CB6}" dt="2020-06-24T20:32:17.741" v="17" actId="13926"/>
          <ac:spMkLst>
            <pc:docMk/>
            <pc:sldMk cId="2859711307" sldId="2076138716"/>
            <ac:spMk id="10" creationId="{856CCAE7-1A47-4A50-94C8-6764C589EF77}"/>
          </ac:spMkLst>
        </pc:spChg>
        <pc:spChg chg="mod">
          <ac:chgData name="Mary Lisa Newman" userId="9c8cba21-67a1-4aa9-98ba-c4ca1eda0aa0" providerId="ADAL" clId="{94B9820C-EF2B-4550-BC73-DB79F95F3CB6}" dt="2020-06-24T20:32:00.841" v="15" actId="13926"/>
          <ac:spMkLst>
            <pc:docMk/>
            <pc:sldMk cId="2859711307" sldId="2076138716"/>
            <ac:spMk id="31" creationId="{7EAFDC79-BF8F-4F8C-9DCD-19BF463D466E}"/>
          </ac:spMkLst>
        </pc:spChg>
      </pc:sldChg>
      <pc:sldChg chg="modSp">
        <pc:chgData name="Mary Lisa Newman" userId="9c8cba21-67a1-4aa9-98ba-c4ca1eda0aa0" providerId="ADAL" clId="{94B9820C-EF2B-4550-BC73-DB79F95F3CB6}" dt="2020-06-24T20:33:38.839" v="30" actId="13926"/>
        <pc:sldMkLst>
          <pc:docMk/>
          <pc:sldMk cId="1086668414" sldId="2076138718"/>
        </pc:sldMkLst>
        <pc:spChg chg="mod">
          <ac:chgData name="Mary Lisa Newman" userId="9c8cba21-67a1-4aa9-98ba-c4ca1eda0aa0" providerId="ADAL" clId="{94B9820C-EF2B-4550-BC73-DB79F95F3CB6}" dt="2020-06-24T20:33:38.839" v="30" actId="13926"/>
          <ac:spMkLst>
            <pc:docMk/>
            <pc:sldMk cId="1086668414" sldId="2076138718"/>
            <ac:spMk id="92" creationId="{C9008E6D-1721-477F-9979-3EAEFDA31089}"/>
          </ac:spMkLst>
        </pc:spChg>
      </pc:sldChg>
      <pc:sldChg chg="modSp">
        <pc:chgData name="Mary Lisa Newman" userId="9c8cba21-67a1-4aa9-98ba-c4ca1eda0aa0" providerId="ADAL" clId="{94B9820C-EF2B-4550-BC73-DB79F95F3CB6}" dt="2020-06-24T20:35:59.714" v="54" actId="13926"/>
        <pc:sldMkLst>
          <pc:docMk/>
          <pc:sldMk cId="327871494" sldId="2076138720"/>
        </pc:sldMkLst>
        <pc:spChg chg="mod">
          <ac:chgData name="Mary Lisa Newman" userId="9c8cba21-67a1-4aa9-98ba-c4ca1eda0aa0" providerId="ADAL" clId="{94B9820C-EF2B-4550-BC73-DB79F95F3CB6}" dt="2020-06-24T20:34:41.721" v="40" actId="13926"/>
          <ac:spMkLst>
            <pc:docMk/>
            <pc:sldMk cId="327871494" sldId="2076138720"/>
            <ac:spMk id="27" creationId="{9B372AE0-947A-4D94-BC54-802CA83A8F23}"/>
          </ac:spMkLst>
        </pc:spChg>
        <pc:spChg chg="mod">
          <ac:chgData name="Mary Lisa Newman" userId="9c8cba21-67a1-4aa9-98ba-c4ca1eda0aa0" providerId="ADAL" clId="{94B9820C-EF2B-4550-BC73-DB79F95F3CB6}" dt="2020-06-24T20:34:47.119" v="41" actId="13926"/>
          <ac:spMkLst>
            <pc:docMk/>
            <pc:sldMk cId="327871494" sldId="2076138720"/>
            <ac:spMk id="41" creationId="{528ADB56-96F4-CD42-B271-172D7D4B045D}"/>
          </ac:spMkLst>
        </pc:spChg>
        <pc:spChg chg="mod">
          <ac:chgData name="Mary Lisa Newman" userId="9c8cba21-67a1-4aa9-98ba-c4ca1eda0aa0" providerId="ADAL" clId="{94B9820C-EF2B-4550-BC73-DB79F95F3CB6}" dt="2020-06-24T20:35:59.714" v="54" actId="13926"/>
          <ac:spMkLst>
            <pc:docMk/>
            <pc:sldMk cId="327871494" sldId="2076138720"/>
            <ac:spMk id="67" creationId="{77073750-21C0-42AC-93B4-800170FB0EF5}"/>
          </ac:spMkLst>
        </pc:spChg>
      </pc:sldChg>
      <pc:sldChg chg="modSp">
        <pc:chgData name="Mary Lisa Newman" userId="9c8cba21-67a1-4aa9-98ba-c4ca1eda0aa0" providerId="ADAL" clId="{94B9820C-EF2B-4550-BC73-DB79F95F3CB6}" dt="2020-06-24T20:33:30.889" v="29" actId="13926"/>
        <pc:sldMkLst>
          <pc:docMk/>
          <pc:sldMk cId="130443909" sldId="2076138722"/>
        </pc:sldMkLst>
        <pc:spChg chg="mod">
          <ac:chgData name="Mary Lisa Newman" userId="9c8cba21-67a1-4aa9-98ba-c4ca1eda0aa0" providerId="ADAL" clId="{94B9820C-EF2B-4550-BC73-DB79F95F3CB6}" dt="2020-06-24T20:33:25.628" v="28" actId="13926"/>
          <ac:spMkLst>
            <pc:docMk/>
            <pc:sldMk cId="130443909" sldId="2076138722"/>
            <ac:spMk id="27" creationId="{9B372AE0-947A-4D94-BC54-802CA83A8F23}"/>
          </ac:spMkLst>
        </pc:spChg>
        <pc:spChg chg="mod">
          <ac:chgData name="Mary Lisa Newman" userId="9c8cba21-67a1-4aa9-98ba-c4ca1eda0aa0" providerId="ADAL" clId="{94B9820C-EF2B-4550-BC73-DB79F95F3CB6}" dt="2020-06-24T20:33:30.889" v="29" actId="13926"/>
          <ac:spMkLst>
            <pc:docMk/>
            <pc:sldMk cId="130443909" sldId="2076138722"/>
            <ac:spMk id="40" creationId="{1AF22914-DEDE-4CF6-8CF2-1803CDF0608E}"/>
          </ac:spMkLst>
        </pc:spChg>
      </pc:sldChg>
      <pc:sldChg chg="modSp">
        <pc:chgData name="Mary Lisa Newman" userId="9c8cba21-67a1-4aa9-98ba-c4ca1eda0aa0" providerId="ADAL" clId="{94B9820C-EF2B-4550-BC73-DB79F95F3CB6}" dt="2020-06-24T20:31:03.186" v="10" actId="13926"/>
        <pc:sldMkLst>
          <pc:docMk/>
          <pc:sldMk cId="1574657797" sldId="2076138728"/>
        </pc:sldMkLst>
        <pc:spChg chg="mod">
          <ac:chgData name="Mary Lisa Newman" userId="9c8cba21-67a1-4aa9-98ba-c4ca1eda0aa0" providerId="ADAL" clId="{94B9820C-EF2B-4550-BC73-DB79F95F3CB6}" dt="2020-06-24T20:30:55.872" v="8" actId="13926"/>
          <ac:spMkLst>
            <pc:docMk/>
            <pc:sldMk cId="1574657797" sldId="2076138728"/>
            <ac:spMk id="18" creationId="{BCCC2818-6124-4A6D-A45C-718697CAD762}"/>
          </ac:spMkLst>
        </pc:spChg>
        <pc:spChg chg="mod">
          <ac:chgData name="Mary Lisa Newman" userId="9c8cba21-67a1-4aa9-98ba-c4ca1eda0aa0" providerId="ADAL" clId="{94B9820C-EF2B-4550-BC73-DB79F95F3CB6}" dt="2020-06-24T20:30:58.852" v="9" actId="13926"/>
          <ac:spMkLst>
            <pc:docMk/>
            <pc:sldMk cId="1574657797" sldId="2076138728"/>
            <ac:spMk id="24" creationId="{A79C8817-42A0-4D03-AFA6-4499EF05F62A}"/>
          </ac:spMkLst>
        </pc:spChg>
        <pc:spChg chg="mod">
          <ac:chgData name="Mary Lisa Newman" userId="9c8cba21-67a1-4aa9-98ba-c4ca1eda0aa0" providerId="ADAL" clId="{94B9820C-EF2B-4550-BC73-DB79F95F3CB6}" dt="2020-06-24T20:31:03.186" v="10" actId="13926"/>
          <ac:spMkLst>
            <pc:docMk/>
            <pc:sldMk cId="1574657797" sldId="2076138728"/>
            <ac:spMk id="34" creationId="{34651FFF-708F-432E-BAA6-5AFCA4B24F6F}"/>
          </ac:spMkLst>
        </pc:spChg>
      </pc:sldChg>
      <pc:sldChg chg="modSp addCm modCm">
        <pc:chgData name="Mary Lisa Newman" userId="9c8cba21-67a1-4aa9-98ba-c4ca1eda0aa0" providerId="ADAL" clId="{94B9820C-EF2B-4550-BC73-DB79F95F3CB6}" dt="2020-06-24T20:37:31.634" v="67"/>
        <pc:sldMkLst>
          <pc:docMk/>
          <pc:sldMk cId="2130625321" sldId="2076138740"/>
        </pc:sldMkLst>
        <pc:spChg chg="mod">
          <ac:chgData name="Mary Lisa Newman" userId="9c8cba21-67a1-4aa9-98ba-c4ca1eda0aa0" providerId="ADAL" clId="{94B9820C-EF2B-4550-BC73-DB79F95F3CB6}" dt="2020-06-24T20:33:46.852" v="31" actId="13926"/>
          <ac:spMkLst>
            <pc:docMk/>
            <pc:sldMk cId="2130625321" sldId="2076138740"/>
            <ac:spMk id="12" creationId="{B88D5047-69C5-4813-B659-AA45578B97D1}"/>
          </ac:spMkLst>
        </pc:spChg>
        <pc:spChg chg="mod">
          <ac:chgData name="Mary Lisa Newman" userId="9c8cba21-67a1-4aa9-98ba-c4ca1eda0aa0" providerId="ADAL" clId="{94B9820C-EF2B-4550-BC73-DB79F95F3CB6}" dt="2020-06-24T20:34:22.373" v="38" actId="13926"/>
          <ac:spMkLst>
            <pc:docMk/>
            <pc:sldMk cId="2130625321" sldId="2076138740"/>
            <ac:spMk id="33" creationId="{779FB822-2F24-4ADC-84E4-CBC61DA0F650}"/>
          </ac:spMkLst>
        </pc:spChg>
        <pc:spChg chg="mod">
          <ac:chgData name="Mary Lisa Newman" userId="9c8cba21-67a1-4aa9-98ba-c4ca1eda0aa0" providerId="ADAL" clId="{94B9820C-EF2B-4550-BC73-DB79F95F3CB6}" dt="2020-06-24T20:33:52.588" v="33" actId="13926"/>
          <ac:spMkLst>
            <pc:docMk/>
            <pc:sldMk cId="2130625321" sldId="2076138740"/>
            <ac:spMk id="37" creationId="{A85A2ADB-9B86-2947-AC14-AE3EBFF2910E}"/>
          </ac:spMkLst>
        </pc:spChg>
      </pc:sldChg>
    </pc:docChg>
  </pc:docChgLst>
  <pc:docChgLst>
    <pc:chgData name="Quincy Kosena" userId="34552e9c-390f-40b5-8a42-f626db2682ad" providerId="ADAL" clId="{C895263E-0BD6-E94B-9171-0967DD2566F4}"/>
    <pc:docChg chg="custSel modSld">
      <pc:chgData name="Quincy Kosena" userId="34552e9c-390f-40b5-8a42-f626db2682ad" providerId="ADAL" clId="{C895263E-0BD6-E94B-9171-0967DD2566F4}" dt="2020-06-22T16:28:29.260" v="96" actId="20577"/>
      <pc:docMkLst>
        <pc:docMk/>
      </pc:docMkLst>
      <pc:sldChg chg="delSp modSp">
        <pc:chgData name="Quincy Kosena" userId="34552e9c-390f-40b5-8a42-f626db2682ad" providerId="ADAL" clId="{C895263E-0BD6-E94B-9171-0967DD2566F4}" dt="2020-06-16T23:39:18.781" v="88" actId="478"/>
        <pc:sldMkLst>
          <pc:docMk/>
          <pc:sldMk cId="1536175566" sldId="2076138655"/>
        </pc:sldMkLst>
        <pc:spChg chg="mod">
          <ac:chgData name="Quincy Kosena" userId="34552e9c-390f-40b5-8a42-f626db2682ad" providerId="ADAL" clId="{C895263E-0BD6-E94B-9171-0967DD2566F4}" dt="2020-06-16T23:32:09.413" v="58" actId="20577"/>
          <ac:spMkLst>
            <pc:docMk/>
            <pc:sldMk cId="1536175566" sldId="2076138655"/>
            <ac:spMk id="27" creationId="{9B372AE0-947A-4D94-BC54-802CA83A8F23}"/>
          </ac:spMkLst>
        </pc:spChg>
        <pc:spChg chg="del">
          <ac:chgData name="Quincy Kosena" userId="34552e9c-390f-40b5-8a42-f626db2682ad" providerId="ADAL" clId="{C895263E-0BD6-E94B-9171-0967DD2566F4}" dt="2020-06-16T23:39:14.642" v="87" actId="478"/>
          <ac:spMkLst>
            <pc:docMk/>
            <pc:sldMk cId="1536175566" sldId="2076138655"/>
            <ac:spMk id="53" creationId="{EDDB9C3B-92E9-4F10-9999-9E02581EA469}"/>
          </ac:spMkLst>
        </pc:spChg>
        <pc:spChg chg="del">
          <ac:chgData name="Quincy Kosena" userId="34552e9c-390f-40b5-8a42-f626db2682ad" providerId="ADAL" clId="{C895263E-0BD6-E94B-9171-0967DD2566F4}" dt="2020-06-16T23:39:14.642" v="87" actId="478"/>
          <ac:spMkLst>
            <pc:docMk/>
            <pc:sldMk cId="1536175566" sldId="2076138655"/>
            <ac:spMk id="54" creationId="{A9D7E223-3B70-4D02-8ECB-8A59E87F7A7C}"/>
          </ac:spMkLst>
        </pc:spChg>
        <pc:spChg chg="del">
          <ac:chgData name="Quincy Kosena" userId="34552e9c-390f-40b5-8a42-f626db2682ad" providerId="ADAL" clId="{C895263E-0BD6-E94B-9171-0967DD2566F4}" dt="2020-06-16T23:39:14.642" v="87" actId="478"/>
          <ac:spMkLst>
            <pc:docMk/>
            <pc:sldMk cId="1536175566" sldId="2076138655"/>
            <ac:spMk id="55" creationId="{665B2A2D-8878-42E2-A310-44EC272E761F}"/>
          </ac:spMkLst>
        </pc:spChg>
        <pc:spChg chg="del">
          <ac:chgData name="Quincy Kosena" userId="34552e9c-390f-40b5-8a42-f626db2682ad" providerId="ADAL" clId="{C895263E-0BD6-E94B-9171-0967DD2566F4}" dt="2020-06-16T23:39:14.642" v="87" actId="478"/>
          <ac:spMkLst>
            <pc:docMk/>
            <pc:sldMk cId="1536175566" sldId="2076138655"/>
            <ac:spMk id="56" creationId="{52F27113-F6EF-456F-9A2D-3A74277D0C65}"/>
          </ac:spMkLst>
        </pc:spChg>
        <pc:picChg chg="mod">
          <ac:chgData name="Quincy Kosena" userId="34552e9c-390f-40b5-8a42-f626db2682ad" providerId="ADAL" clId="{C895263E-0BD6-E94B-9171-0967DD2566F4}" dt="2020-06-16T23:25:39.402" v="14" actId="1076"/>
          <ac:picMkLst>
            <pc:docMk/>
            <pc:sldMk cId="1536175566" sldId="2076138655"/>
            <ac:picMk id="62" creationId="{767136BB-45CD-456D-955A-5F55F8BCC5AE}"/>
          </ac:picMkLst>
        </pc:picChg>
        <pc:cxnChg chg="del">
          <ac:chgData name="Quincy Kosena" userId="34552e9c-390f-40b5-8a42-f626db2682ad" providerId="ADAL" clId="{C895263E-0BD6-E94B-9171-0967DD2566F4}" dt="2020-06-16T23:39:18.781" v="88" actId="478"/>
          <ac:cxnSpMkLst>
            <pc:docMk/>
            <pc:sldMk cId="1536175566" sldId="2076138655"/>
            <ac:cxnSpMk id="4" creationId="{AEDE99D3-E288-4B6E-8D6B-C13C210F155F}"/>
          </ac:cxnSpMkLst>
        </pc:cxnChg>
        <pc:cxnChg chg="del">
          <ac:chgData name="Quincy Kosena" userId="34552e9c-390f-40b5-8a42-f626db2682ad" providerId="ADAL" clId="{C895263E-0BD6-E94B-9171-0967DD2566F4}" dt="2020-06-16T23:39:18.781" v="88" actId="478"/>
          <ac:cxnSpMkLst>
            <pc:docMk/>
            <pc:sldMk cId="1536175566" sldId="2076138655"/>
            <ac:cxnSpMk id="57" creationId="{0A627829-702B-4E1E-9DEA-D50EA57F0F5D}"/>
          </ac:cxnSpMkLst>
        </pc:cxnChg>
        <pc:cxnChg chg="del">
          <ac:chgData name="Quincy Kosena" userId="34552e9c-390f-40b5-8a42-f626db2682ad" providerId="ADAL" clId="{C895263E-0BD6-E94B-9171-0967DD2566F4}" dt="2020-06-16T23:39:18.781" v="88" actId="478"/>
          <ac:cxnSpMkLst>
            <pc:docMk/>
            <pc:sldMk cId="1536175566" sldId="2076138655"/>
            <ac:cxnSpMk id="58" creationId="{D7954166-E70E-453B-A55E-AE18075BF26F}"/>
          </ac:cxnSpMkLst>
        </pc:cxnChg>
      </pc:sldChg>
      <pc:sldChg chg="modSp">
        <pc:chgData name="Quincy Kosena" userId="34552e9c-390f-40b5-8a42-f626db2682ad" providerId="ADAL" clId="{C895263E-0BD6-E94B-9171-0967DD2566F4}" dt="2020-06-22T16:28:29.260" v="96" actId="20577"/>
        <pc:sldMkLst>
          <pc:docMk/>
          <pc:sldMk cId="1436832491" sldId="2076138715"/>
        </pc:sldMkLst>
        <pc:spChg chg="mod">
          <ac:chgData name="Quincy Kosena" userId="34552e9c-390f-40b5-8a42-f626db2682ad" providerId="ADAL" clId="{C895263E-0BD6-E94B-9171-0967DD2566F4}" dt="2020-06-22T16:28:29.260" v="96" actId="20577"/>
          <ac:spMkLst>
            <pc:docMk/>
            <pc:sldMk cId="1436832491" sldId="2076138715"/>
            <ac:spMk id="37" creationId="{AB96CC17-F7F4-474F-A718-1364E2F4ADD7}"/>
          </ac:spMkLst>
        </pc:spChg>
        <pc:spChg chg="mod">
          <ac:chgData name="Quincy Kosena" userId="34552e9c-390f-40b5-8a42-f626db2682ad" providerId="ADAL" clId="{C895263E-0BD6-E94B-9171-0967DD2566F4}" dt="2020-06-22T16:28:25.847" v="95" actId="20577"/>
          <ac:spMkLst>
            <pc:docMk/>
            <pc:sldMk cId="1436832491" sldId="2076138715"/>
            <ac:spMk id="39" creationId="{4B460063-9A02-4DB9-954E-61CB48EDA192}"/>
          </ac:spMkLst>
        </pc:spChg>
      </pc:sldChg>
      <pc:sldChg chg="modSp">
        <pc:chgData name="Quincy Kosena" userId="34552e9c-390f-40b5-8a42-f626db2682ad" providerId="ADAL" clId="{C895263E-0BD6-E94B-9171-0967DD2566F4}" dt="2020-06-16T23:26:10.705" v="24" actId="1035"/>
        <pc:sldMkLst>
          <pc:docMk/>
          <pc:sldMk cId="1086668414" sldId="2076138718"/>
        </pc:sldMkLst>
        <pc:picChg chg="mod">
          <ac:chgData name="Quincy Kosena" userId="34552e9c-390f-40b5-8a42-f626db2682ad" providerId="ADAL" clId="{C895263E-0BD6-E94B-9171-0967DD2566F4}" dt="2020-06-16T23:26:10.705" v="24" actId="1035"/>
          <ac:picMkLst>
            <pc:docMk/>
            <pc:sldMk cId="1086668414" sldId="2076138718"/>
            <ac:picMk id="105" creationId="{B2669E14-2DDC-4032-BB06-50CC9F13B6A3}"/>
          </ac:picMkLst>
        </pc:picChg>
      </pc:sldChg>
      <pc:sldChg chg="addSp delSp modSp">
        <pc:chgData name="Quincy Kosena" userId="34552e9c-390f-40b5-8a42-f626db2682ad" providerId="ADAL" clId="{C895263E-0BD6-E94B-9171-0967DD2566F4}" dt="2020-06-16T23:34:24.572" v="86" actId="1035"/>
        <pc:sldMkLst>
          <pc:docMk/>
          <pc:sldMk cId="327871494" sldId="2076138720"/>
        </pc:sldMkLst>
        <pc:spChg chg="mod">
          <ac:chgData name="Quincy Kosena" userId="34552e9c-390f-40b5-8a42-f626db2682ad" providerId="ADAL" clId="{C895263E-0BD6-E94B-9171-0967DD2566F4}" dt="2020-06-16T23:32:21.594" v="79" actId="20577"/>
          <ac:spMkLst>
            <pc:docMk/>
            <pc:sldMk cId="327871494" sldId="2076138720"/>
            <ac:spMk id="27" creationId="{9B372AE0-947A-4D94-BC54-802CA83A8F23}"/>
          </ac:spMkLst>
        </pc:spChg>
        <pc:spChg chg="del mod">
          <ac:chgData name="Quincy Kosena" userId="34552e9c-390f-40b5-8a42-f626db2682ad" providerId="ADAL" clId="{C895263E-0BD6-E94B-9171-0967DD2566F4}" dt="2020-06-16T23:24:13.814" v="7" actId="478"/>
          <ac:spMkLst>
            <pc:docMk/>
            <pc:sldMk cId="327871494" sldId="2076138720"/>
            <ac:spMk id="40" creationId="{1AF22914-DEDE-4CF6-8CF2-1803CDF0608E}"/>
          </ac:spMkLst>
        </pc:spChg>
        <pc:spChg chg="add mod">
          <ac:chgData name="Quincy Kosena" userId="34552e9c-390f-40b5-8a42-f626db2682ad" providerId="ADAL" clId="{C895263E-0BD6-E94B-9171-0967DD2566F4}" dt="2020-06-16T23:24:20.377" v="8"/>
          <ac:spMkLst>
            <pc:docMk/>
            <pc:sldMk cId="327871494" sldId="2076138720"/>
            <ac:spMk id="41" creationId="{528ADB56-96F4-CD42-B271-172D7D4B045D}"/>
          </ac:spMkLst>
        </pc:spChg>
        <pc:picChg chg="add mod modCrop">
          <ac:chgData name="Quincy Kosena" userId="34552e9c-390f-40b5-8a42-f626db2682ad" providerId="ADAL" clId="{C895263E-0BD6-E94B-9171-0967DD2566F4}" dt="2020-06-16T23:34:24.572" v="86" actId="1035"/>
          <ac:picMkLst>
            <pc:docMk/>
            <pc:sldMk cId="327871494" sldId="2076138720"/>
            <ac:picMk id="2" creationId="{398B808A-525B-2646-829D-99FFE2251F58}"/>
          </ac:picMkLst>
        </pc:picChg>
      </pc:sldChg>
      <pc:sldChg chg="modSp">
        <pc:chgData name="Quincy Kosena" userId="34552e9c-390f-40b5-8a42-f626db2682ad" providerId="ADAL" clId="{C895263E-0BD6-E94B-9171-0967DD2566F4}" dt="2020-06-16T23:33:41.191" v="83" actId="1036"/>
        <pc:sldMkLst>
          <pc:docMk/>
          <pc:sldMk cId="130443909" sldId="2076138722"/>
        </pc:sldMkLst>
        <pc:picChg chg="mod modCrop">
          <ac:chgData name="Quincy Kosena" userId="34552e9c-390f-40b5-8a42-f626db2682ad" providerId="ADAL" clId="{C895263E-0BD6-E94B-9171-0967DD2566F4}" dt="2020-06-16T23:33:41.191" v="83" actId="1036"/>
          <ac:picMkLst>
            <pc:docMk/>
            <pc:sldMk cId="130443909" sldId="2076138722"/>
            <ac:picMk id="75" creationId="{96625D55-B84B-4A17-A96D-211148802BD1}"/>
          </ac:picMkLst>
        </pc:picChg>
      </pc:sldChg>
      <pc:sldChg chg="addSp delSp modSp">
        <pc:chgData name="Quincy Kosena" userId="34552e9c-390f-40b5-8a42-f626db2682ad" providerId="ADAL" clId="{C895263E-0BD6-E94B-9171-0967DD2566F4}" dt="2020-06-16T23:32:15.696" v="68" actId="20577"/>
        <pc:sldMkLst>
          <pc:docMk/>
          <pc:sldMk cId="2130625321" sldId="2076138740"/>
        </pc:sldMkLst>
        <pc:spChg chg="mod">
          <ac:chgData name="Quincy Kosena" userId="34552e9c-390f-40b5-8a42-f626db2682ad" providerId="ADAL" clId="{C895263E-0BD6-E94B-9171-0967DD2566F4}" dt="2020-06-16T23:32:15.696" v="68" actId="20577"/>
          <ac:spMkLst>
            <pc:docMk/>
            <pc:sldMk cId="2130625321" sldId="2076138740"/>
            <ac:spMk id="12" creationId="{B88D5047-69C5-4813-B659-AA45578B97D1}"/>
          </ac:spMkLst>
        </pc:spChg>
        <pc:spChg chg="del mod">
          <ac:chgData name="Quincy Kosena" userId="34552e9c-390f-40b5-8a42-f626db2682ad" providerId="ADAL" clId="{C895263E-0BD6-E94B-9171-0967DD2566F4}" dt="2020-06-16T23:23:46.853" v="3" actId="478"/>
          <ac:spMkLst>
            <pc:docMk/>
            <pc:sldMk cId="2130625321" sldId="2076138740"/>
            <ac:spMk id="28" creationId="{005EB52D-B502-44D4-8341-67E0494CC158}"/>
          </ac:spMkLst>
        </pc:spChg>
        <pc:spChg chg="add mod">
          <ac:chgData name="Quincy Kosena" userId="34552e9c-390f-40b5-8a42-f626db2682ad" providerId="ADAL" clId="{C895263E-0BD6-E94B-9171-0967DD2566F4}" dt="2020-06-16T23:23:48.613" v="4"/>
          <ac:spMkLst>
            <pc:docMk/>
            <pc:sldMk cId="2130625321" sldId="2076138740"/>
            <ac:spMk id="37" creationId="{A85A2ADB-9B86-2947-AC14-AE3EBFF2910E}"/>
          </ac:spMkLst>
        </pc:spChg>
        <pc:picChg chg="add mod modCrop">
          <ac:chgData name="Quincy Kosena" userId="34552e9c-390f-40b5-8a42-f626db2682ad" providerId="ADAL" clId="{C895263E-0BD6-E94B-9171-0967DD2566F4}" dt="2020-06-16T23:28:55.230" v="38" actId="1035"/>
          <ac:picMkLst>
            <pc:docMk/>
            <pc:sldMk cId="2130625321" sldId="2076138740"/>
            <ac:picMk id="2" creationId="{324431CE-581A-BA4B-B958-1F5D3CD21593}"/>
          </ac:picMkLst>
        </pc:picChg>
      </pc:sldChg>
    </pc:docChg>
  </pc:docChgLst>
  <pc:docChgLst>
    <pc:chgData name="Julie Campbell" userId="S::juliec@audienz.com::df5086f6-13ed-4e69-b43c-17720522b05d" providerId="AD" clId="Web-{66AEC694-AF9F-28B7-9EF4-4BF6F87760ED}"/>
    <pc:docChg chg="modSld">
      <pc:chgData name="Julie Campbell" userId="S::juliec@audienz.com::df5086f6-13ed-4e69-b43c-17720522b05d" providerId="AD" clId="Web-{66AEC694-AF9F-28B7-9EF4-4BF6F87760ED}" dt="2020-07-29T22:18:44.867" v="285" actId="20577"/>
      <pc:docMkLst>
        <pc:docMk/>
      </pc:docMkLst>
      <pc:sldChg chg="modSp">
        <pc:chgData name="Julie Campbell" userId="S::juliec@audienz.com::df5086f6-13ed-4e69-b43c-17720522b05d" providerId="AD" clId="Web-{66AEC694-AF9F-28B7-9EF4-4BF6F87760ED}" dt="2020-07-29T22:18:44.867" v="284" actId="20577"/>
        <pc:sldMkLst>
          <pc:docMk/>
          <pc:sldMk cId="2198123961" sldId="4745"/>
        </pc:sldMkLst>
        <pc:spChg chg="mod">
          <ac:chgData name="Julie Campbell" userId="S::juliec@audienz.com::df5086f6-13ed-4e69-b43c-17720522b05d" providerId="AD" clId="Web-{66AEC694-AF9F-28B7-9EF4-4BF6F87760ED}" dt="2020-07-29T22:18:44.867" v="284" actId="20577"/>
          <ac:spMkLst>
            <pc:docMk/>
            <pc:sldMk cId="2198123961" sldId="4745"/>
            <ac:spMk id="5" creationId="{00254160-9408-4BF3-90C3-EC0DD750CD68}"/>
          </ac:spMkLst>
        </pc:spChg>
        <pc:spChg chg="mod">
          <ac:chgData name="Julie Campbell" userId="S::juliec@audienz.com::df5086f6-13ed-4e69-b43c-17720522b05d" providerId="AD" clId="Web-{66AEC694-AF9F-28B7-9EF4-4BF6F87760ED}" dt="2020-07-29T22:18:44.804" v="276" actId="20577"/>
          <ac:spMkLst>
            <pc:docMk/>
            <pc:sldMk cId="2198123961" sldId="4745"/>
            <ac:spMk id="14" creationId="{DA306A8F-C3CC-49FF-89F6-AE11D45E92B4}"/>
          </ac:spMkLst>
        </pc:spChg>
        <pc:spChg chg="mod">
          <ac:chgData name="Julie Campbell" userId="S::juliec@audienz.com::df5086f6-13ed-4e69-b43c-17720522b05d" providerId="AD" clId="Web-{66AEC694-AF9F-28B7-9EF4-4BF6F87760ED}" dt="2020-07-29T22:18:44.804" v="277" actId="20577"/>
          <ac:spMkLst>
            <pc:docMk/>
            <pc:sldMk cId="2198123961" sldId="4745"/>
            <ac:spMk id="15" creationId="{86670D09-E7DD-49D6-BFC1-1542A9A35F19}"/>
          </ac:spMkLst>
        </pc:spChg>
        <pc:spChg chg="mod">
          <ac:chgData name="Julie Campbell" userId="S::juliec@audienz.com::df5086f6-13ed-4e69-b43c-17720522b05d" providerId="AD" clId="Web-{66AEC694-AF9F-28B7-9EF4-4BF6F87760ED}" dt="2020-07-29T22:18:44.820" v="278" actId="20577"/>
          <ac:spMkLst>
            <pc:docMk/>
            <pc:sldMk cId="2198123961" sldId="4745"/>
            <ac:spMk id="16" creationId="{4AA5ECDE-9F4E-41D6-9FC7-71A4963BA553}"/>
          </ac:spMkLst>
        </pc:spChg>
        <pc:spChg chg="mod">
          <ac:chgData name="Julie Campbell" userId="S::juliec@audienz.com::df5086f6-13ed-4e69-b43c-17720522b05d" providerId="AD" clId="Web-{66AEC694-AF9F-28B7-9EF4-4BF6F87760ED}" dt="2020-07-29T22:18:44.836" v="281" actId="20577"/>
          <ac:spMkLst>
            <pc:docMk/>
            <pc:sldMk cId="2198123961" sldId="4745"/>
            <ac:spMk id="17" creationId="{84E3D5CB-7182-4512-874A-CFCBB1A3263F}"/>
          </ac:spMkLst>
        </pc:spChg>
        <pc:spChg chg="mod">
          <ac:chgData name="Julie Campbell" userId="S::juliec@audienz.com::df5086f6-13ed-4e69-b43c-17720522b05d" providerId="AD" clId="Web-{66AEC694-AF9F-28B7-9EF4-4BF6F87760ED}" dt="2020-07-29T22:18:44.851" v="282" actId="20577"/>
          <ac:spMkLst>
            <pc:docMk/>
            <pc:sldMk cId="2198123961" sldId="4745"/>
            <ac:spMk id="18" creationId="{AC086EDA-0557-4798-B8C0-107B9E56B8EC}"/>
          </ac:spMkLst>
        </pc:spChg>
        <pc:spChg chg="mod">
          <ac:chgData name="Julie Campbell" userId="S::juliec@audienz.com::df5086f6-13ed-4e69-b43c-17720522b05d" providerId="AD" clId="Web-{66AEC694-AF9F-28B7-9EF4-4BF6F87760ED}" dt="2020-07-29T22:18:44.851" v="283" actId="20577"/>
          <ac:spMkLst>
            <pc:docMk/>
            <pc:sldMk cId="2198123961" sldId="4745"/>
            <ac:spMk id="20" creationId="{BAD405DA-D4BB-4ED7-BFD5-930AF6B59DF8}"/>
          </ac:spMkLst>
        </pc:spChg>
      </pc:sldChg>
      <pc:sldChg chg="modSp">
        <pc:chgData name="Julie Campbell" userId="S::juliec@audienz.com::df5086f6-13ed-4e69-b43c-17720522b05d" providerId="AD" clId="Web-{66AEC694-AF9F-28B7-9EF4-4BF6F87760ED}" dt="2020-07-29T22:18:09.802" v="219" actId="20577"/>
        <pc:sldMkLst>
          <pc:docMk/>
          <pc:sldMk cId="1536175566" sldId="2076138655"/>
        </pc:sldMkLst>
        <pc:spChg chg="mod">
          <ac:chgData name="Julie Campbell" userId="S::juliec@audienz.com::df5086f6-13ed-4e69-b43c-17720522b05d" providerId="AD" clId="Web-{66AEC694-AF9F-28B7-9EF4-4BF6F87760ED}" dt="2020-07-29T22:18:09.802" v="219" actId="20577"/>
          <ac:spMkLst>
            <pc:docMk/>
            <pc:sldMk cId="1536175566" sldId="2076138655"/>
            <ac:spMk id="7" creationId="{B36146D0-48CF-41F6-BC2D-B3792387576F}"/>
          </ac:spMkLst>
        </pc:spChg>
        <pc:spChg chg="mod">
          <ac:chgData name="Julie Campbell" userId="S::juliec@audienz.com::df5086f6-13ed-4e69-b43c-17720522b05d" providerId="AD" clId="Web-{66AEC694-AF9F-28B7-9EF4-4BF6F87760ED}" dt="2020-07-29T22:18:08.724" v="204" actId="20577"/>
          <ac:spMkLst>
            <pc:docMk/>
            <pc:sldMk cId="1536175566" sldId="2076138655"/>
            <ac:spMk id="23" creationId="{C334BF10-5966-4FAF-B912-99B1D3BFA30D}"/>
          </ac:spMkLst>
        </pc:spChg>
        <pc:spChg chg="mod">
          <ac:chgData name="Julie Campbell" userId="S::juliec@audienz.com::df5086f6-13ed-4e69-b43c-17720522b05d" providerId="AD" clId="Web-{66AEC694-AF9F-28B7-9EF4-4BF6F87760ED}" dt="2020-07-29T22:18:08.740" v="205" actId="20577"/>
          <ac:spMkLst>
            <pc:docMk/>
            <pc:sldMk cId="1536175566" sldId="2076138655"/>
            <ac:spMk id="27" creationId="{9B372AE0-947A-4D94-BC54-802CA83A8F23}"/>
          </ac:spMkLst>
        </pc:spChg>
        <pc:spChg chg="mod">
          <ac:chgData name="Julie Campbell" userId="S::juliec@audienz.com::df5086f6-13ed-4e69-b43c-17720522b05d" providerId="AD" clId="Web-{66AEC694-AF9F-28B7-9EF4-4BF6F87760ED}" dt="2020-07-29T22:18:08.802" v="206" actId="20577"/>
          <ac:spMkLst>
            <pc:docMk/>
            <pc:sldMk cId="1536175566" sldId="2076138655"/>
            <ac:spMk id="28" creationId="{645FF8E9-41A2-451F-9975-6D075EA88FE9}"/>
          </ac:spMkLst>
        </pc:spChg>
        <pc:spChg chg="mod">
          <ac:chgData name="Julie Campbell" userId="S::juliec@audienz.com::df5086f6-13ed-4e69-b43c-17720522b05d" providerId="AD" clId="Web-{66AEC694-AF9F-28B7-9EF4-4BF6F87760ED}" dt="2020-07-29T22:18:08.834" v="207" actId="20577"/>
          <ac:spMkLst>
            <pc:docMk/>
            <pc:sldMk cId="1536175566" sldId="2076138655"/>
            <ac:spMk id="30" creationId="{D228A0EC-777E-41A3-BA15-64585F19C0B1}"/>
          </ac:spMkLst>
        </pc:spChg>
        <pc:spChg chg="mod">
          <ac:chgData name="Julie Campbell" userId="S::juliec@audienz.com::df5086f6-13ed-4e69-b43c-17720522b05d" providerId="AD" clId="Web-{66AEC694-AF9F-28B7-9EF4-4BF6F87760ED}" dt="2020-07-29T22:18:08.865" v="208" actId="20577"/>
          <ac:spMkLst>
            <pc:docMk/>
            <pc:sldMk cId="1536175566" sldId="2076138655"/>
            <ac:spMk id="32" creationId="{F670FA0C-424C-4CC0-9319-F9E7B16C80E0}"/>
          </ac:spMkLst>
        </pc:spChg>
        <pc:spChg chg="mod">
          <ac:chgData name="Julie Campbell" userId="S::juliec@audienz.com::df5086f6-13ed-4e69-b43c-17720522b05d" providerId="AD" clId="Web-{66AEC694-AF9F-28B7-9EF4-4BF6F87760ED}" dt="2020-07-29T22:18:08.912" v="209" actId="20577"/>
          <ac:spMkLst>
            <pc:docMk/>
            <pc:sldMk cId="1536175566" sldId="2076138655"/>
            <ac:spMk id="33" creationId="{20C4268C-3622-447F-9EE1-DD96DC044FA1}"/>
          </ac:spMkLst>
        </pc:spChg>
        <pc:spChg chg="mod">
          <ac:chgData name="Julie Campbell" userId="S::juliec@audienz.com::df5086f6-13ed-4e69-b43c-17720522b05d" providerId="AD" clId="Web-{66AEC694-AF9F-28B7-9EF4-4BF6F87760ED}" dt="2020-07-29T22:18:08.943" v="210" actId="20577"/>
          <ac:spMkLst>
            <pc:docMk/>
            <pc:sldMk cId="1536175566" sldId="2076138655"/>
            <ac:spMk id="35" creationId="{D5252F3C-48C1-47C4-9CA4-32A32B7E090A}"/>
          </ac:spMkLst>
        </pc:spChg>
        <pc:spChg chg="mod">
          <ac:chgData name="Julie Campbell" userId="S::juliec@audienz.com::df5086f6-13ed-4e69-b43c-17720522b05d" providerId="AD" clId="Web-{66AEC694-AF9F-28B7-9EF4-4BF6F87760ED}" dt="2020-07-29T22:18:08.974" v="211" actId="20577"/>
          <ac:spMkLst>
            <pc:docMk/>
            <pc:sldMk cId="1536175566" sldId="2076138655"/>
            <ac:spMk id="37" creationId="{C229264F-9D39-47E7-AFCF-B032C08A8EDE}"/>
          </ac:spMkLst>
        </pc:spChg>
        <pc:spChg chg="mod">
          <ac:chgData name="Julie Campbell" userId="S::juliec@audienz.com::df5086f6-13ed-4e69-b43c-17720522b05d" providerId="AD" clId="Web-{66AEC694-AF9F-28B7-9EF4-4BF6F87760ED}" dt="2020-07-29T22:18:09.021" v="212" actId="20577"/>
          <ac:spMkLst>
            <pc:docMk/>
            <pc:sldMk cId="1536175566" sldId="2076138655"/>
            <ac:spMk id="38" creationId="{1DE9D080-81D6-4DA2-BE2F-1AEA8177F5E8}"/>
          </ac:spMkLst>
        </pc:spChg>
        <pc:spChg chg="mod">
          <ac:chgData name="Julie Campbell" userId="S::juliec@audienz.com::df5086f6-13ed-4e69-b43c-17720522b05d" providerId="AD" clId="Web-{66AEC694-AF9F-28B7-9EF4-4BF6F87760ED}" dt="2020-07-29T22:18:09.052" v="213" actId="20577"/>
          <ac:spMkLst>
            <pc:docMk/>
            <pc:sldMk cId="1536175566" sldId="2076138655"/>
            <ac:spMk id="40" creationId="{1AF22914-DEDE-4CF6-8CF2-1803CDF0608E}"/>
          </ac:spMkLst>
        </pc:spChg>
        <pc:spChg chg="mod">
          <ac:chgData name="Julie Campbell" userId="S::juliec@audienz.com::df5086f6-13ed-4e69-b43c-17720522b05d" providerId="AD" clId="Web-{66AEC694-AF9F-28B7-9EF4-4BF6F87760ED}" dt="2020-07-29T22:18:09.130" v="214" actId="20577"/>
          <ac:spMkLst>
            <pc:docMk/>
            <pc:sldMk cId="1536175566" sldId="2076138655"/>
            <ac:spMk id="41" creationId="{AD0A2CC0-C251-4D31-B3AD-C4FFC9226299}"/>
          </ac:spMkLst>
        </pc:spChg>
        <pc:spChg chg="mod">
          <ac:chgData name="Julie Campbell" userId="S::juliec@audienz.com::df5086f6-13ed-4e69-b43c-17720522b05d" providerId="AD" clId="Web-{66AEC694-AF9F-28B7-9EF4-4BF6F87760ED}" dt="2020-07-29T22:18:09.443" v="215" actId="20577"/>
          <ac:spMkLst>
            <pc:docMk/>
            <pc:sldMk cId="1536175566" sldId="2076138655"/>
            <ac:spMk id="42" creationId="{E12EC0E2-C801-40D2-8B8F-6F79633AB918}"/>
          </ac:spMkLst>
        </pc:spChg>
        <pc:spChg chg="mod">
          <ac:chgData name="Julie Campbell" userId="S::juliec@audienz.com::df5086f6-13ed-4e69-b43c-17720522b05d" providerId="AD" clId="Web-{66AEC694-AF9F-28B7-9EF4-4BF6F87760ED}" dt="2020-07-29T22:18:09.552" v="216" actId="20577"/>
          <ac:spMkLst>
            <pc:docMk/>
            <pc:sldMk cId="1536175566" sldId="2076138655"/>
            <ac:spMk id="44" creationId="{2666E27C-CE0C-42F0-A2B1-CC7A59EC2FD2}"/>
          </ac:spMkLst>
        </pc:spChg>
        <pc:spChg chg="mod">
          <ac:chgData name="Julie Campbell" userId="S::juliec@audienz.com::df5086f6-13ed-4e69-b43c-17720522b05d" providerId="AD" clId="Web-{66AEC694-AF9F-28B7-9EF4-4BF6F87760ED}" dt="2020-07-29T22:18:09.677" v="217" actId="20577"/>
          <ac:spMkLst>
            <pc:docMk/>
            <pc:sldMk cId="1536175566" sldId="2076138655"/>
            <ac:spMk id="47" creationId="{CB0E7817-64DF-4187-A804-E7138352E661}"/>
          </ac:spMkLst>
        </pc:spChg>
        <pc:spChg chg="mod">
          <ac:chgData name="Julie Campbell" userId="S::juliec@audienz.com::df5086f6-13ed-4e69-b43c-17720522b05d" providerId="AD" clId="Web-{66AEC694-AF9F-28B7-9EF4-4BF6F87760ED}" dt="2020-07-29T22:18:09.787" v="218" actId="20577"/>
          <ac:spMkLst>
            <pc:docMk/>
            <pc:sldMk cId="1536175566" sldId="2076138655"/>
            <ac:spMk id="59" creationId="{3D9A4239-1F2A-4056-9386-243743B01538}"/>
          </ac:spMkLst>
        </pc:spChg>
        <pc:spChg chg="mod">
          <ac:chgData name="Julie Campbell" userId="S::juliec@audienz.com::df5086f6-13ed-4e69-b43c-17720522b05d" providerId="AD" clId="Web-{66AEC694-AF9F-28B7-9EF4-4BF6F87760ED}" dt="2020-07-29T22:18:08.693" v="203" actId="20577"/>
          <ac:spMkLst>
            <pc:docMk/>
            <pc:sldMk cId="1536175566" sldId="2076138655"/>
            <ac:spMk id="65" creationId="{4043683D-C551-49C3-9C6E-056938D1D733}"/>
          </ac:spMkLst>
        </pc:spChg>
      </pc:sldChg>
      <pc:sldChg chg="modSp">
        <pc:chgData name="Julie Campbell" userId="S::juliec@audienz.com::df5086f6-13ed-4e69-b43c-17720522b05d" providerId="AD" clId="Web-{66AEC694-AF9F-28B7-9EF4-4BF6F87760ED}" dt="2020-07-29T22:17:04.814" v="2" actId="20577"/>
        <pc:sldMkLst>
          <pc:docMk/>
          <pc:sldMk cId="2540817366" sldId="2076138690"/>
        </pc:sldMkLst>
        <pc:spChg chg="mod">
          <ac:chgData name="Julie Campbell" userId="S::juliec@audienz.com::df5086f6-13ed-4e69-b43c-17720522b05d" providerId="AD" clId="Web-{66AEC694-AF9F-28B7-9EF4-4BF6F87760ED}" dt="2020-07-29T22:17:04.783" v="0" actId="20577"/>
          <ac:spMkLst>
            <pc:docMk/>
            <pc:sldMk cId="2540817366" sldId="2076138690"/>
            <ac:spMk id="2" creationId="{311B7463-5F5E-4FAC-80E9-784891EE89CD}"/>
          </ac:spMkLst>
        </pc:spChg>
        <pc:spChg chg="mod">
          <ac:chgData name="Julie Campbell" userId="S::juliec@audienz.com::df5086f6-13ed-4e69-b43c-17720522b05d" providerId="AD" clId="Web-{66AEC694-AF9F-28B7-9EF4-4BF6F87760ED}" dt="2020-07-29T22:17:04.814" v="2" actId="20577"/>
          <ac:spMkLst>
            <pc:docMk/>
            <pc:sldMk cId="2540817366" sldId="2076138690"/>
            <ac:spMk id="3" creationId="{FF186657-ACB4-4696-AA26-D2F6AE87A89E}"/>
          </ac:spMkLst>
        </pc:spChg>
      </pc:sldChg>
      <pc:sldChg chg="modSp">
        <pc:chgData name="Julie Campbell" userId="S::juliec@audienz.com::df5086f6-13ed-4e69-b43c-17720522b05d" providerId="AD" clId="Web-{66AEC694-AF9F-28B7-9EF4-4BF6F87760ED}" dt="2020-07-29T22:17:10.549" v="22" actId="20577"/>
        <pc:sldMkLst>
          <pc:docMk/>
          <pc:sldMk cId="3462066453" sldId="2076138691"/>
        </pc:sldMkLst>
        <pc:spChg chg="mod">
          <ac:chgData name="Julie Campbell" userId="S::juliec@audienz.com::df5086f6-13ed-4e69-b43c-17720522b05d" providerId="AD" clId="Web-{66AEC694-AF9F-28B7-9EF4-4BF6F87760ED}" dt="2020-07-29T22:17:09.377" v="6" actId="20577"/>
          <ac:spMkLst>
            <pc:docMk/>
            <pc:sldMk cId="3462066453" sldId="2076138691"/>
            <ac:spMk id="4" creationId="{52F7B1C5-2CA2-42D1-A6B9-6830C6556826}"/>
          </ac:spMkLst>
        </pc:spChg>
        <pc:spChg chg="mod">
          <ac:chgData name="Julie Campbell" userId="S::juliec@audienz.com::df5086f6-13ed-4e69-b43c-17720522b05d" providerId="AD" clId="Web-{66AEC694-AF9F-28B7-9EF4-4BF6F87760ED}" dt="2020-07-29T22:17:09.424" v="9" actId="20577"/>
          <ac:spMkLst>
            <pc:docMk/>
            <pc:sldMk cId="3462066453" sldId="2076138691"/>
            <ac:spMk id="5" creationId="{25478C4F-6AF2-455D-9805-2A0B649A2FD3}"/>
          </ac:spMkLst>
        </pc:spChg>
        <pc:spChg chg="mod">
          <ac:chgData name="Julie Campbell" userId="S::juliec@audienz.com::df5086f6-13ed-4e69-b43c-17720522b05d" providerId="AD" clId="Web-{66AEC694-AF9F-28B7-9EF4-4BF6F87760ED}" dt="2020-07-29T22:17:09.393" v="7" actId="20577"/>
          <ac:spMkLst>
            <pc:docMk/>
            <pc:sldMk cId="3462066453" sldId="2076138691"/>
            <ac:spMk id="7" creationId="{4F34BE9C-E3B0-43B6-8599-D446128F7472}"/>
          </ac:spMkLst>
        </pc:spChg>
        <pc:spChg chg="mod">
          <ac:chgData name="Julie Campbell" userId="S::juliec@audienz.com::df5086f6-13ed-4e69-b43c-17720522b05d" providerId="AD" clId="Web-{66AEC694-AF9F-28B7-9EF4-4BF6F87760ED}" dt="2020-07-29T22:17:10.549" v="22" actId="20577"/>
          <ac:spMkLst>
            <pc:docMk/>
            <pc:sldMk cId="3462066453" sldId="2076138691"/>
            <ac:spMk id="15" creationId="{FEB533CD-391F-4CA2-9A6E-60E9E9BDF935}"/>
          </ac:spMkLst>
        </pc:spChg>
        <pc:spChg chg="mod">
          <ac:chgData name="Julie Campbell" userId="S::juliec@audienz.com::df5086f6-13ed-4e69-b43c-17720522b05d" providerId="AD" clId="Web-{66AEC694-AF9F-28B7-9EF4-4BF6F87760ED}" dt="2020-07-29T22:17:09.689" v="12" actId="20577"/>
          <ac:spMkLst>
            <pc:docMk/>
            <pc:sldMk cId="3462066453" sldId="2076138691"/>
            <ac:spMk id="16" creationId="{EA10CC0D-F44A-4F0E-BC20-51C9943FC887}"/>
          </ac:spMkLst>
        </pc:spChg>
        <pc:spChg chg="mod">
          <ac:chgData name="Julie Campbell" userId="S::juliec@audienz.com::df5086f6-13ed-4e69-b43c-17720522b05d" providerId="AD" clId="Web-{66AEC694-AF9F-28B7-9EF4-4BF6F87760ED}" dt="2020-07-29T22:17:09.455" v="10" actId="20577"/>
          <ac:spMkLst>
            <pc:docMk/>
            <pc:sldMk cId="3462066453" sldId="2076138691"/>
            <ac:spMk id="29" creationId="{571815C8-C2C7-421F-94A8-96BD6F202DEE}"/>
          </ac:spMkLst>
        </pc:spChg>
        <pc:spChg chg="mod">
          <ac:chgData name="Julie Campbell" userId="S::juliec@audienz.com::df5086f6-13ed-4e69-b43c-17720522b05d" providerId="AD" clId="Web-{66AEC694-AF9F-28B7-9EF4-4BF6F87760ED}" dt="2020-07-29T22:17:09.861" v="14" actId="20577"/>
          <ac:spMkLst>
            <pc:docMk/>
            <pc:sldMk cId="3462066453" sldId="2076138691"/>
            <ac:spMk id="32" creationId="{14732860-280B-4EC7-BC93-EAE6D4D35047}"/>
          </ac:spMkLst>
        </pc:spChg>
        <pc:spChg chg="mod">
          <ac:chgData name="Julie Campbell" userId="S::juliec@audienz.com::df5086f6-13ed-4e69-b43c-17720522b05d" providerId="AD" clId="Web-{66AEC694-AF9F-28B7-9EF4-4BF6F87760ED}" dt="2020-07-29T22:17:09.768" v="13" actId="20577"/>
          <ac:spMkLst>
            <pc:docMk/>
            <pc:sldMk cId="3462066453" sldId="2076138691"/>
            <ac:spMk id="35" creationId="{DD8D75D5-2A7C-40F8-A856-718C6C7A7949}"/>
          </ac:spMkLst>
        </pc:spChg>
        <pc:spChg chg="mod">
          <ac:chgData name="Julie Campbell" userId="S::juliec@audienz.com::df5086f6-13ed-4e69-b43c-17720522b05d" providerId="AD" clId="Web-{66AEC694-AF9F-28B7-9EF4-4BF6F87760ED}" dt="2020-07-29T22:17:10.049" v="16" actId="20577"/>
          <ac:spMkLst>
            <pc:docMk/>
            <pc:sldMk cId="3462066453" sldId="2076138691"/>
            <ac:spMk id="38" creationId="{9C5F2CD2-5680-423C-91CB-46BA52DD4EF1}"/>
          </ac:spMkLst>
        </pc:spChg>
        <pc:spChg chg="mod">
          <ac:chgData name="Julie Campbell" userId="S::juliec@audienz.com::df5086f6-13ed-4e69-b43c-17720522b05d" providerId="AD" clId="Web-{66AEC694-AF9F-28B7-9EF4-4BF6F87760ED}" dt="2020-07-29T22:17:10.127" v="17" actId="20577"/>
          <ac:spMkLst>
            <pc:docMk/>
            <pc:sldMk cId="3462066453" sldId="2076138691"/>
            <ac:spMk id="43" creationId="{F1219F72-C812-41B2-BFD8-FC55BE931D8E}"/>
          </ac:spMkLst>
        </pc:spChg>
        <pc:spChg chg="mod">
          <ac:chgData name="Julie Campbell" userId="S::juliec@audienz.com::df5086f6-13ed-4e69-b43c-17720522b05d" providerId="AD" clId="Web-{66AEC694-AF9F-28B7-9EF4-4BF6F87760ED}" dt="2020-07-29T22:17:09.955" v="15" actId="20577"/>
          <ac:spMkLst>
            <pc:docMk/>
            <pc:sldMk cId="3462066453" sldId="2076138691"/>
            <ac:spMk id="55" creationId="{A0BDC345-A303-4C16-88FB-48BAFF7EB4BB}"/>
          </ac:spMkLst>
        </pc:spChg>
        <pc:spChg chg="mod">
          <ac:chgData name="Julie Campbell" userId="S::juliec@audienz.com::df5086f6-13ed-4e69-b43c-17720522b05d" providerId="AD" clId="Web-{66AEC694-AF9F-28B7-9EF4-4BF6F87760ED}" dt="2020-07-29T22:17:10.221" v="18" actId="20577"/>
          <ac:spMkLst>
            <pc:docMk/>
            <pc:sldMk cId="3462066453" sldId="2076138691"/>
            <ac:spMk id="56" creationId="{24722CC8-4CE5-4EA5-903F-0BFF3DADDC7C}"/>
          </ac:spMkLst>
        </pc:spChg>
        <pc:spChg chg="mod">
          <ac:chgData name="Julie Campbell" userId="S::juliec@audienz.com::df5086f6-13ed-4e69-b43c-17720522b05d" providerId="AD" clId="Web-{66AEC694-AF9F-28B7-9EF4-4BF6F87760ED}" dt="2020-07-29T22:17:09.596" v="11" actId="20577"/>
          <ac:spMkLst>
            <pc:docMk/>
            <pc:sldMk cId="3462066453" sldId="2076138691"/>
            <ac:spMk id="57" creationId="{4D688D87-023B-4EA4-A843-27185CE54D89}"/>
          </ac:spMkLst>
        </pc:spChg>
        <pc:spChg chg="mod">
          <ac:chgData name="Julie Campbell" userId="S::juliec@audienz.com::df5086f6-13ed-4e69-b43c-17720522b05d" providerId="AD" clId="Web-{66AEC694-AF9F-28B7-9EF4-4BF6F87760ED}" dt="2020-07-29T22:17:10.314" v="19" actId="20577"/>
          <ac:spMkLst>
            <pc:docMk/>
            <pc:sldMk cId="3462066453" sldId="2076138691"/>
            <ac:spMk id="60" creationId="{048D2DF9-7F10-4003-93D2-42B2E250B291}"/>
          </ac:spMkLst>
        </pc:spChg>
        <pc:spChg chg="mod">
          <ac:chgData name="Julie Campbell" userId="S::juliec@audienz.com::df5086f6-13ed-4e69-b43c-17720522b05d" providerId="AD" clId="Web-{66AEC694-AF9F-28B7-9EF4-4BF6F87760ED}" dt="2020-07-29T22:17:10.346" v="20" actId="20577"/>
          <ac:spMkLst>
            <pc:docMk/>
            <pc:sldMk cId="3462066453" sldId="2076138691"/>
            <ac:spMk id="61" creationId="{8388CCD8-3900-45F0-BAF7-40C4657B9D43}"/>
          </ac:spMkLst>
        </pc:spChg>
        <pc:spChg chg="mod">
          <ac:chgData name="Julie Campbell" userId="S::juliec@audienz.com::df5086f6-13ed-4e69-b43c-17720522b05d" providerId="AD" clId="Web-{66AEC694-AF9F-28B7-9EF4-4BF6F87760ED}" dt="2020-07-29T22:17:10.377" v="21" actId="20577"/>
          <ac:spMkLst>
            <pc:docMk/>
            <pc:sldMk cId="3462066453" sldId="2076138691"/>
            <ac:spMk id="62" creationId="{E02B98AA-5DAE-427C-9FAC-2890EB9D50A6}"/>
          </ac:spMkLst>
        </pc:spChg>
      </pc:sldChg>
      <pc:sldChg chg="modSp">
        <pc:chgData name="Julie Campbell" userId="S::juliec@audienz.com::df5086f6-13ed-4e69-b43c-17720522b05d" providerId="AD" clId="Web-{66AEC694-AF9F-28B7-9EF4-4BF6F87760ED}" dt="2020-07-29T22:17:13.236" v="25" actId="20577"/>
        <pc:sldMkLst>
          <pc:docMk/>
          <pc:sldMk cId="139182181" sldId="2076138708"/>
        </pc:sldMkLst>
        <pc:spChg chg="mod">
          <ac:chgData name="Julie Campbell" userId="S::juliec@audienz.com::df5086f6-13ed-4e69-b43c-17720522b05d" providerId="AD" clId="Web-{66AEC694-AF9F-28B7-9EF4-4BF6F87760ED}" dt="2020-07-29T22:17:13.205" v="23" actId="20577"/>
          <ac:spMkLst>
            <pc:docMk/>
            <pc:sldMk cId="139182181" sldId="2076138708"/>
            <ac:spMk id="3" creationId="{461C91B1-93CD-45CC-80E4-5121ECAC317D}"/>
          </ac:spMkLst>
        </pc:spChg>
        <pc:spChg chg="mod">
          <ac:chgData name="Julie Campbell" userId="S::juliec@audienz.com::df5086f6-13ed-4e69-b43c-17720522b05d" providerId="AD" clId="Web-{66AEC694-AF9F-28B7-9EF4-4BF6F87760ED}" dt="2020-07-29T22:17:13.236" v="25" actId="20577"/>
          <ac:spMkLst>
            <pc:docMk/>
            <pc:sldMk cId="139182181" sldId="2076138708"/>
            <ac:spMk id="5" creationId="{2FA87B92-5D7B-406C-A393-CA509BE5FD28}"/>
          </ac:spMkLst>
        </pc:spChg>
      </pc:sldChg>
      <pc:sldChg chg="modSp">
        <pc:chgData name="Julie Campbell" userId="S::juliec@audienz.com::df5086f6-13ed-4e69-b43c-17720522b05d" providerId="AD" clId="Web-{66AEC694-AF9F-28B7-9EF4-4BF6F87760ED}" dt="2020-07-29T22:17:33.300" v="71" actId="20577"/>
        <pc:sldMkLst>
          <pc:docMk/>
          <pc:sldMk cId="3211880993" sldId="2076138711"/>
        </pc:sldMkLst>
        <pc:spChg chg="mod">
          <ac:chgData name="Julie Campbell" userId="S::juliec@audienz.com::df5086f6-13ed-4e69-b43c-17720522b05d" providerId="AD" clId="Web-{66AEC694-AF9F-28B7-9EF4-4BF6F87760ED}" dt="2020-07-29T22:17:32.941" v="60" actId="20577"/>
          <ac:spMkLst>
            <pc:docMk/>
            <pc:sldMk cId="3211880993" sldId="2076138711"/>
            <ac:spMk id="2" creationId="{AD699C65-3B8A-49BC-8B88-3815BEAA13F9}"/>
          </ac:spMkLst>
        </pc:spChg>
        <pc:spChg chg="mod">
          <ac:chgData name="Julie Campbell" userId="S::juliec@audienz.com::df5086f6-13ed-4e69-b43c-17720522b05d" providerId="AD" clId="Web-{66AEC694-AF9F-28B7-9EF4-4BF6F87760ED}" dt="2020-07-29T22:17:32.988" v="63" actId="20577"/>
          <ac:spMkLst>
            <pc:docMk/>
            <pc:sldMk cId="3211880993" sldId="2076138711"/>
            <ac:spMk id="7" creationId="{A2BE5273-7320-4BAE-AAFC-567B3425D870}"/>
          </ac:spMkLst>
        </pc:spChg>
        <pc:spChg chg="mod">
          <ac:chgData name="Julie Campbell" userId="S::juliec@audienz.com::df5086f6-13ed-4e69-b43c-17720522b05d" providerId="AD" clId="Web-{66AEC694-AF9F-28B7-9EF4-4BF6F87760ED}" dt="2020-07-29T22:17:33.003" v="64" actId="20577"/>
          <ac:spMkLst>
            <pc:docMk/>
            <pc:sldMk cId="3211880993" sldId="2076138711"/>
            <ac:spMk id="8" creationId="{5F714683-506C-4D62-AD18-B4F4145DA759}"/>
          </ac:spMkLst>
        </pc:spChg>
        <pc:spChg chg="mod">
          <ac:chgData name="Julie Campbell" userId="S::juliec@audienz.com::df5086f6-13ed-4e69-b43c-17720522b05d" providerId="AD" clId="Web-{66AEC694-AF9F-28B7-9EF4-4BF6F87760ED}" dt="2020-07-29T22:17:32.972" v="62" actId="20577"/>
          <ac:spMkLst>
            <pc:docMk/>
            <pc:sldMk cId="3211880993" sldId="2076138711"/>
            <ac:spMk id="17" creationId="{3E973973-9010-4D6F-8E94-693CF95DA830}"/>
          </ac:spMkLst>
        </pc:spChg>
        <pc:spChg chg="mod">
          <ac:chgData name="Julie Campbell" userId="S::juliec@audienz.com::df5086f6-13ed-4e69-b43c-17720522b05d" providerId="AD" clId="Web-{66AEC694-AF9F-28B7-9EF4-4BF6F87760ED}" dt="2020-07-29T22:17:33.097" v="66" actId="20577"/>
          <ac:spMkLst>
            <pc:docMk/>
            <pc:sldMk cId="3211880993" sldId="2076138711"/>
            <ac:spMk id="36" creationId="{88332829-0605-483F-8830-2FCD909366DA}"/>
          </ac:spMkLst>
        </pc:spChg>
        <pc:spChg chg="mod">
          <ac:chgData name="Julie Campbell" userId="S::juliec@audienz.com::df5086f6-13ed-4e69-b43c-17720522b05d" providerId="AD" clId="Web-{66AEC694-AF9F-28B7-9EF4-4BF6F87760ED}" dt="2020-07-29T22:17:33.175" v="68" actId="20577"/>
          <ac:spMkLst>
            <pc:docMk/>
            <pc:sldMk cId="3211880993" sldId="2076138711"/>
            <ac:spMk id="38" creationId="{8202EA0D-1575-4735-94BC-7C7169937981}"/>
          </ac:spMkLst>
        </pc:spChg>
        <pc:spChg chg="mod">
          <ac:chgData name="Julie Campbell" userId="S::juliec@audienz.com::df5086f6-13ed-4e69-b43c-17720522b05d" providerId="AD" clId="Web-{66AEC694-AF9F-28B7-9EF4-4BF6F87760ED}" dt="2020-07-29T22:17:33.253" v="70" actId="20577"/>
          <ac:spMkLst>
            <pc:docMk/>
            <pc:sldMk cId="3211880993" sldId="2076138711"/>
            <ac:spMk id="39" creationId="{065C4E9E-4B29-4674-A96A-5651214299A9}"/>
          </ac:spMkLst>
        </pc:spChg>
        <pc:spChg chg="mod">
          <ac:chgData name="Julie Campbell" userId="S::juliec@audienz.com::df5086f6-13ed-4e69-b43c-17720522b05d" providerId="AD" clId="Web-{66AEC694-AF9F-28B7-9EF4-4BF6F87760ED}" dt="2020-07-29T22:17:33.050" v="65" actId="20577"/>
          <ac:spMkLst>
            <pc:docMk/>
            <pc:sldMk cId="3211880993" sldId="2076138711"/>
            <ac:spMk id="48" creationId="{B7C8A355-2AE3-427E-91E5-3CE736ACEBB6}"/>
          </ac:spMkLst>
        </pc:spChg>
        <pc:spChg chg="mod">
          <ac:chgData name="Julie Campbell" userId="S::juliec@audienz.com::df5086f6-13ed-4e69-b43c-17720522b05d" providerId="AD" clId="Web-{66AEC694-AF9F-28B7-9EF4-4BF6F87760ED}" dt="2020-07-29T22:17:33.128" v="67" actId="20577"/>
          <ac:spMkLst>
            <pc:docMk/>
            <pc:sldMk cId="3211880993" sldId="2076138711"/>
            <ac:spMk id="49" creationId="{60A79E2D-96AC-42ED-8F0D-38E54ED9F972}"/>
          </ac:spMkLst>
        </pc:spChg>
        <pc:spChg chg="mod">
          <ac:chgData name="Julie Campbell" userId="S::juliec@audienz.com::df5086f6-13ed-4e69-b43c-17720522b05d" providerId="AD" clId="Web-{66AEC694-AF9F-28B7-9EF4-4BF6F87760ED}" dt="2020-07-29T22:17:33.222" v="69" actId="20577"/>
          <ac:spMkLst>
            <pc:docMk/>
            <pc:sldMk cId="3211880993" sldId="2076138711"/>
            <ac:spMk id="50" creationId="{12FDCCAF-9230-4345-86D8-D0C8AA24EDB3}"/>
          </ac:spMkLst>
        </pc:spChg>
        <pc:spChg chg="mod">
          <ac:chgData name="Julie Campbell" userId="S::juliec@audienz.com::df5086f6-13ed-4e69-b43c-17720522b05d" providerId="AD" clId="Web-{66AEC694-AF9F-28B7-9EF4-4BF6F87760ED}" dt="2020-07-29T22:17:33.300" v="71" actId="20577"/>
          <ac:spMkLst>
            <pc:docMk/>
            <pc:sldMk cId="3211880993" sldId="2076138711"/>
            <ac:spMk id="51" creationId="{7C5F1E5B-A9FD-4090-A53A-3C2A1F718BBF}"/>
          </ac:spMkLst>
        </pc:spChg>
      </pc:sldChg>
      <pc:sldChg chg="modSp">
        <pc:chgData name="Julie Campbell" userId="S::juliec@audienz.com::df5086f6-13ed-4e69-b43c-17720522b05d" providerId="AD" clId="Web-{66AEC694-AF9F-28B7-9EF4-4BF6F87760ED}" dt="2020-07-29T22:17:18.237" v="45" actId="20577"/>
        <pc:sldMkLst>
          <pc:docMk/>
          <pc:sldMk cId="1143940777" sldId="2076138712"/>
        </pc:sldMkLst>
        <pc:spChg chg="mod">
          <ac:chgData name="Julie Campbell" userId="S::juliec@audienz.com::df5086f6-13ed-4e69-b43c-17720522b05d" providerId="AD" clId="Web-{66AEC694-AF9F-28B7-9EF4-4BF6F87760ED}" dt="2020-07-29T22:17:16.830" v="29" actId="20577"/>
          <ac:spMkLst>
            <pc:docMk/>
            <pc:sldMk cId="1143940777" sldId="2076138712"/>
            <ac:spMk id="3" creationId="{DAD8B02F-616F-4DAA-B7F1-F768D381CA68}"/>
          </ac:spMkLst>
        </pc:spChg>
        <pc:spChg chg="mod">
          <ac:chgData name="Julie Campbell" userId="S::juliec@audienz.com::df5086f6-13ed-4e69-b43c-17720522b05d" providerId="AD" clId="Web-{66AEC694-AF9F-28B7-9EF4-4BF6F87760ED}" dt="2020-07-29T22:17:16.799" v="28" actId="20577"/>
          <ac:spMkLst>
            <pc:docMk/>
            <pc:sldMk cId="1143940777" sldId="2076138712"/>
            <ac:spMk id="5" creationId="{62460E3F-6B70-4412-B388-2D167610965C}"/>
          </ac:spMkLst>
        </pc:spChg>
        <pc:spChg chg="mod">
          <ac:chgData name="Julie Campbell" userId="S::juliec@audienz.com::df5086f6-13ed-4e69-b43c-17720522b05d" providerId="AD" clId="Web-{66AEC694-AF9F-28B7-9EF4-4BF6F87760ED}" dt="2020-07-29T22:17:16.846" v="31" actId="20577"/>
          <ac:spMkLst>
            <pc:docMk/>
            <pc:sldMk cId="1143940777" sldId="2076138712"/>
            <ac:spMk id="7" creationId="{1767940A-E246-4639-8E49-A4C7F034FD00}"/>
          </ac:spMkLst>
        </pc:spChg>
        <pc:spChg chg="mod">
          <ac:chgData name="Julie Campbell" userId="S::juliec@audienz.com::df5086f6-13ed-4e69-b43c-17720522b05d" providerId="AD" clId="Web-{66AEC694-AF9F-28B7-9EF4-4BF6F87760ED}" dt="2020-07-29T22:17:17.018" v="33" actId="20577"/>
          <ac:spMkLst>
            <pc:docMk/>
            <pc:sldMk cId="1143940777" sldId="2076138712"/>
            <ac:spMk id="8" creationId="{BC90C13E-C852-4BC7-87F3-BE8A68BDFD14}"/>
          </ac:spMkLst>
        </pc:spChg>
        <pc:spChg chg="mod">
          <ac:chgData name="Julie Campbell" userId="S::juliec@audienz.com::df5086f6-13ed-4e69-b43c-17720522b05d" providerId="AD" clId="Web-{66AEC694-AF9F-28B7-9EF4-4BF6F87760ED}" dt="2020-07-29T22:17:17.143" v="34" actId="20577"/>
          <ac:spMkLst>
            <pc:docMk/>
            <pc:sldMk cId="1143940777" sldId="2076138712"/>
            <ac:spMk id="9" creationId="{4938F37D-4B85-406B-AB93-3750CC0EA8B1}"/>
          </ac:spMkLst>
        </pc:spChg>
        <pc:spChg chg="mod">
          <ac:chgData name="Julie Campbell" userId="S::juliec@audienz.com::df5086f6-13ed-4e69-b43c-17720522b05d" providerId="AD" clId="Web-{66AEC694-AF9F-28B7-9EF4-4BF6F87760ED}" dt="2020-07-29T22:17:17.252" v="35" actId="20577"/>
          <ac:spMkLst>
            <pc:docMk/>
            <pc:sldMk cId="1143940777" sldId="2076138712"/>
            <ac:spMk id="10" creationId="{B0A84000-3799-4A53-A304-198660764CBC}"/>
          </ac:spMkLst>
        </pc:spChg>
        <pc:spChg chg="mod">
          <ac:chgData name="Julie Campbell" userId="S::juliec@audienz.com::df5086f6-13ed-4e69-b43c-17720522b05d" providerId="AD" clId="Web-{66AEC694-AF9F-28B7-9EF4-4BF6F87760ED}" dt="2020-07-29T22:17:17.377" v="36" actId="20577"/>
          <ac:spMkLst>
            <pc:docMk/>
            <pc:sldMk cId="1143940777" sldId="2076138712"/>
            <ac:spMk id="11" creationId="{6C43D3D5-F806-42D4-9D8B-F3C8C46A0B19}"/>
          </ac:spMkLst>
        </pc:spChg>
        <pc:spChg chg="mod">
          <ac:chgData name="Julie Campbell" userId="S::juliec@audienz.com::df5086f6-13ed-4e69-b43c-17720522b05d" providerId="AD" clId="Web-{66AEC694-AF9F-28B7-9EF4-4BF6F87760ED}" dt="2020-07-29T22:17:16.862" v="32" actId="20577"/>
          <ac:spMkLst>
            <pc:docMk/>
            <pc:sldMk cId="1143940777" sldId="2076138712"/>
            <ac:spMk id="28" creationId="{88DE5DFB-9E09-4184-8C95-5EDC3CEABC41}"/>
          </ac:spMkLst>
        </pc:spChg>
        <pc:spChg chg="mod">
          <ac:chgData name="Julie Campbell" userId="S::juliec@audienz.com::df5086f6-13ed-4e69-b43c-17720522b05d" providerId="AD" clId="Web-{66AEC694-AF9F-28B7-9EF4-4BF6F87760ED}" dt="2020-07-29T22:17:17.581" v="38" actId="20577"/>
          <ac:spMkLst>
            <pc:docMk/>
            <pc:sldMk cId="1143940777" sldId="2076138712"/>
            <ac:spMk id="29" creationId="{7393A43E-C06A-4DDD-8007-246A41386A87}"/>
          </ac:spMkLst>
        </pc:spChg>
        <pc:spChg chg="mod">
          <ac:chgData name="Julie Campbell" userId="S::juliec@audienz.com::df5086f6-13ed-4e69-b43c-17720522b05d" providerId="AD" clId="Web-{66AEC694-AF9F-28B7-9EF4-4BF6F87760ED}" dt="2020-07-29T22:17:17.471" v="37" actId="20577"/>
          <ac:spMkLst>
            <pc:docMk/>
            <pc:sldMk cId="1143940777" sldId="2076138712"/>
            <ac:spMk id="31" creationId="{A81E6A71-B9D9-40BE-94AD-3E67FEE5C784}"/>
          </ac:spMkLst>
        </pc:spChg>
        <pc:spChg chg="mod">
          <ac:chgData name="Julie Campbell" userId="S::juliec@audienz.com::df5086f6-13ed-4e69-b43c-17720522b05d" providerId="AD" clId="Web-{66AEC694-AF9F-28B7-9EF4-4BF6F87760ED}" dt="2020-07-29T22:17:17.674" v="39" actId="20577"/>
          <ac:spMkLst>
            <pc:docMk/>
            <pc:sldMk cId="1143940777" sldId="2076138712"/>
            <ac:spMk id="34" creationId="{956D9F74-82E5-4691-9712-D0165518581F}"/>
          </ac:spMkLst>
        </pc:spChg>
        <pc:spChg chg="mod">
          <ac:chgData name="Julie Campbell" userId="S::juliec@audienz.com::df5086f6-13ed-4e69-b43c-17720522b05d" providerId="AD" clId="Web-{66AEC694-AF9F-28B7-9EF4-4BF6F87760ED}" dt="2020-07-29T22:17:17.752" v="40" actId="20577"/>
          <ac:spMkLst>
            <pc:docMk/>
            <pc:sldMk cId="1143940777" sldId="2076138712"/>
            <ac:spMk id="35" creationId="{0B1716C2-1059-42C0-A7F3-94FDDCC327DC}"/>
          </ac:spMkLst>
        </pc:spChg>
        <pc:spChg chg="mod">
          <ac:chgData name="Julie Campbell" userId="S::juliec@audienz.com::df5086f6-13ed-4e69-b43c-17720522b05d" providerId="AD" clId="Web-{66AEC694-AF9F-28B7-9EF4-4BF6F87760ED}" dt="2020-07-29T22:17:17.846" v="41" actId="20577"/>
          <ac:spMkLst>
            <pc:docMk/>
            <pc:sldMk cId="1143940777" sldId="2076138712"/>
            <ac:spMk id="37" creationId="{1C724E22-19B2-449D-BFFD-CE33A0AA0731}"/>
          </ac:spMkLst>
        </pc:spChg>
        <pc:spChg chg="mod">
          <ac:chgData name="Julie Campbell" userId="S::juliec@audienz.com::df5086f6-13ed-4e69-b43c-17720522b05d" providerId="AD" clId="Web-{66AEC694-AF9F-28B7-9EF4-4BF6F87760ED}" dt="2020-07-29T22:17:17.940" v="42" actId="20577"/>
          <ac:spMkLst>
            <pc:docMk/>
            <pc:sldMk cId="1143940777" sldId="2076138712"/>
            <ac:spMk id="38" creationId="{49E7D0FF-BBCD-4D66-81A9-2B9F081FA89C}"/>
          </ac:spMkLst>
        </pc:spChg>
        <pc:spChg chg="mod">
          <ac:chgData name="Julie Campbell" userId="S::juliec@audienz.com::df5086f6-13ed-4e69-b43c-17720522b05d" providerId="AD" clId="Web-{66AEC694-AF9F-28B7-9EF4-4BF6F87760ED}" dt="2020-07-29T22:17:18.049" v="43" actId="20577"/>
          <ac:spMkLst>
            <pc:docMk/>
            <pc:sldMk cId="1143940777" sldId="2076138712"/>
            <ac:spMk id="40" creationId="{44E88686-3D94-43E2-83D1-CEBAA05B9A02}"/>
          </ac:spMkLst>
        </pc:spChg>
        <pc:spChg chg="mod">
          <ac:chgData name="Julie Campbell" userId="S::juliec@audienz.com::df5086f6-13ed-4e69-b43c-17720522b05d" providerId="AD" clId="Web-{66AEC694-AF9F-28B7-9EF4-4BF6F87760ED}" dt="2020-07-29T22:17:18.127" v="44" actId="20577"/>
          <ac:spMkLst>
            <pc:docMk/>
            <pc:sldMk cId="1143940777" sldId="2076138712"/>
            <ac:spMk id="41" creationId="{77010445-8B94-45E2-B5D5-5A43477EB673}"/>
          </ac:spMkLst>
        </pc:spChg>
        <pc:spChg chg="mod">
          <ac:chgData name="Julie Campbell" userId="S::juliec@audienz.com::df5086f6-13ed-4e69-b43c-17720522b05d" providerId="AD" clId="Web-{66AEC694-AF9F-28B7-9EF4-4BF6F87760ED}" dt="2020-07-29T22:17:18.237" v="45" actId="20577"/>
          <ac:spMkLst>
            <pc:docMk/>
            <pc:sldMk cId="1143940777" sldId="2076138712"/>
            <ac:spMk id="42" creationId="{FC3F93E5-42CC-45AC-B3B7-232E2388A200}"/>
          </ac:spMkLst>
        </pc:spChg>
      </pc:sldChg>
      <pc:sldChg chg="modSp">
        <pc:chgData name="Julie Campbell" userId="S::juliec@audienz.com::df5086f6-13ed-4e69-b43c-17720522b05d" providerId="AD" clId="Web-{66AEC694-AF9F-28B7-9EF4-4BF6F87760ED}" dt="2020-07-29T22:17:38.988" v="89" actId="20577"/>
        <pc:sldMkLst>
          <pc:docMk/>
          <pc:sldMk cId="3597452673" sldId="2076138713"/>
        </pc:sldMkLst>
        <pc:spChg chg="mod">
          <ac:chgData name="Julie Campbell" userId="S::juliec@audienz.com::df5086f6-13ed-4e69-b43c-17720522b05d" providerId="AD" clId="Web-{66AEC694-AF9F-28B7-9EF4-4BF6F87760ED}" dt="2020-07-29T22:17:38.722" v="75" actId="20577"/>
          <ac:spMkLst>
            <pc:docMk/>
            <pc:sldMk cId="3597452673" sldId="2076138713"/>
            <ac:spMk id="2" creationId="{ED948DF9-80C5-4E1C-B718-4BB0B47C1326}"/>
          </ac:spMkLst>
        </pc:spChg>
        <pc:spChg chg="mod">
          <ac:chgData name="Julie Campbell" userId="S::juliec@audienz.com::df5086f6-13ed-4e69-b43c-17720522b05d" providerId="AD" clId="Web-{66AEC694-AF9F-28B7-9EF4-4BF6F87760ED}" dt="2020-07-29T22:17:38.738" v="77" actId="20577"/>
          <ac:spMkLst>
            <pc:docMk/>
            <pc:sldMk cId="3597452673" sldId="2076138713"/>
            <ac:spMk id="6" creationId="{64448CD9-F7CE-45DF-B249-3BD253EF4307}"/>
          </ac:spMkLst>
        </pc:spChg>
        <pc:spChg chg="mod">
          <ac:chgData name="Julie Campbell" userId="S::juliec@audienz.com::df5086f6-13ed-4e69-b43c-17720522b05d" providerId="AD" clId="Web-{66AEC694-AF9F-28B7-9EF4-4BF6F87760ED}" dt="2020-07-29T22:17:38.707" v="73" actId="20577"/>
          <ac:spMkLst>
            <pc:docMk/>
            <pc:sldMk cId="3597452673" sldId="2076138713"/>
            <ac:spMk id="7" creationId="{A06A1B16-0F31-4C61-810D-2AB39B2EECFB}"/>
          </ac:spMkLst>
        </pc:spChg>
        <pc:spChg chg="mod">
          <ac:chgData name="Julie Campbell" userId="S::juliec@audienz.com::df5086f6-13ed-4e69-b43c-17720522b05d" providerId="AD" clId="Web-{66AEC694-AF9F-28B7-9EF4-4BF6F87760ED}" dt="2020-07-29T22:17:38.722" v="74" actId="20577"/>
          <ac:spMkLst>
            <pc:docMk/>
            <pc:sldMk cId="3597452673" sldId="2076138713"/>
            <ac:spMk id="8" creationId="{58027D33-6CD7-4A43-A451-37842E94830F}"/>
          </ac:spMkLst>
        </pc:spChg>
        <pc:spChg chg="mod">
          <ac:chgData name="Julie Campbell" userId="S::juliec@audienz.com::df5086f6-13ed-4e69-b43c-17720522b05d" providerId="AD" clId="Web-{66AEC694-AF9F-28B7-9EF4-4BF6F87760ED}" dt="2020-07-29T22:17:38.754" v="78" actId="20577"/>
          <ac:spMkLst>
            <pc:docMk/>
            <pc:sldMk cId="3597452673" sldId="2076138713"/>
            <ac:spMk id="9" creationId="{7E499E96-6C12-47B2-A63C-7AC132FCFDA5}"/>
          </ac:spMkLst>
        </pc:spChg>
        <pc:spChg chg="mod">
          <ac:chgData name="Julie Campbell" userId="S::juliec@audienz.com::df5086f6-13ed-4e69-b43c-17720522b05d" providerId="AD" clId="Web-{66AEC694-AF9F-28B7-9EF4-4BF6F87760ED}" dt="2020-07-29T22:17:38.785" v="80" actId="20577"/>
          <ac:spMkLst>
            <pc:docMk/>
            <pc:sldMk cId="3597452673" sldId="2076138713"/>
            <ac:spMk id="10" creationId="{856CCAE7-1A47-4A50-94C8-6764C589EF77}"/>
          </ac:spMkLst>
        </pc:spChg>
        <pc:spChg chg="mod">
          <ac:chgData name="Julie Campbell" userId="S::juliec@audienz.com::df5086f6-13ed-4e69-b43c-17720522b05d" providerId="AD" clId="Web-{66AEC694-AF9F-28B7-9EF4-4BF6F87760ED}" dt="2020-07-29T22:17:38.832" v="81" actId="20577"/>
          <ac:spMkLst>
            <pc:docMk/>
            <pc:sldMk cId="3597452673" sldId="2076138713"/>
            <ac:spMk id="11" creationId="{B0DD2A7E-D2E7-44B5-ADCD-12FD30AE199E}"/>
          </ac:spMkLst>
        </pc:spChg>
        <pc:spChg chg="mod">
          <ac:chgData name="Julie Campbell" userId="S::juliec@audienz.com::df5086f6-13ed-4e69-b43c-17720522b05d" providerId="AD" clId="Web-{66AEC694-AF9F-28B7-9EF4-4BF6F87760ED}" dt="2020-07-29T22:17:38.894" v="82" actId="20577"/>
          <ac:spMkLst>
            <pc:docMk/>
            <pc:sldMk cId="3597452673" sldId="2076138713"/>
            <ac:spMk id="12" creationId="{A8FE86BC-100A-42EB-84C3-E8FB46E16FF4}"/>
          </ac:spMkLst>
        </pc:spChg>
        <pc:spChg chg="mod">
          <ac:chgData name="Julie Campbell" userId="S::juliec@audienz.com::df5086f6-13ed-4e69-b43c-17720522b05d" providerId="AD" clId="Web-{66AEC694-AF9F-28B7-9EF4-4BF6F87760ED}" dt="2020-07-29T22:17:38.941" v="83" actId="20577"/>
          <ac:spMkLst>
            <pc:docMk/>
            <pc:sldMk cId="3597452673" sldId="2076138713"/>
            <ac:spMk id="25" creationId="{7ADAB7CB-0210-4141-BC78-834C51A8AA7F}"/>
          </ac:spMkLst>
        </pc:spChg>
        <pc:spChg chg="mod">
          <ac:chgData name="Julie Campbell" userId="S::juliec@audienz.com::df5086f6-13ed-4e69-b43c-17720522b05d" providerId="AD" clId="Web-{66AEC694-AF9F-28B7-9EF4-4BF6F87760ED}" dt="2020-07-29T22:17:38.957" v="84" actId="20577"/>
          <ac:spMkLst>
            <pc:docMk/>
            <pc:sldMk cId="3597452673" sldId="2076138713"/>
            <ac:spMk id="26" creationId="{2179D62B-F1F3-4F47-BE2F-C58290FBF9BB}"/>
          </ac:spMkLst>
        </pc:spChg>
        <pc:spChg chg="mod">
          <ac:chgData name="Julie Campbell" userId="S::juliec@audienz.com::df5086f6-13ed-4e69-b43c-17720522b05d" providerId="AD" clId="Web-{66AEC694-AF9F-28B7-9EF4-4BF6F87760ED}" dt="2020-07-29T22:17:38.957" v="85" actId="20577"/>
          <ac:spMkLst>
            <pc:docMk/>
            <pc:sldMk cId="3597452673" sldId="2076138713"/>
            <ac:spMk id="29" creationId="{BF0CE903-E413-470F-9429-9447BC83BBF7}"/>
          </ac:spMkLst>
        </pc:spChg>
        <pc:spChg chg="mod">
          <ac:chgData name="Julie Campbell" userId="S::juliec@audienz.com::df5086f6-13ed-4e69-b43c-17720522b05d" providerId="AD" clId="Web-{66AEC694-AF9F-28B7-9EF4-4BF6F87760ED}" dt="2020-07-29T22:17:38.972" v="86" actId="20577"/>
          <ac:spMkLst>
            <pc:docMk/>
            <pc:sldMk cId="3597452673" sldId="2076138713"/>
            <ac:spMk id="30" creationId="{ACCE01C3-880C-443C-8C99-858FBA9604C0}"/>
          </ac:spMkLst>
        </pc:spChg>
        <pc:spChg chg="mod">
          <ac:chgData name="Julie Campbell" userId="S::juliec@audienz.com::df5086f6-13ed-4e69-b43c-17720522b05d" providerId="AD" clId="Web-{66AEC694-AF9F-28B7-9EF4-4BF6F87760ED}" dt="2020-07-29T22:17:38.972" v="87" actId="20577"/>
          <ac:spMkLst>
            <pc:docMk/>
            <pc:sldMk cId="3597452673" sldId="2076138713"/>
            <ac:spMk id="31" creationId="{7EAFDC79-BF8F-4F8C-9DCD-19BF463D466E}"/>
          </ac:spMkLst>
        </pc:spChg>
        <pc:spChg chg="mod">
          <ac:chgData name="Julie Campbell" userId="S::juliec@audienz.com::df5086f6-13ed-4e69-b43c-17720522b05d" providerId="AD" clId="Web-{66AEC694-AF9F-28B7-9EF4-4BF6F87760ED}" dt="2020-07-29T22:17:38.988" v="89" actId="20577"/>
          <ac:spMkLst>
            <pc:docMk/>
            <pc:sldMk cId="3597452673" sldId="2076138713"/>
            <ac:spMk id="32" creationId="{89D55092-7F16-437B-AA13-FE2F1ABEE376}"/>
          </ac:spMkLst>
        </pc:spChg>
      </pc:sldChg>
      <pc:sldChg chg="modSp">
        <pc:chgData name="Julie Campbell" userId="S::juliec@audienz.com::df5086f6-13ed-4e69-b43c-17720522b05d" providerId="AD" clId="Web-{66AEC694-AF9F-28B7-9EF4-4BF6F87760ED}" dt="2020-07-29T22:17:55.051" v="181" actId="20577"/>
        <pc:sldMkLst>
          <pc:docMk/>
          <pc:sldMk cId="1436832491" sldId="2076138715"/>
        </pc:sldMkLst>
        <pc:spChg chg="mod">
          <ac:chgData name="Julie Campbell" userId="S::juliec@audienz.com::df5086f6-13ed-4e69-b43c-17720522b05d" providerId="AD" clId="Web-{66AEC694-AF9F-28B7-9EF4-4BF6F87760ED}" dt="2020-07-29T22:17:53.989" v="150" actId="20577"/>
          <ac:spMkLst>
            <pc:docMk/>
            <pc:sldMk cId="1436832491" sldId="2076138715"/>
            <ac:spMk id="2" creationId="{8D069FAC-91A1-423B-AA02-6D6443D3EE17}"/>
          </ac:spMkLst>
        </pc:spChg>
        <pc:spChg chg="mod">
          <ac:chgData name="Julie Campbell" userId="S::juliec@audienz.com::df5086f6-13ed-4e69-b43c-17720522b05d" providerId="AD" clId="Web-{66AEC694-AF9F-28B7-9EF4-4BF6F87760ED}" dt="2020-07-29T22:17:54.005" v="152" actId="20577"/>
          <ac:spMkLst>
            <pc:docMk/>
            <pc:sldMk cId="1436832491" sldId="2076138715"/>
            <ac:spMk id="4" creationId="{A2619325-A944-4A16-8703-A954DECD9AB9}"/>
          </ac:spMkLst>
        </pc:spChg>
        <pc:spChg chg="mod">
          <ac:chgData name="Julie Campbell" userId="S::juliec@audienz.com::df5086f6-13ed-4e69-b43c-17720522b05d" providerId="AD" clId="Web-{66AEC694-AF9F-28B7-9EF4-4BF6F87760ED}" dt="2020-07-29T22:17:54.020" v="153" actId="20577"/>
          <ac:spMkLst>
            <pc:docMk/>
            <pc:sldMk cId="1436832491" sldId="2076138715"/>
            <ac:spMk id="7" creationId="{28803B94-142B-410D-861D-F1A1496312EA}"/>
          </ac:spMkLst>
        </pc:spChg>
        <pc:spChg chg="mod">
          <ac:chgData name="Julie Campbell" userId="S::juliec@audienz.com::df5086f6-13ed-4e69-b43c-17720522b05d" providerId="AD" clId="Web-{66AEC694-AF9F-28B7-9EF4-4BF6F87760ED}" dt="2020-07-29T22:17:54.020" v="154" actId="20577"/>
          <ac:spMkLst>
            <pc:docMk/>
            <pc:sldMk cId="1436832491" sldId="2076138715"/>
            <ac:spMk id="8" creationId="{2DFE0913-DE7E-40D9-8177-C54B049887A7}"/>
          </ac:spMkLst>
        </pc:spChg>
        <pc:spChg chg="mod">
          <ac:chgData name="Julie Campbell" userId="S::juliec@audienz.com::df5086f6-13ed-4e69-b43c-17720522b05d" providerId="AD" clId="Web-{66AEC694-AF9F-28B7-9EF4-4BF6F87760ED}" dt="2020-07-29T22:17:54.051" v="155" actId="20577"/>
          <ac:spMkLst>
            <pc:docMk/>
            <pc:sldMk cId="1436832491" sldId="2076138715"/>
            <ac:spMk id="10" creationId="{4C98D429-1168-4FF2-8F07-169FF9A4BD8D}"/>
          </ac:spMkLst>
        </pc:spChg>
        <pc:spChg chg="mod">
          <ac:chgData name="Julie Campbell" userId="S::juliec@audienz.com::df5086f6-13ed-4e69-b43c-17720522b05d" providerId="AD" clId="Web-{66AEC694-AF9F-28B7-9EF4-4BF6F87760ED}" dt="2020-07-29T22:17:54.083" v="157" actId="20577"/>
          <ac:spMkLst>
            <pc:docMk/>
            <pc:sldMk cId="1436832491" sldId="2076138715"/>
            <ac:spMk id="11" creationId="{7DF59C29-D118-4A2C-88B7-D793DAE668A2}"/>
          </ac:spMkLst>
        </pc:spChg>
        <pc:spChg chg="mod">
          <ac:chgData name="Julie Campbell" userId="S::juliec@audienz.com::df5086f6-13ed-4e69-b43c-17720522b05d" providerId="AD" clId="Web-{66AEC694-AF9F-28B7-9EF4-4BF6F87760ED}" dt="2020-07-29T22:17:54.255" v="162" actId="20577"/>
          <ac:spMkLst>
            <pc:docMk/>
            <pc:sldMk cId="1436832491" sldId="2076138715"/>
            <ac:spMk id="12" creationId="{7893BC8E-1E0E-4D22-9A77-B82094AE1AA5}"/>
          </ac:spMkLst>
        </pc:spChg>
        <pc:spChg chg="mod">
          <ac:chgData name="Julie Campbell" userId="S::juliec@audienz.com::df5086f6-13ed-4e69-b43c-17720522b05d" providerId="AD" clId="Web-{66AEC694-AF9F-28B7-9EF4-4BF6F87760ED}" dt="2020-07-29T22:17:54.223" v="161" actId="20577"/>
          <ac:spMkLst>
            <pc:docMk/>
            <pc:sldMk cId="1436832491" sldId="2076138715"/>
            <ac:spMk id="13" creationId="{283F2C5D-4C24-4BB3-B2F9-8AF952A232AF}"/>
          </ac:spMkLst>
        </pc:spChg>
        <pc:spChg chg="mod">
          <ac:chgData name="Julie Campbell" userId="S::juliec@audienz.com::df5086f6-13ed-4e69-b43c-17720522b05d" providerId="AD" clId="Web-{66AEC694-AF9F-28B7-9EF4-4BF6F87760ED}" dt="2020-07-29T22:17:54.176" v="160" actId="20577"/>
          <ac:spMkLst>
            <pc:docMk/>
            <pc:sldMk cId="1436832491" sldId="2076138715"/>
            <ac:spMk id="14" creationId="{B17631CD-391D-42B6-A2CD-DFFBC76FAE85}"/>
          </ac:spMkLst>
        </pc:spChg>
        <pc:spChg chg="mod">
          <ac:chgData name="Julie Campbell" userId="S::juliec@audienz.com::df5086f6-13ed-4e69-b43c-17720522b05d" providerId="AD" clId="Web-{66AEC694-AF9F-28B7-9EF4-4BF6F87760ED}" dt="2020-07-29T22:17:54.411" v="166" actId="20577"/>
          <ac:spMkLst>
            <pc:docMk/>
            <pc:sldMk cId="1436832491" sldId="2076138715"/>
            <ac:spMk id="17" creationId="{180FAAA3-72DE-401A-9754-A9B2AEBF21F2}"/>
          </ac:spMkLst>
        </pc:spChg>
        <pc:spChg chg="mod">
          <ac:chgData name="Julie Campbell" userId="S::juliec@audienz.com::df5086f6-13ed-4e69-b43c-17720522b05d" providerId="AD" clId="Web-{66AEC694-AF9F-28B7-9EF4-4BF6F87760ED}" dt="2020-07-29T22:17:54.458" v="167" actId="20577"/>
          <ac:spMkLst>
            <pc:docMk/>
            <pc:sldMk cId="1436832491" sldId="2076138715"/>
            <ac:spMk id="18" creationId="{F4BB8164-9D6C-4ED7-9BC1-6B1AB8346AAE}"/>
          </ac:spMkLst>
        </pc:spChg>
        <pc:spChg chg="mod">
          <ac:chgData name="Julie Campbell" userId="S::juliec@audienz.com::df5086f6-13ed-4e69-b43c-17720522b05d" providerId="AD" clId="Web-{66AEC694-AF9F-28B7-9EF4-4BF6F87760ED}" dt="2020-07-29T22:17:54.551" v="168" actId="20577"/>
          <ac:spMkLst>
            <pc:docMk/>
            <pc:sldMk cId="1436832491" sldId="2076138715"/>
            <ac:spMk id="19" creationId="{CE5101D3-3CEA-40C8-8461-ACD6D1143416}"/>
          </ac:spMkLst>
        </pc:spChg>
        <pc:spChg chg="mod">
          <ac:chgData name="Julie Campbell" userId="S::juliec@audienz.com::df5086f6-13ed-4e69-b43c-17720522b05d" providerId="AD" clId="Web-{66AEC694-AF9F-28B7-9EF4-4BF6F87760ED}" dt="2020-07-29T22:17:54.708" v="172" actId="20577"/>
          <ac:spMkLst>
            <pc:docMk/>
            <pc:sldMk cId="1436832491" sldId="2076138715"/>
            <ac:spMk id="21" creationId="{E81104D0-8462-48EE-B288-890C2D953C51}"/>
          </ac:spMkLst>
        </pc:spChg>
        <pc:spChg chg="mod">
          <ac:chgData name="Julie Campbell" userId="S::juliec@audienz.com::df5086f6-13ed-4e69-b43c-17720522b05d" providerId="AD" clId="Web-{66AEC694-AF9F-28B7-9EF4-4BF6F87760ED}" dt="2020-07-29T22:17:54.755" v="173" actId="20577"/>
          <ac:spMkLst>
            <pc:docMk/>
            <pc:sldMk cId="1436832491" sldId="2076138715"/>
            <ac:spMk id="22" creationId="{DAC26885-544A-447D-A5BC-9FCDDE5EF2D1}"/>
          </ac:spMkLst>
        </pc:spChg>
        <pc:spChg chg="mod">
          <ac:chgData name="Julie Campbell" userId="S::juliec@audienz.com::df5086f6-13ed-4e69-b43c-17720522b05d" providerId="AD" clId="Web-{66AEC694-AF9F-28B7-9EF4-4BF6F87760ED}" dt="2020-07-29T22:17:54.786" v="174" actId="20577"/>
          <ac:spMkLst>
            <pc:docMk/>
            <pc:sldMk cId="1436832491" sldId="2076138715"/>
            <ac:spMk id="23" creationId="{0DE8E9B7-A1D6-4D8B-8868-EE34F6C75A27}"/>
          </ac:spMkLst>
        </pc:spChg>
        <pc:spChg chg="mod">
          <ac:chgData name="Julie Campbell" userId="S::juliec@audienz.com::df5086f6-13ed-4e69-b43c-17720522b05d" providerId="AD" clId="Web-{66AEC694-AF9F-28B7-9EF4-4BF6F87760ED}" dt="2020-07-29T22:17:54.942" v="178" actId="20577"/>
          <ac:spMkLst>
            <pc:docMk/>
            <pc:sldMk cId="1436832491" sldId="2076138715"/>
            <ac:spMk id="25" creationId="{9B3683BE-D6E3-427C-9810-F8BEF1077BCA}"/>
          </ac:spMkLst>
        </pc:spChg>
        <pc:spChg chg="mod">
          <ac:chgData name="Julie Campbell" userId="S::juliec@audienz.com::df5086f6-13ed-4e69-b43c-17720522b05d" providerId="AD" clId="Web-{66AEC694-AF9F-28B7-9EF4-4BF6F87760ED}" dt="2020-07-29T22:17:54.989" v="179" actId="20577"/>
          <ac:spMkLst>
            <pc:docMk/>
            <pc:sldMk cId="1436832491" sldId="2076138715"/>
            <ac:spMk id="26" creationId="{0243CC75-A9D9-4971-B5BE-FFBA7CC0A570}"/>
          </ac:spMkLst>
        </pc:spChg>
        <pc:spChg chg="mod">
          <ac:chgData name="Julie Campbell" userId="S::juliec@audienz.com::df5086f6-13ed-4e69-b43c-17720522b05d" providerId="AD" clId="Web-{66AEC694-AF9F-28B7-9EF4-4BF6F87760ED}" dt="2020-07-29T22:17:55.020" v="180" actId="20577"/>
          <ac:spMkLst>
            <pc:docMk/>
            <pc:sldMk cId="1436832491" sldId="2076138715"/>
            <ac:spMk id="27" creationId="{9CAD5E5F-6AE4-4ED8-91AB-6ACD9B999213}"/>
          </ac:spMkLst>
        </pc:spChg>
        <pc:spChg chg="mod">
          <ac:chgData name="Julie Campbell" userId="S::juliec@audienz.com::df5086f6-13ed-4e69-b43c-17720522b05d" providerId="AD" clId="Web-{66AEC694-AF9F-28B7-9EF4-4BF6F87760ED}" dt="2020-07-29T22:17:54.098" v="158" actId="20577"/>
          <ac:spMkLst>
            <pc:docMk/>
            <pc:sldMk cId="1436832491" sldId="2076138715"/>
            <ac:spMk id="31" creationId="{DB95B895-69AB-47DB-B3A2-7361FDC84E6E}"/>
          </ac:spMkLst>
        </pc:spChg>
        <pc:spChg chg="mod">
          <ac:chgData name="Julie Campbell" userId="S::juliec@audienz.com::df5086f6-13ed-4e69-b43c-17720522b05d" providerId="AD" clId="Web-{66AEC694-AF9F-28B7-9EF4-4BF6F87760ED}" dt="2020-07-29T22:17:54.333" v="164" actId="20577"/>
          <ac:spMkLst>
            <pc:docMk/>
            <pc:sldMk cId="1436832491" sldId="2076138715"/>
            <ac:spMk id="32" creationId="{91CBF00D-56B9-43AB-B98B-E220CEDEEC83}"/>
          </ac:spMkLst>
        </pc:spChg>
        <pc:spChg chg="mod">
          <ac:chgData name="Julie Campbell" userId="S::juliec@audienz.com::df5086f6-13ed-4e69-b43c-17720522b05d" providerId="AD" clId="Web-{66AEC694-AF9F-28B7-9EF4-4BF6F87760ED}" dt="2020-07-29T22:17:54.630" v="170" actId="20577"/>
          <ac:spMkLst>
            <pc:docMk/>
            <pc:sldMk cId="1436832491" sldId="2076138715"/>
            <ac:spMk id="33" creationId="{DD387008-5B60-45CF-9532-A456D7899B52}"/>
          </ac:spMkLst>
        </pc:spChg>
        <pc:spChg chg="mod">
          <ac:chgData name="Julie Campbell" userId="S::juliec@audienz.com::df5086f6-13ed-4e69-b43c-17720522b05d" providerId="AD" clId="Web-{66AEC694-AF9F-28B7-9EF4-4BF6F87760ED}" dt="2020-07-29T22:17:54.880" v="176" actId="20577"/>
          <ac:spMkLst>
            <pc:docMk/>
            <pc:sldMk cId="1436832491" sldId="2076138715"/>
            <ac:spMk id="34" creationId="{5335015F-891E-40EB-8793-D33C25EE6B21}"/>
          </ac:spMkLst>
        </pc:spChg>
        <pc:spChg chg="mod">
          <ac:chgData name="Julie Campbell" userId="S::juliec@audienz.com::df5086f6-13ed-4e69-b43c-17720522b05d" providerId="AD" clId="Web-{66AEC694-AF9F-28B7-9EF4-4BF6F87760ED}" dt="2020-07-29T22:17:54.130" v="159" actId="20577"/>
          <ac:spMkLst>
            <pc:docMk/>
            <pc:sldMk cId="1436832491" sldId="2076138715"/>
            <ac:spMk id="37" creationId="{AB96CC17-F7F4-474F-A718-1364E2F4ADD7}"/>
          </ac:spMkLst>
        </pc:spChg>
        <pc:spChg chg="mod">
          <ac:chgData name="Julie Campbell" userId="S::juliec@audienz.com::df5086f6-13ed-4e69-b43c-17720522b05d" providerId="AD" clId="Web-{66AEC694-AF9F-28B7-9EF4-4BF6F87760ED}" dt="2020-07-29T22:17:54.380" v="165" actId="20577"/>
          <ac:spMkLst>
            <pc:docMk/>
            <pc:sldMk cId="1436832491" sldId="2076138715"/>
            <ac:spMk id="38" creationId="{E75A77B1-38B3-4E99-A6AF-ACC3A204A0A0}"/>
          </ac:spMkLst>
        </pc:spChg>
        <pc:spChg chg="mod">
          <ac:chgData name="Julie Campbell" userId="S::juliec@audienz.com::df5086f6-13ed-4e69-b43c-17720522b05d" providerId="AD" clId="Web-{66AEC694-AF9F-28B7-9EF4-4BF6F87760ED}" dt="2020-07-29T22:17:54.676" v="171" actId="20577"/>
          <ac:spMkLst>
            <pc:docMk/>
            <pc:sldMk cId="1436832491" sldId="2076138715"/>
            <ac:spMk id="39" creationId="{4B460063-9A02-4DB9-954E-61CB48EDA192}"/>
          </ac:spMkLst>
        </pc:spChg>
        <pc:spChg chg="mod">
          <ac:chgData name="Julie Campbell" userId="S::juliec@audienz.com::df5086f6-13ed-4e69-b43c-17720522b05d" providerId="AD" clId="Web-{66AEC694-AF9F-28B7-9EF4-4BF6F87760ED}" dt="2020-07-29T22:17:54.911" v="177" actId="20577"/>
          <ac:spMkLst>
            <pc:docMk/>
            <pc:sldMk cId="1436832491" sldId="2076138715"/>
            <ac:spMk id="40" creationId="{34F7E3B8-2610-4ABF-ABD5-CCAE4B797222}"/>
          </ac:spMkLst>
        </pc:spChg>
        <pc:spChg chg="mod">
          <ac:chgData name="Julie Campbell" userId="S::juliec@audienz.com::df5086f6-13ed-4e69-b43c-17720522b05d" providerId="AD" clId="Web-{66AEC694-AF9F-28B7-9EF4-4BF6F87760ED}" dt="2020-07-29T22:17:54.301" v="163" actId="20577"/>
          <ac:spMkLst>
            <pc:docMk/>
            <pc:sldMk cId="1436832491" sldId="2076138715"/>
            <ac:spMk id="46" creationId="{502CA491-3BFA-48D4-9080-52A9EFD28AF1}"/>
          </ac:spMkLst>
        </pc:spChg>
        <pc:spChg chg="mod">
          <ac:chgData name="Julie Campbell" userId="S::juliec@audienz.com::df5086f6-13ed-4e69-b43c-17720522b05d" providerId="AD" clId="Web-{66AEC694-AF9F-28B7-9EF4-4BF6F87760ED}" dt="2020-07-29T22:17:54.583" v="169" actId="20577"/>
          <ac:spMkLst>
            <pc:docMk/>
            <pc:sldMk cId="1436832491" sldId="2076138715"/>
            <ac:spMk id="47" creationId="{49699550-CA25-440E-B0FE-ACD897E42822}"/>
          </ac:spMkLst>
        </pc:spChg>
        <pc:spChg chg="mod">
          <ac:chgData name="Julie Campbell" userId="S::juliec@audienz.com::df5086f6-13ed-4e69-b43c-17720522b05d" providerId="AD" clId="Web-{66AEC694-AF9F-28B7-9EF4-4BF6F87760ED}" dt="2020-07-29T22:17:54.833" v="175" actId="20577"/>
          <ac:spMkLst>
            <pc:docMk/>
            <pc:sldMk cId="1436832491" sldId="2076138715"/>
            <ac:spMk id="48" creationId="{CB4CD1BA-F175-4E21-90D1-98D10C8D3EA4}"/>
          </ac:spMkLst>
        </pc:spChg>
        <pc:spChg chg="mod">
          <ac:chgData name="Julie Campbell" userId="S::juliec@audienz.com::df5086f6-13ed-4e69-b43c-17720522b05d" providerId="AD" clId="Web-{66AEC694-AF9F-28B7-9EF4-4BF6F87760ED}" dt="2020-07-29T22:17:55.051" v="181" actId="20577"/>
          <ac:spMkLst>
            <pc:docMk/>
            <pc:sldMk cId="1436832491" sldId="2076138715"/>
            <ac:spMk id="49" creationId="{770B3E64-BD5A-4212-8AC7-54DD8109FA7F}"/>
          </ac:spMkLst>
        </pc:spChg>
      </pc:sldChg>
      <pc:sldChg chg="modSp">
        <pc:chgData name="Julie Campbell" userId="S::juliec@audienz.com::df5086f6-13ed-4e69-b43c-17720522b05d" providerId="AD" clId="Web-{66AEC694-AF9F-28B7-9EF4-4BF6F87760ED}" dt="2020-07-29T22:18:02.739" v="202" actId="20577"/>
        <pc:sldMkLst>
          <pc:docMk/>
          <pc:sldMk cId="2859711307" sldId="2076138716"/>
        </pc:sldMkLst>
        <pc:spChg chg="mod">
          <ac:chgData name="Julie Campbell" userId="S::juliec@audienz.com::df5086f6-13ed-4e69-b43c-17720522b05d" providerId="AD" clId="Web-{66AEC694-AF9F-28B7-9EF4-4BF6F87760ED}" dt="2020-07-29T22:18:02.396" v="186" actId="20577"/>
          <ac:spMkLst>
            <pc:docMk/>
            <pc:sldMk cId="2859711307" sldId="2076138716"/>
            <ac:spMk id="2" creationId="{ED948DF9-80C5-4E1C-B718-4BB0B47C1326}"/>
          </ac:spMkLst>
        </pc:spChg>
        <pc:spChg chg="mod">
          <ac:chgData name="Julie Campbell" userId="S::juliec@audienz.com::df5086f6-13ed-4e69-b43c-17720522b05d" providerId="AD" clId="Web-{66AEC694-AF9F-28B7-9EF4-4BF6F87760ED}" dt="2020-07-29T22:18:02.411" v="188" actId="20577"/>
          <ac:spMkLst>
            <pc:docMk/>
            <pc:sldMk cId="2859711307" sldId="2076138716"/>
            <ac:spMk id="6" creationId="{64448CD9-F7CE-45DF-B249-3BD253EF4307}"/>
          </ac:spMkLst>
        </pc:spChg>
        <pc:spChg chg="mod">
          <ac:chgData name="Julie Campbell" userId="S::juliec@audienz.com::df5086f6-13ed-4e69-b43c-17720522b05d" providerId="AD" clId="Web-{66AEC694-AF9F-28B7-9EF4-4BF6F87760ED}" dt="2020-07-29T22:18:02.349" v="183" actId="20577"/>
          <ac:spMkLst>
            <pc:docMk/>
            <pc:sldMk cId="2859711307" sldId="2076138716"/>
            <ac:spMk id="7" creationId="{A06A1B16-0F31-4C61-810D-2AB39B2EECFB}"/>
          </ac:spMkLst>
        </pc:spChg>
        <pc:spChg chg="mod">
          <ac:chgData name="Julie Campbell" userId="S::juliec@audienz.com::df5086f6-13ed-4e69-b43c-17720522b05d" providerId="AD" clId="Web-{66AEC694-AF9F-28B7-9EF4-4BF6F87760ED}" dt="2020-07-29T22:18:02.364" v="184" actId="20577"/>
          <ac:spMkLst>
            <pc:docMk/>
            <pc:sldMk cId="2859711307" sldId="2076138716"/>
            <ac:spMk id="8" creationId="{58027D33-6CD7-4A43-A451-37842E94830F}"/>
          </ac:spMkLst>
        </pc:spChg>
        <pc:spChg chg="mod">
          <ac:chgData name="Julie Campbell" userId="S::juliec@audienz.com::df5086f6-13ed-4e69-b43c-17720522b05d" providerId="AD" clId="Web-{66AEC694-AF9F-28B7-9EF4-4BF6F87760ED}" dt="2020-07-29T22:18:02.427" v="189" actId="20577"/>
          <ac:spMkLst>
            <pc:docMk/>
            <pc:sldMk cId="2859711307" sldId="2076138716"/>
            <ac:spMk id="9" creationId="{7E499E96-6C12-47B2-A63C-7AC132FCFDA5}"/>
          </ac:spMkLst>
        </pc:spChg>
        <pc:spChg chg="mod">
          <ac:chgData name="Julie Campbell" userId="S::juliec@audienz.com::df5086f6-13ed-4e69-b43c-17720522b05d" providerId="AD" clId="Web-{66AEC694-AF9F-28B7-9EF4-4BF6F87760ED}" dt="2020-07-29T22:18:02.474" v="191" actId="20577"/>
          <ac:spMkLst>
            <pc:docMk/>
            <pc:sldMk cId="2859711307" sldId="2076138716"/>
            <ac:spMk id="10" creationId="{856CCAE7-1A47-4A50-94C8-6764C589EF77}"/>
          </ac:spMkLst>
        </pc:spChg>
        <pc:spChg chg="mod">
          <ac:chgData name="Julie Campbell" userId="S::juliec@audienz.com::df5086f6-13ed-4e69-b43c-17720522b05d" providerId="AD" clId="Web-{66AEC694-AF9F-28B7-9EF4-4BF6F87760ED}" dt="2020-07-29T22:18:02.521" v="192" actId="20577"/>
          <ac:spMkLst>
            <pc:docMk/>
            <pc:sldMk cId="2859711307" sldId="2076138716"/>
            <ac:spMk id="11" creationId="{B0DD2A7E-D2E7-44B5-ADCD-12FD30AE199E}"/>
          </ac:spMkLst>
        </pc:spChg>
        <pc:spChg chg="mod">
          <ac:chgData name="Julie Campbell" userId="S::juliec@audienz.com::df5086f6-13ed-4e69-b43c-17720522b05d" providerId="AD" clId="Web-{66AEC694-AF9F-28B7-9EF4-4BF6F87760ED}" dt="2020-07-29T22:18:02.583" v="193" actId="20577"/>
          <ac:spMkLst>
            <pc:docMk/>
            <pc:sldMk cId="2859711307" sldId="2076138716"/>
            <ac:spMk id="12" creationId="{A8FE86BC-100A-42EB-84C3-E8FB46E16FF4}"/>
          </ac:spMkLst>
        </pc:spChg>
        <pc:spChg chg="mod">
          <ac:chgData name="Julie Campbell" userId="S::juliec@audienz.com::df5086f6-13ed-4e69-b43c-17720522b05d" providerId="AD" clId="Web-{66AEC694-AF9F-28B7-9EF4-4BF6F87760ED}" dt="2020-07-29T22:18:02.380" v="185" actId="20577"/>
          <ac:spMkLst>
            <pc:docMk/>
            <pc:sldMk cId="2859711307" sldId="2076138716"/>
            <ac:spMk id="17" creationId="{EC832C49-BAB5-486B-86E2-93279E0BBC0F}"/>
          </ac:spMkLst>
        </pc:spChg>
        <pc:spChg chg="mod">
          <ac:chgData name="Julie Campbell" userId="S::juliec@audienz.com::df5086f6-13ed-4e69-b43c-17720522b05d" providerId="AD" clId="Web-{66AEC694-AF9F-28B7-9EF4-4BF6F87760ED}" dt="2020-07-29T22:18:02.724" v="200" actId="20577"/>
          <ac:spMkLst>
            <pc:docMk/>
            <pc:sldMk cId="2859711307" sldId="2076138716"/>
            <ac:spMk id="19" creationId="{99CDBD86-2733-44D9-9686-CD155FE822D6}"/>
          </ac:spMkLst>
        </pc:spChg>
        <pc:spChg chg="mod">
          <ac:chgData name="Julie Campbell" userId="S::juliec@audienz.com::df5086f6-13ed-4e69-b43c-17720522b05d" providerId="AD" clId="Web-{66AEC694-AF9F-28B7-9EF4-4BF6F87760ED}" dt="2020-07-29T22:18:02.724" v="201" actId="20577"/>
          <ac:spMkLst>
            <pc:docMk/>
            <pc:sldMk cId="2859711307" sldId="2076138716"/>
            <ac:spMk id="20" creationId="{D7E20488-1AC9-4AFD-9220-1486FF3B738A}"/>
          </ac:spMkLst>
        </pc:spChg>
        <pc:spChg chg="mod">
          <ac:chgData name="Julie Campbell" userId="S::juliec@audienz.com::df5086f6-13ed-4e69-b43c-17720522b05d" providerId="AD" clId="Web-{66AEC694-AF9F-28B7-9EF4-4BF6F87760ED}" dt="2020-07-29T22:18:02.739" v="202" actId="20577"/>
          <ac:spMkLst>
            <pc:docMk/>
            <pc:sldMk cId="2859711307" sldId="2076138716"/>
            <ac:spMk id="21" creationId="{16F67882-B3DC-4A08-BE33-6809DDAD0A71}"/>
          </ac:spMkLst>
        </pc:spChg>
        <pc:spChg chg="mod">
          <ac:chgData name="Julie Campbell" userId="S::juliec@audienz.com::df5086f6-13ed-4e69-b43c-17720522b05d" providerId="AD" clId="Web-{66AEC694-AF9F-28B7-9EF4-4BF6F87760ED}" dt="2020-07-29T22:18:02.646" v="194" actId="20577"/>
          <ac:spMkLst>
            <pc:docMk/>
            <pc:sldMk cId="2859711307" sldId="2076138716"/>
            <ac:spMk id="25" creationId="{7ADAB7CB-0210-4141-BC78-834C51A8AA7F}"/>
          </ac:spMkLst>
        </pc:spChg>
        <pc:spChg chg="mod">
          <ac:chgData name="Julie Campbell" userId="S::juliec@audienz.com::df5086f6-13ed-4e69-b43c-17720522b05d" providerId="AD" clId="Web-{66AEC694-AF9F-28B7-9EF4-4BF6F87760ED}" dt="2020-07-29T22:18:02.661" v="195" actId="20577"/>
          <ac:spMkLst>
            <pc:docMk/>
            <pc:sldMk cId="2859711307" sldId="2076138716"/>
            <ac:spMk id="26" creationId="{2179D62B-F1F3-4F47-BE2F-C58290FBF9BB}"/>
          </ac:spMkLst>
        </pc:spChg>
        <pc:spChg chg="mod">
          <ac:chgData name="Julie Campbell" userId="S::juliec@audienz.com::df5086f6-13ed-4e69-b43c-17720522b05d" providerId="AD" clId="Web-{66AEC694-AF9F-28B7-9EF4-4BF6F87760ED}" dt="2020-07-29T22:18:02.677" v="196" actId="20577"/>
          <ac:spMkLst>
            <pc:docMk/>
            <pc:sldMk cId="2859711307" sldId="2076138716"/>
            <ac:spMk id="29" creationId="{BF0CE903-E413-470F-9429-9447BC83BBF7}"/>
          </ac:spMkLst>
        </pc:spChg>
        <pc:spChg chg="mod">
          <ac:chgData name="Julie Campbell" userId="S::juliec@audienz.com::df5086f6-13ed-4e69-b43c-17720522b05d" providerId="AD" clId="Web-{66AEC694-AF9F-28B7-9EF4-4BF6F87760ED}" dt="2020-07-29T22:18:02.677" v="197" actId="20577"/>
          <ac:spMkLst>
            <pc:docMk/>
            <pc:sldMk cId="2859711307" sldId="2076138716"/>
            <ac:spMk id="30" creationId="{ACCE01C3-880C-443C-8C99-858FBA9604C0}"/>
          </ac:spMkLst>
        </pc:spChg>
        <pc:spChg chg="mod">
          <ac:chgData name="Julie Campbell" userId="S::juliec@audienz.com::df5086f6-13ed-4e69-b43c-17720522b05d" providerId="AD" clId="Web-{66AEC694-AF9F-28B7-9EF4-4BF6F87760ED}" dt="2020-07-29T22:18:02.693" v="198" actId="20577"/>
          <ac:spMkLst>
            <pc:docMk/>
            <pc:sldMk cId="2859711307" sldId="2076138716"/>
            <ac:spMk id="31" creationId="{7EAFDC79-BF8F-4F8C-9DCD-19BF463D466E}"/>
          </ac:spMkLst>
        </pc:spChg>
      </pc:sldChg>
      <pc:sldChg chg="modSp">
        <pc:chgData name="Julie Campbell" userId="S::juliec@audienz.com::df5086f6-13ed-4e69-b43c-17720522b05d" providerId="AD" clId="Web-{66AEC694-AF9F-28B7-9EF4-4BF6F87760ED}" dt="2020-07-29T22:18:21.256" v="244" actId="20577"/>
        <pc:sldMkLst>
          <pc:docMk/>
          <pc:sldMk cId="1086668414" sldId="2076138718"/>
        </pc:sldMkLst>
        <pc:spChg chg="mod">
          <ac:chgData name="Julie Campbell" userId="S::juliec@audienz.com::df5086f6-13ed-4e69-b43c-17720522b05d" providerId="AD" clId="Web-{66AEC694-AF9F-28B7-9EF4-4BF6F87760ED}" dt="2020-07-29T22:18:20.772" v="237" actId="20577"/>
          <ac:spMkLst>
            <pc:docMk/>
            <pc:sldMk cId="1086668414" sldId="2076138718"/>
            <ac:spMk id="77" creationId="{2C083921-8553-4BA6-A0D0-2C67DA700C73}"/>
          </ac:spMkLst>
        </pc:spChg>
        <pc:spChg chg="mod">
          <ac:chgData name="Julie Campbell" userId="S::juliec@audienz.com::df5086f6-13ed-4e69-b43c-17720522b05d" providerId="AD" clId="Web-{66AEC694-AF9F-28B7-9EF4-4BF6F87760ED}" dt="2020-07-29T22:18:20.772" v="238" actId="20577"/>
          <ac:spMkLst>
            <pc:docMk/>
            <pc:sldMk cId="1086668414" sldId="2076138718"/>
            <ac:spMk id="92" creationId="{C9008E6D-1721-477F-9979-3EAEFDA31089}"/>
          </ac:spMkLst>
        </pc:spChg>
        <pc:spChg chg="mod">
          <ac:chgData name="Julie Campbell" userId="S::juliec@audienz.com::df5086f6-13ed-4e69-b43c-17720522b05d" providerId="AD" clId="Web-{66AEC694-AF9F-28B7-9EF4-4BF6F87760ED}" dt="2020-07-29T22:18:20.787" v="239" actId="20577"/>
          <ac:spMkLst>
            <pc:docMk/>
            <pc:sldMk cId="1086668414" sldId="2076138718"/>
            <ac:spMk id="93" creationId="{F20145F9-4EE3-41A7-A0E0-B97EEC405943}"/>
          </ac:spMkLst>
        </pc:spChg>
        <pc:spChg chg="mod">
          <ac:chgData name="Julie Campbell" userId="S::juliec@audienz.com::df5086f6-13ed-4e69-b43c-17720522b05d" providerId="AD" clId="Web-{66AEC694-AF9F-28B7-9EF4-4BF6F87760ED}" dt="2020-07-29T22:18:20.803" v="240" actId="20577"/>
          <ac:spMkLst>
            <pc:docMk/>
            <pc:sldMk cId="1086668414" sldId="2076138718"/>
            <ac:spMk id="95" creationId="{6056EB6B-0E61-4A74-BD83-A0ADE535A74C}"/>
          </ac:spMkLst>
        </pc:spChg>
        <pc:spChg chg="mod">
          <ac:chgData name="Julie Campbell" userId="S::juliec@audienz.com::df5086f6-13ed-4e69-b43c-17720522b05d" providerId="AD" clId="Web-{66AEC694-AF9F-28B7-9EF4-4BF6F87760ED}" dt="2020-07-29T22:18:20.975" v="241" actId="20577"/>
          <ac:spMkLst>
            <pc:docMk/>
            <pc:sldMk cId="1086668414" sldId="2076138718"/>
            <ac:spMk id="97" creationId="{5F27AAA0-7DD4-47AE-9EDC-6F825BD99D50}"/>
          </ac:spMkLst>
        </pc:spChg>
        <pc:spChg chg="mod">
          <ac:chgData name="Julie Campbell" userId="S::juliec@audienz.com::df5086f6-13ed-4e69-b43c-17720522b05d" providerId="AD" clId="Web-{66AEC694-AF9F-28B7-9EF4-4BF6F87760ED}" dt="2020-07-29T22:18:21.178" v="243" actId="20577"/>
          <ac:spMkLst>
            <pc:docMk/>
            <pc:sldMk cId="1086668414" sldId="2076138718"/>
            <ac:spMk id="99" creationId="{4593D8E7-7157-4066-B190-AB4B6FC34030}"/>
          </ac:spMkLst>
        </pc:spChg>
        <pc:spChg chg="mod">
          <ac:chgData name="Julie Campbell" userId="S::juliec@audienz.com::df5086f6-13ed-4e69-b43c-17720522b05d" providerId="AD" clId="Web-{66AEC694-AF9F-28B7-9EF4-4BF6F87760ED}" dt="2020-07-29T22:18:21.256" v="244" actId="20577"/>
          <ac:spMkLst>
            <pc:docMk/>
            <pc:sldMk cId="1086668414" sldId="2076138718"/>
            <ac:spMk id="100" creationId="{893247B0-6B10-4155-B8F5-5AAC68661BD9}"/>
          </ac:spMkLst>
        </pc:spChg>
        <pc:spChg chg="mod">
          <ac:chgData name="Julie Campbell" userId="S::juliec@audienz.com::df5086f6-13ed-4e69-b43c-17720522b05d" providerId="AD" clId="Web-{66AEC694-AF9F-28B7-9EF4-4BF6F87760ED}" dt="2020-07-29T22:18:21.069" v="242" actId="20577"/>
          <ac:spMkLst>
            <pc:docMk/>
            <pc:sldMk cId="1086668414" sldId="2076138718"/>
            <ac:spMk id="101" creationId="{66FBBFB0-17B6-457A-BB19-BFCE274EF7DE}"/>
          </ac:spMkLst>
        </pc:spChg>
      </pc:sldChg>
      <pc:sldChg chg="modSp">
        <pc:chgData name="Julie Campbell" userId="S::juliec@audienz.com::df5086f6-13ed-4e69-b43c-17720522b05d" providerId="AD" clId="Web-{66AEC694-AF9F-28B7-9EF4-4BF6F87760ED}" dt="2020-07-29T22:18:40.648" v="275" actId="20577"/>
        <pc:sldMkLst>
          <pc:docMk/>
          <pc:sldMk cId="327871494" sldId="2076138720"/>
        </pc:sldMkLst>
        <pc:spChg chg="mod">
          <ac:chgData name="Julie Campbell" userId="S::juliec@audienz.com::df5086f6-13ed-4e69-b43c-17720522b05d" providerId="AD" clId="Web-{66AEC694-AF9F-28B7-9EF4-4BF6F87760ED}" dt="2020-07-29T22:18:40.007" v="271" actId="20577"/>
          <ac:spMkLst>
            <pc:docMk/>
            <pc:sldMk cId="327871494" sldId="2076138720"/>
            <ac:spMk id="7" creationId="{B36146D0-48CF-41F6-BC2D-B3792387576F}"/>
          </ac:spMkLst>
        </pc:spChg>
        <pc:spChg chg="mod">
          <ac:chgData name="Julie Campbell" userId="S::juliec@audienz.com::df5086f6-13ed-4e69-b43c-17720522b05d" providerId="AD" clId="Web-{66AEC694-AF9F-28B7-9EF4-4BF6F87760ED}" dt="2020-07-29T22:18:39.804" v="262" actId="20577"/>
          <ac:spMkLst>
            <pc:docMk/>
            <pc:sldMk cId="327871494" sldId="2076138720"/>
            <ac:spMk id="23" creationId="{C334BF10-5966-4FAF-B912-99B1D3BFA30D}"/>
          </ac:spMkLst>
        </pc:spChg>
        <pc:spChg chg="mod">
          <ac:chgData name="Julie Campbell" userId="S::juliec@audienz.com::df5086f6-13ed-4e69-b43c-17720522b05d" providerId="AD" clId="Web-{66AEC694-AF9F-28B7-9EF4-4BF6F87760ED}" dt="2020-07-29T22:18:39.820" v="263" actId="20577"/>
          <ac:spMkLst>
            <pc:docMk/>
            <pc:sldMk cId="327871494" sldId="2076138720"/>
            <ac:spMk id="27" creationId="{9B372AE0-947A-4D94-BC54-802CA83A8F23}"/>
          </ac:spMkLst>
        </pc:spChg>
        <pc:spChg chg="mod">
          <ac:chgData name="Julie Campbell" userId="S::juliec@audienz.com::df5086f6-13ed-4e69-b43c-17720522b05d" providerId="AD" clId="Web-{66AEC694-AF9F-28B7-9EF4-4BF6F87760ED}" dt="2020-07-29T22:18:39.851" v="264" actId="20577"/>
          <ac:spMkLst>
            <pc:docMk/>
            <pc:sldMk cId="327871494" sldId="2076138720"/>
            <ac:spMk id="28" creationId="{645FF8E9-41A2-451F-9975-6D075EA88FE9}"/>
          </ac:spMkLst>
        </pc:spChg>
        <pc:spChg chg="mod">
          <ac:chgData name="Julie Campbell" userId="S::juliec@audienz.com::df5086f6-13ed-4e69-b43c-17720522b05d" providerId="AD" clId="Web-{66AEC694-AF9F-28B7-9EF4-4BF6F87760ED}" dt="2020-07-29T22:18:39.867" v="265" actId="20577"/>
          <ac:spMkLst>
            <pc:docMk/>
            <pc:sldMk cId="327871494" sldId="2076138720"/>
            <ac:spMk id="30" creationId="{D228A0EC-777E-41A3-BA15-64585F19C0B1}"/>
          </ac:spMkLst>
        </pc:spChg>
        <pc:spChg chg="mod">
          <ac:chgData name="Julie Campbell" userId="S::juliec@audienz.com::df5086f6-13ed-4e69-b43c-17720522b05d" providerId="AD" clId="Web-{66AEC694-AF9F-28B7-9EF4-4BF6F87760ED}" dt="2020-07-29T22:18:39.898" v="266" actId="20577"/>
          <ac:spMkLst>
            <pc:docMk/>
            <pc:sldMk cId="327871494" sldId="2076138720"/>
            <ac:spMk id="32" creationId="{F670FA0C-424C-4CC0-9319-F9E7B16C80E0}"/>
          </ac:spMkLst>
        </pc:spChg>
        <pc:spChg chg="mod">
          <ac:chgData name="Julie Campbell" userId="S::juliec@audienz.com::df5086f6-13ed-4e69-b43c-17720522b05d" providerId="AD" clId="Web-{66AEC694-AF9F-28B7-9EF4-4BF6F87760ED}" dt="2020-07-29T22:18:39.929" v="267" actId="20577"/>
          <ac:spMkLst>
            <pc:docMk/>
            <pc:sldMk cId="327871494" sldId="2076138720"/>
            <ac:spMk id="33" creationId="{20C4268C-3622-447F-9EE1-DD96DC044FA1}"/>
          </ac:spMkLst>
        </pc:spChg>
        <pc:spChg chg="mod">
          <ac:chgData name="Julie Campbell" userId="S::juliec@audienz.com::df5086f6-13ed-4e69-b43c-17720522b05d" providerId="AD" clId="Web-{66AEC694-AF9F-28B7-9EF4-4BF6F87760ED}" dt="2020-07-29T22:18:39.945" v="268" actId="20577"/>
          <ac:spMkLst>
            <pc:docMk/>
            <pc:sldMk cId="327871494" sldId="2076138720"/>
            <ac:spMk id="35" creationId="{D5252F3C-48C1-47C4-9CA4-32A32B7E090A}"/>
          </ac:spMkLst>
        </pc:spChg>
        <pc:spChg chg="mod">
          <ac:chgData name="Julie Campbell" userId="S::juliec@audienz.com::df5086f6-13ed-4e69-b43c-17720522b05d" providerId="AD" clId="Web-{66AEC694-AF9F-28B7-9EF4-4BF6F87760ED}" dt="2020-07-29T22:18:39.960" v="269" actId="20577"/>
          <ac:spMkLst>
            <pc:docMk/>
            <pc:sldMk cId="327871494" sldId="2076138720"/>
            <ac:spMk id="37" creationId="{C229264F-9D39-47E7-AFCF-B032C08A8EDE}"/>
          </ac:spMkLst>
        </pc:spChg>
        <pc:spChg chg="mod">
          <ac:chgData name="Julie Campbell" userId="S::juliec@audienz.com::df5086f6-13ed-4e69-b43c-17720522b05d" providerId="AD" clId="Web-{66AEC694-AF9F-28B7-9EF4-4BF6F87760ED}" dt="2020-07-29T22:18:39.992" v="270" actId="20577"/>
          <ac:spMkLst>
            <pc:docMk/>
            <pc:sldMk cId="327871494" sldId="2076138720"/>
            <ac:spMk id="38" creationId="{1DE9D080-81D6-4DA2-BE2F-1AEA8177F5E8}"/>
          </ac:spMkLst>
        </pc:spChg>
        <pc:spChg chg="mod">
          <ac:chgData name="Julie Campbell" userId="S::juliec@audienz.com::df5086f6-13ed-4e69-b43c-17720522b05d" providerId="AD" clId="Web-{66AEC694-AF9F-28B7-9EF4-4BF6F87760ED}" dt="2020-07-29T22:18:40.648" v="275" actId="20577"/>
          <ac:spMkLst>
            <pc:docMk/>
            <pc:sldMk cId="327871494" sldId="2076138720"/>
            <ac:spMk id="41" creationId="{528ADB56-96F4-CD42-B271-172D7D4B045D}"/>
          </ac:spMkLst>
        </pc:spChg>
        <pc:spChg chg="mod">
          <ac:chgData name="Julie Campbell" userId="S::juliec@audienz.com::df5086f6-13ed-4e69-b43c-17720522b05d" providerId="AD" clId="Web-{66AEC694-AF9F-28B7-9EF4-4BF6F87760ED}" dt="2020-07-29T22:18:40.023" v="272" actId="20577"/>
          <ac:spMkLst>
            <pc:docMk/>
            <pc:sldMk cId="327871494" sldId="2076138720"/>
            <ac:spMk id="64" creationId="{AB86883B-C1C6-4EA4-934C-F4F0D965801F}"/>
          </ac:spMkLst>
        </pc:spChg>
        <pc:spChg chg="mod">
          <ac:chgData name="Julie Campbell" userId="S::juliec@audienz.com::df5086f6-13ed-4e69-b43c-17720522b05d" providerId="AD" clId="Web-{66AEC694-AF9F-28B7-9EF4-4BF6F87760ED}" dt="2020-07-29T22:18:39.773" v="261" actId="20577"/>
          <ac:spMkLst>
            <pc:docMk/>
            <pc:sldMk cId="327871494" sldId="2076138720"/>
            <ac:spMk id="65" creationId="{4043683D-C551-49C3-9C6E-056938D1D733}"/>
          </ac:spMkLst>
        </pc:spChg>
        <pc:spChg chg="mod">
          <ac:chgData name="Julie Campbell" userId="S::juliec@audienz.com::df5086f6-13ed-4e69-b43c-17720522b05d" providerId="AD" clId="Web-{66AEC694-AF9F-28B7-9EF4-4BF6F87760ED}" dt="2020-07-29T22:18:40.320" v="273" actId="20577"/>
          <ac:spMkLst>
            <pc:docMk/>
            <pc:sldMk cId="327871494" sldId="2076138720"/>
            <ac:spMk id="67" creationId="{77073750-21C0-42AC-93B4-800170FB0EF5}"/>
          </ac:spMkLst>
        </pc:spChg>
        <pc:spChg chg="mod">
          <ac:chgData name="Julie Campbell" userId="S::juliec@audienz.com::df5086f6-13ed-4e69-b43c-17720522b05d" providerId="AD" clId="Web-{66AEC694-AF9F-28B7-9EF4-4BF6F87760ED}" dt="2020-07-29T22:18:40.476" v="274" actId="20577"/>
          <ac:spMkLst>
            <pc:docMk/>
            <pc:sldMk cId="327871494" sldId="2076138720"/>
            <ac:spMk id="70" creationId="{45431AA3-97CF-4C9B-BD2A-1B246E159506}"/>
          </ac:spMkLst>
        </pc:spChg>
      </pc:sldChg>
      <pc:sldChg chg="modSp">
        <pc:chgData name="Julie Campbell" userId="S::juliec@audienz.com::df5086f6-13ed-4e69-b43c-17720522b05d" providerId="AD" clId="Web-{66AEC694-AF9F-28B7-9EF4-4BF6F87760ED}" dt="2020-07-29T22:18:15.318" v="236" actId="20577"/>
        <pc:sldMkLst>
          <pc:docMk/>
          <pc:sldMk cId="130443909" sldId="2076138722"/>
        </pc:sldMkLst>
        <pc:spChg chg="mod">
          <ac:chgData name="Julie Campbell" userId="S::juliec@audienz.com::df5086f6-13ed-4e69-b43c-17720522b05d" providerId="AD" clId="Web-{66AEC694-AF9F-28B7-9EF4-4BF6F87760ED}" dt="2020-07-29T22:18:14.818" v="231" actId="20577"/>
          <ac:spMkLst>
            <pc:docMk/>
            <pc:sldMk cId="130443909" sldId="2076138722"/>
            <ac:spMk id="7" creationId="{B36146D0-48CF-41F6-BC2D-B3792387576F}"/>
          </ac:spMkLst>
        </pc:spChg>
        <pc:spChg chg="mod">
          <ac:chgData name="Julie Campbell" userId="S::juliec@audienz.com::df5086f6-13ed-4e69-b43c-17720522b05d" providerId="AD" clId="Web-{66AEC694-AF9F-28B7-9EF4-4BF6F87760ED}" dt="2020-07-29T22:18:14.553" v="221" actId="20577"/>
          <ac:spMkLst>
            <pc:docMk/>
            <pc:sldMk cId="130443909" sldId="2076138722"/>
            <ac:spMk id="23" creationId="{C334BF10-5966-4FAF-B912-99B1D3BFA30D}"/>
          </ac:spMkLst>
        </pc:spChg>
        <pc:spChg chg="mod">
          <ac:chgData name="Julie Campbell" userId="S::juliec@audienz.com::df5086f6-13ed-4e69-b43c-17720522b05d" providerId="AD" clId="Web-{66AEC694-AF9F-28B7-9EF4-4BF6F87760ED}" dt="2020-07-29T22:18:14.600" v="222" actId="20577"/>
          <ac:spMkLst>
            <pc:docMk/>
            <pc:sldMk cId="130443909" sldId="2076138722"/>
            <ac:spMk id="27" creationId="{9B372AE0-947A-4D94-BC54-802CA83A8F23}"/>
          </ac:spMkLst>
        </pc:spChg>
        <pc:spChg chg="mod">
          <ac:chgData name="Julie Campbell" userId="S::juliec@audienz.com::df5086f6-13ed-4e69-b43c-17720522b05d" providerId="AD" clId="Web-{66AEC694-AF9F-28B7-9EF4-4BF6F87760ED}" dt="2020-07-29T22:18:14.631" v="223" actId="20577"/>
          <ac:spMkLst>
            <pc:docMk/>
            <pc:sldMk cId="130443909" sldId="2076138722"/>
            <ac:spMk id="28" creationId="{645FF8E9-41A2-451F-9975-6D075EA88FE9}"/>
          </ac:spMkLst>
        </pc:spChg>
        <pc:spChg chg="mod">
          <ac:chgData name="Julie Campbell" userId="S::juliec@audienz.com::df5086f6-13ed-4e69-b43c-17720522b05d" providerId="AD" clId="Web-{66AEC694-AF9F-28B7-9EF4-4BF6F87760ED}" dt="2020-07-29T22:18:14.646" v="224" actId="20577"/>
          <ac:spMkLst>
            <pc:docMk/>
            <pc:sldMk cId="130443909" sldId="2076138722"/>
            <ac:spMk id="30" creationId="{D228A0EC-777E-41A3-BA15-64585F19C0B1}"/>
          </ac:spMkLst>
        </pc:spChg>
        <pc:spChg chg="mod">
          <ac:chgData name="Julie Campbell" userId="S::juliec@audienz.com::df5086f6-13ed-4e69-b43c-17720522b05d" providerId="AD" clId="Web-{66AEC694-AF9F-28B7-9EF4-4BF6F87760ED}" dt="2020-07-29T22:18:14.662" v="225" actId="20577"/>
          <ac:spMkLst>
            <pc:docMk/>
            <pc:sldMk cId="130443909" sldId="2076138722"/>
            <ac:spMk id="32" creationId="{F670FA0C-424C-4CC0-9319-F9E7B16C80E0}"/>
          </ac:spMkLst>
        </pc:spChg>
        <pc:spChg chg="mod">
          <ac:chgData name="Julie Campbell" userId="S::juliec@audienz.com::df5086f6-13ed-4e69-b43c-17720522b05d" providerId="AD" clId="Web-{66AEC694-AF9F-28B7-9EF4-4BF6F87760ED}" dt="2020-07-29T22:18:14.678" v="226" actId="20577"/>
          <ac:spMkLst>
            <pc:docMk/>
            <pc:sldMk cId="130443909" sldId="2076138722"/>
            <ac:spMk id="33" creationId="{20C4268C-3622-447F-9EE1-DD96DC044FA1}"/>
          </ac:spMkLst>
        </pc:spChg>
        <pc:spChg chg="mod">
          <ac:chgData name="Julie Campbell" userId="S::juliec@audienz.com::df5086f6-13ed-4e69-b43c-17720522b05d" providerId="AD" clId="Web-{66AEC694-AF9F-28B7-9EF4-4BF6F87760ED}" dt="2020-07-29T22:18:14.709" v="227" actId="20577"/>
          <ac:spMkLst>
            <pc:docMk/>
            <pc:sldMk cId="130443909" sldId="2076138722"/>
            <ac:spMk id="35" creationId="{D5252F3C-48C1-47C4-9CA4-32A32B7E090A}"/>
          </ac:spMkLst>
        </pc:spChg>
        <pc:spChg chg="mod">
          <ac:chgData name="Julie Campbell" userId="S::juliec@audienz.com::df5086f6-13ed-4e69-b43c-17720522b05d" providerId="AD" clId="Web-{66AEC694-AF9F-28B7-9EF4-4BF6F87760ED}" dt="2020-07-29T22:18:14.740" v="228" actId="20577"/>
          <ac:spMkLst>
            <pc:docMk/>
            <pc:sldMk cId="130443909" sldId="2076138722"/>
            <ac:spMk id="37" creationId="{C229264F-9D39-47E7-AFCF-B032C08A8EDE}"/>
          </ac:spMkLst>
        </pc:spChg>
        <pc:spChg chg="mod">
          <ac:chgData name="Julie Campbell" userId="S::juliec@audienz.com::df5086f6-13ed-4e69-b43c-17720522b05d" providerId="AD" clId="Web-{66AEC694-AF9F-28B7-9EF4-4BF6F87760ED}" dt="2020-07-29T22:18:14.771" v="229" actId="20577"/>
          <ac:spMkLst>
            <pc:docMk/>
            <pc:sldMk cId="130443909" sldId="2076138722"/>
            <ac:spMk id="38" creationId="{1DE9D080-81D6-4DA2-BE2F-1AEA8177F5E8}"/>
          </ac:spMkLst>
        </pc:spChg>
        <pc:spChg chg="mod">
          <ac:chgData name="Julie Campbell" userId="S::juliec@audienz.com::df5086f6-13ed-4e69-b43c-17720522b05d" providerId="AD" clId="Web-{66AEC694-AF9F-28B7-9EF4-4BF6F87760ED}" dt="2020-07-29T22:18:14.803" v="230" actId="20577"/>
          <ac:spMkLst>
            <pc:docMk/>
            <pc:sldMk cId="130443909" sldId="2076138722"/>
            <ac:spMk id="40" creationId="{1AF22914-DEDE-4CF6-8CF2-1803CDF0608E}"/>
          </ac:spMkLst>
        </pc:spChg>
        <pc:spChg chg="mod">
          <ac:chgData name="Julie Campbell" userId="S::juliec@audienz.com::df5086f6-13ed-4e69-b43c-17720522b05d" providerId="AD" clId="Web-{66AEC694-AF9F-28B7-9EF4-4BF6F87760ED}" dt="2020-07-29T22:18:14.834" v="232" actId="20577"/>
          <ac:spMkLst>
            <pc:docMk/>
            <pc:sldMk cId="130443909" sldId="2076138722"/>
            <ac:spMk id="64" creationId="{AB86883B-C1C6-4EA4-934C-F4F0D965801F}"/>
          </ac:spMkLst>
        </pc:spChg>
        <pc:spChg chg="mod">
          <ac:chgData name="Julie Campbell" userId="S::juliec@audienz.com::df5086f6-13ed-4e69-b43c-17720522b05d" providerId="AD" clId="Web-{66AEC694-AF9F-28B7-9EF4-4BF6F87760ED}" dt="2020-07-29T22:18:14.553" v="220" actId="20577"/>
          <ac:spMkLst>
            <pc:docMk/>
            <pc:sldMk cId="130443909" sldId="2076138722"/>
            <ac:spMk id="65" creationId="{4043683D-C551-49C3-9C6E-056938D1D733}"/>
          </ac:spMkLst>
        </pc:spChg>
        <pc:spChg chg="mod">
          <ac:chgData name="Julie Campbell" userId="S::juliec@audienz.com::df5086f6-13ed-4e69-b43c-17720522b05d" providerId="AD" clId="Web-{66AEC694-AF9F-28B7-9EF4-4BF6F87760ED}" dt="2020-07-29T22:18:15.021" v="233" actId="20577"/>
          <ac:spMkLst>
            <pc:docMk/>
            <pc:sldMk cId="130443909" sldId="2076138722"/>
            <ac:spMk id="67" creationId="{77073750-21C0-42AC-93B4-800170FB0EF5}"/>
          </ac:spMkLst>
        </pc:spChg>
        <pc:spChg chg="mod">
          <ac:chgData name="Julie Campbell" userId="S::juliec@audienz.com::df5086f6-13ed-4e69-b43c-17720522b05d" providerId="AD" clId="Web-{66AEC694-AF9F-28B7-9EF4-4BF6F87760ED}" dt="2020-07-29T22:18:15.225" v="235" actId="20577"/>
          <ac:spMkLst>
            <pc:docMk/>
            <pc:sldMk cId="130443909" sldId="2076138722"/>
            <ac:spMk id="69" creationId="{BC7E36C9-7FB8-42E4-934B-14801310DC35}"/>
          </ac:spMkLst>
        </pc:spChg>
        <pc:spChg chg="mod">
          <ac:chgData name="Julie Campbell" userId="S::juliec@audienz.com::df5086f6-13ed-4e69-b43c-17720522b05d" providerId="AD" clId="Web-{66AEC694-AF9F-28B7-9EF4-4BF6F87760ED}" dt="2020-07-29T22:18:15.131" v="234" actId="20577"/>
          <ac:spMkLst>
            <pc:docMk/>
            <pc:sldMk cId="130443909" sldId="2076138722"/>
            <ac:spMk id="70" creationId="{45431AA3-97CF-4C9B-BD2A-1B246E159506}"/>
          </ac:spMkLst>
        </pc:spChg>
        <pc:spChg chg="mod">
          <ac:chgData name="Julie Campbell" userId="S::juliec@audienz.com::df5086f6-13ed-4e69-b43c-17720522b05d" providerId="AD" clId="Web-{66AEC694-AF9F-28B7-9EF4-4BF6F87760ED}" dt="2020-07-29T22:18:15.318" v="236" actId="20577"/>
          <ac:spMkLst>
            <pc:docMk/>
            <pc:sldMk cId="130443909" sldId="2076138722"/>
            <ac:spMk id="72" creationId="{8FF650EC-124B-4F24-A193-3B28DECB554D}"/>
          </ac:spMkLst>
        </pc:spChg>
      </pc:sldChg>
      <pc:sldChg chg="modSp">
        <pc:chgData name="Julie Campbell" userId="S::juliec@audienz.com::df5086f6-13ed-4e69-b43c-17720522b05d" providerId="AD" clId="Web-{66AEC694-AF9F-28B7-9EF4-4BF6F87760ED}" dt="2020-07-29T22:17:26.909" v="58" actId="20577"/>
        <pc:sldMkLst>
          <pc:docMk/>
          <pc:sldMk cId="1574657797" sldId="2076138728"/>
        </pc:sldMkLst>
        <pc:spChg chg="mod">
          <ac:chgData name="Julie Campbell" userId="S::juliec@audienz.com::df5086f6-13ed-4e69-b43c-17720522b05d" providerId="AD" clId="Web-{66AEC694-AF9F-28B7-9EF4-4BF6F87760ED}" dt="2020-07-29T22:17:26.909" v="58" actId="20577"/>
          <ac:spMkLst>
            <pc:docMk/>
            <pc:sldMk cId="1574657797" sldId="2076138728"/>
            <ac:spMk id="8" creationId="{00000000-0000-0000-0000-000000000000}"/>
          </ac:spMkLst>
        </pc:spChg>
        <pc:spChg chg="mod">
          <ac:chgData name="Julie Campbell" userId="S::juliec@audienz.com::df5086f6-13ed-4e69-b43c-17720522b05d" providerId="AD" clId="Web-{66AEC694-AF9F-28B7-9EF4-4BF6F87760ED}" dt="2020-07-29T22:17:24.737" v="48" actId="20577"/>
          <ac:spMkLst>
            <pc:docMk/>
            <pc:sldMk cId="1574657797" sldId="2076138728"/>
            <ac:spMk id="14" creationId="{0C149C9F-1EB2-483D-BEE2-DE505477072A}"/>
          </ac:spMkLst>
        </pc:spChg>
        <pc:spChg chg="mod">
          <ac:chgData name="Julie Campbell" userId="S::juliec@audienz.com::df5086f6-13ed-4e69-b43c-17720522b05d" providerId="AD" clId="Web-{66AEC694-AF9F-28B7-9EF4-4BF6F87760ED}" dt="2020-07-29T22:17:24.753" v="49" actId="20577"/>
          <ac:spMkLst>
            <pc:docMk/>
            <pc:sldMk cId="1574657797" sldId="2076138728"/>
            <ac:spMk id="15" creationId="{A67CD91C-0CD7-463C-88B9-FE98551E61BC}"/>
          </ac:spMkLst>
        </pc:spChg>
        <pc:spChg chg="mod">
          <ac:chgData name="Julie Campbell" userId="S::juliec@audienz.com::df5086f6-13ed-4e69-b43c-17720522b05d" providerId="AD" clId="Web-{66AEC694-AF9F-28B7-9EF4-4BF6F87760ED}" dt="2020-07-29T22:17:24.784" v="50" actId="20577"/>
          <ac:spMkLst>
            <pc:docMk/>
            <pc:sldMk cId="1574657797" sldId="2076138728"/>
            <ac:spMk id="17" creationId="{D62B2414-784C-47FF-9C46-B33D4004A662}"/>
          </ac:spMkLst>
        </pc:spChg>
        <pc:spChg chg="mod">
          <ac:chgData name="Julie Campbell" userId="S::juliec@audienz.com::df5086f6-13ed-4e69-b43c-17720522b05d" providerId="AD" clId="Web-{66AEC694-AF9F-28B7-9EF4-4BF6F87760ED}" dt="2020-07-29T22:17:24.831" v="51" actId="20577"/>
          <ac:spMkLst>
            <pc:docMk/>
            <pc:sldMk cId="1574657797" sldId="2076138728"/>
            <ac:spMk id="18" creationId="{BCCC2818-6124-4A6D-A45C-718697CAD762}"/>
          </ac:spMkLst>
        </pc:spChg>
        <pc:spChg chg="mod">
          <ac:chgData name="Julie Campbell" userId="S::juliec@audienz.com::df5086f6-13ed-4e69-b43c-17720522b05d" providerId="AD" clId="Web-{66AEC694-AF9F-28B7-9EF4-4BF6F87760ED}" dt="2020-07-29T22:17:24.893" v="52" actId="20577"/>
          <ac:spMkLst>
            <pc:docMk/>
            <pc:sldMk cId="1574657797" sldId="2076138728"/>
            <ac:spMk id="23" creationId="{F6830A72-F992-499D-9902-F576C4431113}"/>
          </ac:spMkLst>
        </pc:spChg>
        <pc:spChg chg="mod">
          <ac:chgData name="Julie Campbell" userId="S::juliec@audienz.com::df5086f6-13ed-4e69-b43c-17720522b05d" providerId="AD" clId="Web-{66AEC694-AF9F-28B7-9EF4-4BF6F87760ED}" dt="2020-07-29T22:17:24.940" v="53" actId="20577"/>
          <ac:spMkLst>
            <pc:docMk/>
            <pc:sldMk cId="1574657797" sldId="2076138728"/>
            <ac:spMk id="24" creationId="{A79C8817-42A0-4D03-AFA6-4499EF05F62A}"/>
          </ac:spMkLst>
        </pc:spChg>
        <pc:spChg chg="mod">
          <ac:chgData name="Julie Campbell" userId="S::juliec@audienz.com::df5086f6-13ed-4e69-b43c-17720522b05d" providerId="AD" clId="Web-{66AEC694-AF9F-28B7-9EF4-4BF6F87760ED}" dt="2020-07-29T22:17:24.987" v="54" actId="20577"/>
          <ac:spMkLst>
            <pc:docMk/>
            <pc:sldMk cId="1574657797" sldId="2076138728"/>
            <ac:spMk id="28" creationId="{616E387D-2D13-4809-B2D9-20ED97BE25CD}"/>
          </ac:spMkLst>
        </pc:spChg>
        <pc:spChg chg="mod">
          <ac:chgData name="Julie Campbell" userId="S::juliec@audienz.com::df5086f6-13ed-4e69-b43c-17720522b05d" providerId="AD" clId="Web-{66AEC694-AF9F-28B7-9EF4-4BF6F87760ED}" dt="2020-07-29T22:17:25.034" v="55" actId="20577"/>
          <ac:spMkLst>
            <pc:docMk/>
            <pc:sldMk cId="1574657797" sldId="2076138728"/>
            <ac:spMk id="29" creationId="{F57EBBC1-D070-4D84-91F3-C71C77B7EC65}"/>
          </ac:spMkLst>
        </pc:spChg>
        <pc:spChg chg="mod">
          <ac:chgData name="Julie Campbell" userId="S::juliec@audienz.com::df5086f6-13ed-4e69-b43c-17720522b05d" providerId="AD" clId="Web-{66AEC694-AF9F-28B7-9EF4-4BF6F87760ED}" dt="2020-07-29T22:17:25.097" v="56" actId="20577"/>
          <ac:spMkLst>
            <pc:docMk/>
            <pc:sldMk cId="1574657797" sldId="2076138728"/>
            <ac:spMk id="33" creationId="{68000F45-E1B6-4A69-97FE-86B9E509E572}"/>
          </ac:spMkLst>
        </pc:spChg>
        <pc:spChg chg="mod">
          <ac:chgData name="Julie Campbell" userId="S::juliec@audienz.com::df5086f6-13ed-4e69-b43c-17720522b05d" providerId="AD" clId="Web-{66AEC694-AF9F-28B7-9EF4-4BF6F87760ED}" dt="2020-07-29T22:17:25.143" v="57" actId="20577"/>
          <ac:spMkLst>
            <pc:docMk/>
            <pc:sldMk cId="1574657797" sldId="2076138728"/>
            <ac:spMk id="34" creationId="{34651FFF-708F-432E-BAA6-5AFCA4B24F6F}"/>
          </ac:spMkLst>
        </pc:spChg>
      </pc:sldChg>
      <pc:sldChg chg="modSp delCm">
        <pc:chgData name="Julie Campbell" userId="S::juliec@audienz.com::df5086f6-13ed-4e69-b43c-17720522b05d" providerId="AD" clId="Web-{66AEC694-AF9F-28B7-9EF4-4BF6F87760ED}" dt="2020-07-29T22:18:33.585" v="260" actId="20577"/>
        <pc:sldMkLst>
          <pc:docMk/>
          <pc:sldMk cId="2130625321" sldId="2076138740"/>
        </pc:sldMkLst>
        <pc:spChg chg="mod">
          <ac:chgData name="Julie Campbell" userId="S::juliec@audienz.com::df5086f6-13ed-4e69-b43c-17720522b05d" providerId="AD" clId="Web-{66AEC694-AF9F-28B7-9EF4-4BF6F87760ED}" dt="2020-07-29T22:18:32.804" v="246" actId="20577"/>
          <ac:spMkLst>
            <pc:docMk/>
            <pc:sldMk cId="2130625321" sldId="2076138740"/>
            <ac:spMk id="8" creationId="{31CB1E43-1E1B-4886-AEFA-30EC6CD328D0}"/>
          </ac:spMkLst>
        </pc:spChg>
        <pc:spChg chg="mod">
          <ac:chgData name="Julie Campbell" userId="S::juliec@audienz.com::df5086f6-13ed-4e69-b43c-17720522b05d" providerId="AD" clId="Web-{66AEC694-AF9F-28B7-9EF4-4BF6F87760ED}" dt="2020-07-29T22:18:32.819" v="247" actId="20577"/>
          <ac:spMkLst>
            <pc:docMk/>
            <pc:sldMk cId="2130625321" sldId="2076138740"/>
            <ac:spMk id="9" creationId="{E1E56CA3-EAD2-40AE-8595-E06819C4B78C}"/>
          </ac:spMkLst>
        </pc:spChg>
        <pc:spChg chg="mod">
          <ac:chgData name="Julie Campbell" userId="S::juliec@audienz.com::df5086f6-13ed-4e69-b43c-17720522b05d" providerId="AD" clId="Web-{66AEC694-AF9F-28B7-9EF4-4BF6F87760ED}" dt="2020-07-29T22:18:32.835" v="248" actId="20577"/>
          <ac:spMkLst>
            <pc:docMk/>
            <pc:sldMk cId="2130625321" sldId="2076138740"/>
            <ac:spMk id="12" creationId="{B88D5047-69C5-4813-B659-AA45578B97D1}"/>
          </ac:spMkLst>
        </pc:spChg>
        <pc:spChg chg="mod">
          <ac:chgData name="Julie Campbell" userId="S::juliec@audienz.com::df5086f6-13ed-4e69-b43c-17720522b05d" providerId="AD" clId="Web-{66AEC694-AF9F-28B7-9EF4-4BF6F87760ED}" dt="2020-07-29T22:18:32.866" v="249" actId="20577"/>
          <ac:spMkLst>
            <pc:docMk/>
            <pc:sldMk cId="2130625321" sldId="2076138740"/>
            <ac:spMk id="15" creationId="{A511EDA3-8B45-4314-AAF0-4FEF8881507C}"/>
          </ac:spMkLst>
        </pc:spChg>
        <pc:spChg chg="mod">
          <ac:chgData name="Julie Campbell" userId="S::juliec@audienz.com::df5086f6-13ed-4e69-b43c-17720522b05d" providerId="AD" clId="Web-{66AEC694-AF9F-28B7-9EF4-4BF6F87760ED}" dt="2020-07-29T22:18:32.882" v="250" actId="20577"/>
          <ac:spMkLst>
            <pc:docMk/>
            <pc:sldMk cId="2130625321" sldId="2076138740"/>
            <ac:spMk id="18" creationId="{6542E299-F561-4C6D-986F-D5F764C90955}"/>
          </ac:spMkLst>
        </pc:spChg>
        <pc:spChg chg="mod">
          <ac:chgData name="Julie Campbell" userId="S::juliec@audienz.com::df5086f6-13ed-4e69-b43c-17720522b05d" providerId="AD" clId="Web-{66AEC694-AF9F-28B7-9EF4-4BF6F87760ED}" dt="2020-07-29T22:18:32.897" v="251" actId="20577"/>
          <ac:spMkLst>
            <pc:docMk/>
            <pc:sldMk cId="2130625321" sldId="2076138740"/>
            <ac:spMk id="20" creationId="{92E5BC45-2FC0-4776-82AB-D64B0422A70F}"/>
          </ac:spMkLst>
        </pc:spChg>
        <pc:spChg chg="mod">
          <ac:chgData name="Julie Campbell" userId="S::juliec@audienz.com::df5086f6-13ed-4e69-b43c-17720522b05d" providerId="AD" clId="Web-{66AEC694-AF9F-28B7-9EF4-4BF6F87760ED}" dt="2020-07-29T22:18:32.929" v="252" actId="20577"/>
          <ac:spMkLst>
            <pc:docMk/>
            <pc:sldMk cId="2130625321" sldId="2076138740"/>
            <ac:spMk id="21" creationId="{E70DA307-1DD1-433E-82CD-6E7918DDEAC3}"/>
          </ac:spMkLst>
        </pc:spChg>
        <pc:spChg chg="mod">
          <ac:chgData name="Julie Campbell" userId="S::juliec@audienz.com::df5086f6-13ed-4e69-b43c-17720522b05d" providerId="AD" clId="Web-{66AEC694-AF9F-28B7-9EF4-4BF6F87760ED}" dt="2020-07-29T22:18:32.944" v="253" actId="20577"/>
          <ac:spMkLst>
            <pc:docMk/>
            <pc:sldMk cId="2130625321" sldId="2076138740"/>
            <ac:spMk id="23" creationId="{56FB0D1B-D3F4-43D6-AD75-C7930E25A944}"/>
          </ac:spMkLst>
        </pc:spChg>
        <pc:spChg chg="mod">
          <ac:chgData name="Julie Campbell" userId="S::juliec@audienz.com::df5086f6-13ed-4e69-b43c-17720522b05d" providerId="AD" clId="Web-{66AEC694-AF9F-28B7-9EF4-4BF6F87760ED}" dt="2020-07-29T22:18:32.976" v="254" actId="20577"/>
          <ac:spMkLst>
            <pc:docMk/>
            <pc:sldMk cId="2130625321" sldId="2076138740"/>
            <ac:spMk id="25" creationId="{6F5ABA9C-9C34-41D4-9026-C8725263BA3F}"/>
          </ac:spMkLst>
        </pc:spChg>
        <pc:spChg chg="mod">
          <ac:chgData name="Julie Campbell" userId="S::juliec@audienz.com::df5086f6-13ed-4e69-b43c-17720522b05d" providerId="AD" clId="Web-{66AEC694-AF9F-28B7-9EF4-4BF6F87760ED}" dt="2020-07-29T22:18:33.007" v="255" actId="20577"/>
          <ac:spMkLst>
            <pc:docMk/>
            <pc:sldMk cId="2130625321" sldId="2076138740"/>
            <ac:spMk id="26" creationId="{2E60CF60-A3A4-4F7C-85FB-46BC569D7B2B}"/>
          </ac:spMkLst>
        </pc:spChg>
        <pc:spChg chg="mod">
          <ac:chgData name="Julie Campbell" userId="S::juliec@audienz.com::df5086f6-13ed-4e69-b43c-17720522b05d" providerId="AD" clId="Web-{66AEC694-AF9F-28B7-9EF4-4BF6F87760ED}" dt="2020-07-29T22:18:33.022" v="256" actId="20577"/>
          <ac:spMkLst>
            <pc:docMk/>
            <pc:sldMk cId="2130625321" sldId="2076138740"/>
            <ac:spMk id="29" creationId="{1AD413C3-D39E-42E4-A529-DAE7D552EBEC}"/>
          </ac:spMkLst>
        </pc:spChg>
        <pc:spChg chg="mod">
          <ac:chgData name="Julie Campbell" userId="S::juliec@audienz.com::df5086f6-13ed-4e69-b43c-17720522b05d" providerId="AD" clId="Web-{66AEC694-AF9F-28B7-9EF4-4BF6F87760ED}" dt="2020-07-29T22:18:33.038" v="257" actId="20577"/>
          <ac:spMkLst>
            <pc:docMk/>
            <pc:sldMk cId="2130625321" sldId="2076138740"/>
            <ac:spMk id="31" creationId="{126C493A-8D4E-4E08-9231-4202F9A3629D}"/>
          </ac:spMkLst>
        </pc:spChg>
        <pc:spChg chg="mod">
          <ac:chgData name="Julie Campbell" userId="S::juliec@audienz.com::df5086f6-13ed-4e69-b43c-17720522b05d" providerId="AD" clId="Web-{66AEC694-AF9F-28B7-9EF4-4BF6F87760ED}" dt="2020-07-29T22:18:33.319" v="258" actId="20577"/>
          <ac:spMkLst>
            <pc:docMk/>
            <pc:sldMk cId="2130625321" sldId="2076138740"/>
            <ac:spMk id="33" creationId="{779FB822-2F24-4ADC-84E4-CBC61DA0F650}"/>
          </ac:spMkLst>
        </pc:spChg>
        <pc:spChg chg="mod">
          <ac:chgData name="Julie Campbell" userId="S::juliec@audienz.com::df5086f6-13ed-4e69-b43c-17720522b05d" providerId="AD" clId="Web-{66AEC694-AF9F-28B7-9EF4-4BF6F87760ED}" dt="2020-07-29T22:18:33.460" v="259" actId="20577"/>
          <ac:spMkLst>
            <pc:docMk/>
            <pc:sldMk cId="2130625321" sldId="2076138740"/>
            <ac:spMk id="35" creationId="{97ACDDC3-A439-4C16-9A22-579F5CC51001}"/>
          </ac:spMkLst>
        </pc:spChg>
        <pc:spChg chg="mod">
          <ac:chgData name="Julie Campbell" userId="S::juliec@audienz.com::df5086f6-13ed-4e69-b43c-17720522b05d" providerId="AD" clId="Web-{66AEC694-AF9F-28B7-9EF4-4BF6F87760ED}" dt="2020-07-29T22:18:33.585" v="260" actId="20577"/>
          <ac:spMkLst>
            <pc:docMk/>
            <pc:sldMk cId="2130625321" sldId="2076138740"/>
            <ac:spMk id="37" creationId="{A85A2ADB-9B86-2947-AC14-AE3EBFF2910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B556A"/>
              </a:solidFill>
              <a:ln w="19050">
                <a:noFill/>
              </a:ln>
              <a:effectLst/>
            </c:spPr>
            <c:extLst>
              <c:ext xmlns:c16="http://schemas.microsoft.com/office/drawing/2014/chart" uri="{C3380CC4-5D6E-409C-BE32-E72D297353CC}">
                <c16:uniqueId val="{00000001-4BA5-47B4-9B1D-7C8E3FBBD79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BA5-47B4-9B1D-7C8E3FBBD79E}"/>
              </c:ext>
            </c:extLst>
          </c:dPt>
          <c:cat>
            <c:strRef>
              <c:f>Sheet1!$A$2:$A$3</c:f>
              <c:strCache>
                <c:ptCount val="2"/>
                <c:pt idx="0">
                  <c:v>1st Qtr</c:v>
                </c:pt>
                <c:pt idx="1">
                  <c:v>2nd Qtr</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4BA5-47B4-9B1D-7C8E3FBBD79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B556A"/>
              </a:solidFill>
              <a:ln w="19050">
                <a:noFill/>
              </a:ln>
              <a:effectLst/>
            </c:spPr>
            <c:extLst>
              <c:ext xmlns:c16="http://schemas.microsoft.com/office/drawing/2014/chart" uri="{C3380CC4-5D6E-409C-BE32-E72D297353CC}">
                <c16:uniqueId val="{00000001-E25B-4376-878D-3B69173C51E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E25B-4376-878D-3B69173C51EB}"/>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E25B-4376-878D-3B69173C51E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B556A"/>
              </a:solidFill>
              <a:ln w="19050">
                <a:noFill/>
              </a:ln>
              <a:effectLst/>
            </c:spPr>
            <c:extLst>
              <c:ext xmlns:c16="http://schemas.microsoft.com/office/drawing/2014/chart" uri="{C3380CC4-5D6E-409C-BE32-E72D297353CC}">
                <c16:uniqueId val="{00000001-83BD-4470-927F-DA98134D7E5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83BD-4470-927F-DA98134D7E5F}"/>
              </c:ext>
            </c:extLst>
          </c:dPt>
          <c:cat>
            <c:strRef>
              <c:f>Sheet1!$A$2:$A$3</c:f>
              <c:strCache>
                <c:ptCount val="2"/>
                <c:pt idx="0">
                  <c:v>1st Qtr</c:v>
                </c:pt>
                <c:pt idx="1">
                  <c:v>2nd Qtr</c:v>
                </c:pt>
              </c:strCache>
            </c:strRef>
          </c:cat>
          <c:val>
            <c:numRef>
              <c:f>Sheet1!$B$2:$B$3</c:f>
              <c:numCache>
                <c:formatCode>General</c:formatCode>
                <c:ptCount val="2"/>
                <c:pt idx="0">
                  <c:v>59</c:v>
                </c:pt>
                <c:pt idx="1">
                  <c:v>34</c:v>
                </c:pt>
              </c:numCache>
            </c:numRef>
          </c:val>
          <c:extLst>
            <c:ext xmlns:c16="http://schemas.microsoft.com/office/drawing/2014/chart" uri="{C3380CC4-5D6E-409C-BE32-E72D297353CC}">
              <c16:uniqueId val="{00000004-83BD-4470-927F-DA98134D7E5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0B556A"/>
              </a:solidFill>
              <a:ln w="19050">
                <a:noFill/>
              </a:ln>
              <a:effectLst/>
            </c:spPr>
            <c:extLst>
              <c:ext xmlns:c16="http://schemas.microsoft.com/office/drawing/2014/chart" uri="{C3380CC4-5D6E-409C-BE32-E72D297353CC}">
                <c16:uniqueId val="{00000001-FC6A-4175-ABEA-EF9887E4F784}"/>
              </c:ext>
            </c:extLst>
          </c:dPt>
          <c:dPt>
            <c:idx val="1"/>
            <c:bubble3D val="0"/>
            <c:spPr>
              <a:solidFill>
                <a:srgbClr val="85AAB4"/>
              </a:solidFill>
              <a:ln w="19050">
                <a:noFill/>
              </a:ln>
              <a:effectLst/>
            </c:spPr>
            <c:extLst>
              <c:ext xmlns:c16="http://schemas.microsoft.com/office/drawing/2014/chart" uri="{C3380CC4-5D6E-409C-BE32-E72D297353CC}">
                <c16:uniqueId val="{00000003-FC6A-4175-ABEA-EF9887E4F784}"/>
              </c:ext>
            </c:extLst>
          </c:dPt>
          <c:cat>
            <c:numRef>
              <c:f>Sheet1!$A$2:$A$3</c:f>
              <c:numCache>
                <c:formatCode>General</c:formatCode>
                <c:ptCount val="2"/>
              </c:numCache>
            </c:num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FC6A-4175-ABEA-EF9887E4F78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6A9A5-308B-42A7-8687-0EF4642BECF3}"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AA448-BFD3-45DE-AA58-97929ED675D9}" type="slidenum">
              <a:rPr lang="en-US" smtClean="0"/>
              <a:t>‹#›</a:t>
            </a:fld>
            <a:endParaRPr lang="en-US"/>
          </a:p>
        </p:txBody>
      </p:sp>
    </p:spTree>
    <p:extLst>
      <p:ext uri="{BB962C8B-B14F-4D97-AF65-F5344CB8AC3E}">
        <p14:creationId xmlns:p14="http://schemas.microsoft.com/office/powerpoint/2010/main" val="293683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artner.com/it-glossary/machine-learn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531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Light"/>
                <a:cs typeface="Segoe UI Light"/>
              </a:rPr>
              <a:t>Sample Narrative</a:t>
            </a:r>
            <a:endParaRPr lang="en-US" b="1" dirty="0">
              <a:cs typeface="Segoe UI Light"/>
            </a:endParaRPr>
          </a:p>
          <a:p>
            <a:endParaRPr lang="en-US" b="1" dirty="0">
              <a:latin typeface="Segoe UI Light"/>
              <a:cs typeface="Segoe UI Light"/>
            </a:endParaRPr>
          </a:p>
          <a:p>
            <a:r>
              <a:rPr lang="en-US" dirty="0">
                <a:latin typeface="Segoe UI Light"/>
                <a:cs typeface="Segoe UI Light"/>
              </a:rPr>
              <a:t>Effective </a:t>
            </a:r>
            <a:r>
              <a:rPr lang="en-US" sz="1200" kern="1200" dirty="0">
                <a:solidFill>
                  <a:schemeClr val="tx1"/>
                </a:solidFill>
                <a:effectLst/>
                <a:latin typeface="Segoe UI Light"/>
                <a:cs typeface="Segoe UI Light"/>
              </a:rPr>
              <a:t>self-service models can free up agents to work on more complex issues, support organizations can automate resolution with virtual agents or customer service bots. This is one of the hottest emerging channels. In fact, Gartner predicts that by 2021, more than half of enterprise organizations will spend more on bots than they do on mobile app development. Microsoft has the deepest AI framework in the market and </a:t>
            </a:r>
            <a:r>
              <a:rPr lang="en-US" sz="1200" b="1" kern="1200" dirty="0">
                <a:solidFill>
                  <a:schemeClr val="tx1"/>
                </a:solidFill>
                <a:effectLst/>
                <a:latin typeface="Segoe UI Light"/>
                <a:cs typeface="Segoe UI Light"/>
              </a:rPr>
              <a:t>Microsoft Power Virtual Agents</a:t>
            </a:r>
            <a:r>
              <a:rPr lang="en-US" b="1" dirty="0">
                <a:latin typeface="Segoe UI Light"/>
                <a:cs typeface="Segoe UI Light"/>
              </a:rPr>
              <a:t> </a:t>
            </a:r>
            <a:r>
              <a:rPr lang="en-US" sz="1200" b="1" kern="1200" dirty="0">
                <a:solidFill>
                  <a:schemeClr val="tx1"/>
                </a:solidFill>
                <a:effectLst/>
                <a:latin typeface="Segoe UI Light"/>
                <a:cs typeface="Segoe UI Light"/>
              </a:rPr>
              <a:t>empowers your customer service team to build bots</a:t>
            </a:r>
            <a:r>
              <a:rPr lang="en-US" sz="1200" kern="1200" dirty="0">
                <a:solidFill>
                  <a:schemeClr val="tx1"/>
                </a:solidFill>
                <a:effectLst/>
                <a:latin typeface="Segoe UI Light"/>
                <a:cs typeface="Segoe UI Light"/>
              </a:rPr>
              <a:t> that can leverage capabilities like natural language processing and machine learning to create an experience that is smart, conversational and fast with the ability to synthesize and consider information about the customer along with other available data sources to provide not just an experience that is available 24/7, but one that can add real value.</a:t>
            </a:r>
            <a:r>
              <a:rPr lang="en-US" dirty="0">
                <a:latin typeface="Segoe UI Light"/>
                <a:cs typeface="Segoe UI Light"/>
              </a:rPr>
              <a:t> </a:t>
            </a:r>
            <a:endParaRPr lang="en-US" dirty="0"/>
          </a:p>
          <a:p>
            <a:endParaRPr lang="en-US" sz="1200" kern="1200" dirty="0">
              <a:solidFill>
                <a:schemeClr val="tx1"/>
              </a:solidFill>
              <a:effectLst/>
              <a:latin typeface="Segoe UI Light" pitchFamily="34" charset="0"/>
              <a:ea typeface="+mn-ea"/>
              <a:cs typeface="+mn-cs"/>
            </a:endParaRPr>
          </a:p>
          <a:p>
            <a:r>
              <a:rPr lang="en-US" sz="1200" b="1" kern="1200" dirty="0">
                <a:solidFill>
                  <a:schemeClr val="tx1"/>
                </a:solidFill>
                <a:effectLst/>
                <a:latin typeface="Segoe UI Light"/>
                <a:cs typeface="Segoe UI Light"/>
              </a:rPr>
              <a:t>Agent-facing bots can be created, </a:t>
            </a:r>
            <a:r>
              <a:rPr lang="en-US" sz="1200" kern="1200" dirty="0">
                <a:solidFill>
                  <a:schemeClr val="tx1"/>
                </a:solidFill>
                <a:effectLst/>
                <a:latin typeface="Segoe UI Light"/>
                <a:cs typeface="Segoe UI Light"/>
              </a:rPr>
              <a:t>providing dynamic guidance to the agent during the course of a service inquiry. For instance, using text analytics, an agent-facing bot can analyze a conversation between an agent and a customer real-time to surface relevant knowledge articles, or relevant cross-sell/up-sell offers. Or as an agent wraps up a case, a bot can provide next best action advice on which case they should work on next. Both customer and agent-facing bots can speed resolution while reducing costs and improving customer satisfaction. Bots are smart, interactive and always available.</a:t>
            </a:r>
            <a:r>
              <a:rPr lang="en-US" dirty="0">
                <a:latin typeface="Segoe UI Light"/>
                <a:cs typeface="Segoe UI Light"/>
              </a:rPr>
              <a:t> </a:t>
            </a:r>
            <a:endParaRPr lang="en-US" kern="1200" dirty="0">
              <a:solidFill>
                <a:schemeClr val="tx1"/>
              </a:solidFill>
              <a:effectLst/>
              <a:latin typeface="Segoe UI Light" pitchFamily="34" charset="0"/>
              <a:cs typeface="Segoe UI Light"/>
            </a:endParaRPr>
          </a:p>
          <a:p>
            <a:pPr>
              <a:defRPr/>
            </a:pPr>
            <a:endParaRPr lang="en-US" dirty="0">
              <a:solidFill>
                <a:srgbClr val="000000"/>
              </a:solidFill>
              <a:latin typeface="Segoe UI Light"/>
              <a:cs typeface="Segoe UI Light"/>
            </a:endParaRPr>
          </a:p>
          <a:p>
            <a:pPr>
              <a:defRPr/>
            </a:pPr>
            <a:r>
              <a:rPr lang="en-US" dirty="0">
                <a:solidFill>
                  <a:srgbClr val="000000"/>
                </a:solidFill>
                <a:latin typeface="Segoe UI Light"/>
                <a:cs typeface="Segoe UI Light"/>
              </a:rPr>
              <a:t>Note: By</a:t>
            </a:r>
            <a:r>
              <a:rPr lang="en-US" sz="1200" b="0" i="0" u="none" strike="noStrike" kern="1200" dirty="0">
                <a:solidFill>
                  <a:schemeClr val="tx1"/>
                </a:solidFill>
                <a:effectLst/>
                <a:latin typeface="Segoe UI Light"/>
                <a:cs typeface="Segoe UI Light"/>
              </a:rPr>
              <a:t> 2022, Gartner predicts that 72 percent of customer interactions will involve emerging technologies such as </a:t>
            </a:r>
            <a:r>
              <a:rPr lang="en-US" sz="1200" b="0" i="0" u="none" strike="noStrike" kern="1200" dirty="0">
                <a:solidFill>
                  <a:schemeClr val="tx1"/>
                </a:solidFill>
                <a:effectLst/>
                <a:latin typeface="Segoe UI Light"/>
                <a:cs typeface="Segoe UI Light"/>
                <a:hlinkClick r:id="rId3"/>
              </a:rPr>
              <a:t>machine-learning</a:t>
            </a:r>
            <a:r>
              <a:rPr lang="en-US" sz="1200" b="0" i="0" u="none" strike="noStrike" kern="1200" dirty="0">
                <a:solidFill>
                  <a:schemeClr val="tx1"/>
                </a:solidFill>
                <a:effectLst/>
                <a:latin typeface="Segoe UI Light"/>
                <a:cs typeface="Segoe UI Light"/>
              </a:rPr>
              <a:t> applications, chatbots and mobile messaging, up from 11 percent in 2017.</a:t>
            </a:r>
            <a:endParaRPr lang="en-US" sz="1100" b="1" kern="1200" baseline="0" dirty="0">
              <a:solidFill>
                <a:schemeClr val="bg1"/>
              </a:solidFill>
              <a:effectLst/>
              <a:latin typeface="Segoe UI Light"/>
              <a:cs typeface="Segoe UI Light"/>
            </a:endParaRPr>
          </a:p>
        </p:txBody>
      </p:sp>
      <p:sp>
        <p:nvSpPr>
          <p:cNvPr id="4" name="Slide Number Placeholder 3"/>
          <p:cNvSpPr>
            <a:spLocks noGrp="1"/>
          </p:cNvSpPr>
          <p:nvPr>
            <p:ph type="sldNum" sz="quarter" idx="5"/>
          </p:nvPr>
        </p:nvSpPr>
        <p:spPr/>
        <p:txBody>
          <a:bodyPr/>
          <a:lstStyle/>
          <a:p>
            <a:fld id="{8B1AA448-BFD3-45DE-AA58-97929ED675D9}" type="slidenum">
              <a:rPr lang="en-US" smtClean="0"/>
              <a:t>11</a:t>
            </a:fld>
            <a:endParaRPr lang="en-US"/>
          </a:p>
        </p:txBody>
      </p:sp>
    </p:spTree>
    <p:extLst>
      <p:ext uri="{BB962C8B-B14F-4D97-AF65-F5344CB8AC3E}">
        <p14:creationId xmlns:p14="http://schemas.microsoft.com/office/powerpoint/2010/main" val="320211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https://customers.microsoft.com/en-US/story/726667-siemens-manufacturing-dynamics365fieldservice-hololens-en</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95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Light"/>
                <a:ea typeface="+mn-ea"/>
                <a:cs typeface="+mn-cs"/>
              </a:rPr>
              <a:t>To keep pace with rising customer expectations, AEP Energy has selected Dynamics 365 Customer Insights as the cornerstone of its customer experience transformation. The solution enables AEP Energy to create unified customer profiles for consumers and businesses by bringing together siloed data from all sources including CRM and ERP. In addition to transactional data, AEP will bring in behavioral data in the form of actual product usage as well as 3</a:t>
            </a:r>
            <a:r>
              <a:rPr lang="en-US" sz="900" kern="1200" baseline="30000" dirty="0">
                <a:solidFill>
                  <a:schemeClr val="tx1"/>
                </a:solidFill>
                <a:effectLst/>
                <a:latin typeface="Segoe Light"/>
                <a:ea typeface="+mn-ea"/>
                <a:cs typeface="+mn-cs"/>
              </a:rPr>
              <a:t>rd</a:t>
            </a:r>
            <a:r>
              <a:rPr lang="en-US" sz="900" kern="1200" dirty="0">
                <a:solidFill>
                  <a:schemeClr val="tx1"/>
                </a:solidFill>
                <a:effectLst/>
                <a:latin typeface="Segoe Light"/>
                <a:ea typeface="+mn-ea"/>
                <a:cs typeface="+mn-cs"/>
              </a:rPr>
              <a:t> party credit information for a truly 360-degree view of the customer. Because Customer Insights is a preassembled solution that connects seamlessly to other applications, data and insights are easily shared between Customer Insights and AEP’s existing solutions including Dynamics 365 Sales, Dynamics 365 Service, and Power BI. With Customer Insights, AEP Energy can: </a:t>
            </a:r>
          </a:p>
          <a:p>
            <a:endParaRPr lang="en-US" sz="900" kern="1200" dirty="0">
              <a:solidFill>
                <a:schemeClr val="tx1"/>
              </a:solidFill>
              <a:effectLst/>
              <a:latin typeface="Segoe Light"/>
              <a:ea typeface="+mn-ea"/>
              <a:cs typeface="+mn-cs"/>
            </a:endParaRPr>
          </a:p>
          <a:p>
            <a:pPr marL="168275" lvl="3" indent="-168275">
              <a:spcAft>
                <a:spcPts val="600"/>
              </a:spcAft>
              <a:buFont typeface="Arial" panose="020B0604020202020204" pitchFamily="34" charset="0"/>
              <a:buChar char="•"/>
            </a:pPr>
            <a:r>
              <a:rPr lang="en-US" sz="900" kern="1200" dirty="0">
                <a:solidFill>
                  <a:srgbClr val="3C3C41"/>
                </a:solidFill>
                <a:latin typeface="Segoe Light"/>
                <a:ea typeface="+mn-ea"/>
                <a:cs typeface="+mn-cs"/>
              </a:rPr>
              <a:t>Gain a 360-degree view of all customers - individuals and businesses</a:t>
            </a:r>
          </a:p>
          <a:p>
            <a:pPr marL="168275" lvl="3" indent="-168275">
              <a:spcAft>
                <a:spcPts val="600"/>
              </a:spcAft>
              <a:buFont typeface="Arial" panose="020B0604020202020204" pitchFamily="34" charset="0"/>
              <a:buChar char="•"/>
            </a:pPr>
            <a:r>
              <a:rPr lang="en-US" sz="900" kern="1200" dirty="0">
                <a:solidFill>
                  <a:srgbClr val="3C3C41"/>
                </a:solidFill>
                <a:latin typeface="Segoe Light"/>
                <a:ea typeface="+mn-ea"/>
                <a:cs typeface="+mn-cs"/>
              </a:rPr>
              <a:t>Identify upsell/cross-sell opportunities for existing customers by using intelligent segmentation </a:t>
            </a:r>
          </a:p>
          <a:p>
            <a:pPr marL="168275" lvl="3" indent="-168275">
              <a:spcAft>
                <a:spcPts val="600"/>
              </a:spcAft>
              <a:buFont typeface="Arial" panose="020B0604020202020204" pitchFamily="34" charset="0"/>
              <a:buChar char="•"/>
            </a:pPr>
            <a:r>
              <a:rPr lang="en-US" sz="900" kern="1200" dirty="0">
                <a:solidFill>
                  <a:srgbClr val="3C3C41"/>
                </a:solidFill>
                <a:latin typeface="Segoe Light"/>
                <a:ea typeface="+mn-ea"/>
                <a:cs typeface="+mn-cs"/>
              </a:rPr>
              <a:t>Empower marketing, sales, and service professionals to deliver consistent 1:1 personalized experiences</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87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Segoe Light"/>
                <a:ea typeface="+mn-ea"/>
                <a:cs typeface="Segoe UI Light" panose="020B0502040204020203" pitchFamily="34" charset="0"/>
              </a:rPr>
              <a:t>Gruppo Campari, founded in 1860, is a leading brand in the global beverage and spirits industry with a portfolio of more than 50 brands including </a:t>
            </a:r>
            <a:r>
              <a:rPr lang="en-US" sz="1200" kern="1200" dirty="0" err="1">
                <a:solidFill>
                  <a:schemeClr val="tx1"/>
                </a:solidFill>
                <a:effectLst/>
                <a:latin typeface="Segoe Light"/>
                <a:ea typeface="+mn-ea"/>
                <a:cs typeface="Segoe UI Light" panose="020B0502040204020203" pitchFamily="34" charset="0"/>
              </a:rPr>
              <a:t>Skyy</a:t>
            </a:r>
            <a:r>
              <a:rPr lang="en-US" sz="1200" kern="1200" dirty="0">
                <a:solidFill>
                  <a:schemeClr val="tx1"/>
                </a:solidFill>
                <a:effectLst/>
                <a:latin typeface="Segoe Light"/>
                <a:ea typeface="+mn-ea"/>
                <a:cs typeface="Segoe UI Light" panose="020B0502040204020203" pitchFamily="34" charset="0"/>
              </a:rPr>
              <a:t>, Wild Turkey, and Appleton. Consumers typically purchase beverages and spirits with brand stories that align with their personal interests and life stage. Accordingly, beverage and spirt companies need to continually monitor the interests and life stages of individuals within their target audience and develop brand identities and marketing campaigns that these individuals can connect with. Like many other fast moving-CPG companies, Campari has a very diverse IT landscape, especially in the marketing domain (leveraging 7+ </a:t>
            </a:r>
            <a:r>
              <a:rPr lang="en-US" sz="1200" kern="1200" dirty="0" err="1">
                <a:solidFill>
                  <a:schemeClr val="tx1"/>
                </a:solidFill>
                <a:effectLst/>
                <a:latin typeface="Segoe Light"/>
                <a:ea typeface="+mn-ea"/>
                <a:cs typeface="Segoe UI Light" panose="020B0502040204020203" pitchFamily="34" charset="0"/>
              </a:rPr>
              <a:t>martech</a:t>
            </a:r>
            <a:r>
              <a:rPr lang="en-US" sz="1200" kern="1200" dirty="0">
                <a:solidFill>
                  <a:schemeClr val="tx1"/>
                </a:solidFill>
                <a:effectLst/>
                <a:latin typeface="Segoe Light"/>
                <a:ea typeface="+mn-ea"/>
                <a:cs typeface="Segoe UI Light" panose="020B0502040204020203" pitchFamily="34" charset="0"/>
              </a:rPr>
              <a:t> vendors). Every region and often brand use different tools to manage consumer data. Campari started a “Global CRM” project to bring all of their consumer information together while adhering to compliance related to movement of data. Dynamics 365 Customer Insights is now the go-to platform for all Campari regions and brands to manage consumer and business partner data (e.g. bars and restaurants). This allows Campari to take one standardized approach to calculate </a:t>
            </a:r>
            <a:r>
              <a:rPr lang="en-US" sz="1200" kern="1200" dirty="0" err="1">
                <a:solidFill>
                  <a:schemeClr val="tx1"/>
                </a:solidFill>
                <a:effectLst/>
                <a:latin typeface="Segoe Light"/>
                <a:ea typeface="+mn-ea"/>
                <a:cs typeface="Segoe UI Light" panose="020B0502040204020203" pitchFamily="34" charset="0"/>
              </a:rPr>
              <a:t>CLTV</a:t>
            </a:r>
            <a:r>
              <a:rPr lang="en-US" sz="1200" kern="1200" dirty="0">
                <a:solidFill>
                  <a:schemeClr val="tx1"/>
                </a:solidFill>
                <a:effectLst/>
                <a:latin typeface="Segoe Light"/>
                <a:ea typeface="+mn-ea"/>
                <a:cs typeface="Segoe UI Light" panose="020B0502040204020203" pitchFamily="34" charset="0"/>
              </a:rPr>
              <a:t>, analyze across region and brand, and personalize marketing campaigns. Additionally, Campari is committed to Azure as their data platform, Power Apps for custom built apps, Power BI for reporting, and Office 365 for business productivity. Now with the help of Customer Insights, Campari can gain a holistic view of customers faster, using out of the box connectors to bring data from different sources and AI-recommended segments. </a:t>
            </a:r>
            <a:endParaRPr lang="en-US" sz="1200" b="0" kern="1200" dirty="0">
              <a:solidFill>
                <a:schemeClr val="tx1"/>
              </a:solidFill>
              <a:effectLst/>
              <a:latin typeface="Segoe Light"/>
              <a:ea typeface="+mn-ea"/>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10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04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7B9D4F-5F19-438C-92E8-037C6AE8F87D}" type="slidenum">
              <a:rPr lang="en-US" smtClean="0"/>
              <a:t>17</a:t>
            </a:fld>
            <a:endParaRPr lang="en-US"/>
          </a:p>
        </p:txBody>
      </p:sp>
    </p:spTree>
    <p:extLst>
      <p:ext uri="{BB962C8B-B14F-4D97-AF65-F5344CB8AC3E}">
        <p14:creationId xmlns:p14="http://schemas.microsoft.com/office/powerpoint/2010/main" val="171030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Segoe UI Light" pitchFamily="34" charset="0"/>
                <a:ea typeface="+mn-ea"/>
                <a:cs typeface="+mn-cs"/>
              </a:rPr>
              <a:t>Sample narrative</a:t>
            </a:r>
          </a:p>
          <a:p>
            <a:r>
              <a:rPr lang="en-US" sz="1200" kern="1200" dirty="0">
                <a:solidFill>
                  <a:schemeClr val="tx1"/>
                </a:solidFill>
                <a:effectLst/>
                <a:latin typeface="Segoe UI Light" pitchFamily="34" charset="0"/>
                <a:ea typeface="+mn-ea"/>
                <a:cs typeface="+mn-cs"/>
              </a:rPr>
              <a:t>Let’s spend just a moment talking through a very common set of challenges facing organizations today.</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As I mentioned, expectations continue their steady climb in a number of areas, and that includes expectations around choice of channels and devices through which they expect to receive service, and the speed and ease of that experience. </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But as organizations add those engagement channels, the collective architecture on the back-end can become very disconnected and it is difficult to share information or provide consistent experiences across channels. More often than not, it simply creates more complexity. And so even as new channels are made available service organizations are unable to deliver on the promise of that experience. </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Recent global research shows us that customers attempt to use self-service before trying to contact a human agent, and customers use three or more channels to engage. And 90% of us expect consistency and continuity across that experience. Nearly 59% (58.5%) of the channels are managed in silos. </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This becomes even more complicated for large enterprise organizations. Not only do different lines of business often use siloed applications, they often have to deal with legacy applications that have become part of the technology stack due to acquisitions. </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All of this combines to create a very fragmented engagement experience, one that diminishes customer satisfaction and erodes the reputation of the brand.</a:t>
            </a:r>
          </a:p>
          <a:p>
            <a:endParaRPr lang="en-US" sz="1200" kern="1200" dirty="0">
              <a:solidFill>
                <a:schemeClr val="tx1"/>
              </a:solidFill>
              <a:effectLst/>
              <a:latin typeface="Segoe UI Light" pitchFamily="34" charset="0"/>
              <a:ea typeface="+mn-ea"/>
              <a:cs typeface="+mn-cs"/>
            </a:endParaRPr>
          </a:p>
          <a:p>
            <a:r>
              <a:rPr lang="en-US" sz="1200" i="1" kern="1200" dirty="0">
                <a:solidFill>
                  <a:schemeClr val="tx1"/>
                </a:solidFill>
                <a:effectLst/>
                <a:latin typeface="Segoe UI Light" pitchFamily="34" charset="0"/>
                <a:ea typeface="+mn-ea"/>
                <a:cs typeface="+mn-cs"/>
              </a:rPr>
              <a:t>Note:</a:t>
            </a:r>
          </a:p>
          <a:p>
            <a:r>
              <a:rPr lang="en-US" sz="1200" i="1" kern="1200" dirty="0">
                <a:solidFill>
                  <a:schemeClr val="tx1"/>
                </a:solidFill>
                <a:effectLst/>
                <a:latin typeface="Segoe UI Light" pitchFamily="34" charset="0"/>
                <a:ea typeface="+mn-ea"/>
                <a:cs typeface="+mn-cs"/>
              </a:rPr>
              <a:t>8.4% all channels connected</a:t>
            </a:r>
          </a:p>
          <a:p>
            <a:r>
              <a:rPr lang="en-US" sz="1200" i="1" kern="1200" dirty="0">
                <a:solidFill>
                  <a:schemeClr val="tx1"/>
                </a:solidFill>
                <a:effectLst/>
                <a:latin typeface="Segoe UI Light" pitchFamily="34" charset="0"/>
                <a:ea typeface="+mn-ea"/>
                <a:cs typeface="+mn-cs"/>
              </a:rPr>
              <a:t>21.9% most channels connected</a:t>
            </a:r>
          </a:p>
          <a:p>
            <a:r>
              <a:rPr lang="en-US" sz="1200" i="1" kern="1200" dirty="0">
                <a:solidFill>
                  <a:schemeClr val="tx1"/>
                </a:solidFill>
                <a:effectLst/>
                <a:latin typeface="Segoe UI Light" pitchFamily="34" charset="0"/>
                <a:ea typeface="+mn-ea"/>
                <a:cs typeface="+mn-cs"/>
              </a:rPr>
              <a:t>45.8% a few channels connected</a:t>
            </a:r>
          </a:p>
          <a:p>
            <a:r>
              <a:rPr lang="en-US" sz="1200" i="1" kern="1200" dirty="0">
                <a:solidFill>
                  <a:schemeClr val="tx1"/>
                </a:solidFill>
                <a:effectLst/>
                <a:latin typeface="Segoe UI Light" pitchFamily="34" charset="0"/>
                <a:ea typeface="+mn-ea"/>
                <a:cs typeface="+mn-cs"/>
              </a:rPr>
              <a:t>23.9% no channels connected</a:t>
            </a:r>
          </a:p>
          <a:p>
            <a:endParaRPr lang="en-US" sz="1200" i="1" kern="1200" dirty="0">
              <a:solidFill>
                <a:schemeClr val="tx1"/>
              </a:solidFill>
              <a:effectLst/>
              <a:latin typeface="Segoe UI Light" pitchFamily="34" charset="0"/>
              <a:ea typeface="+mn-ea"/>
              <a:cs typeface="+mn-cs"/>
            </a:endParaRPr>
          </a:p>
          <a:p>
            <a:r>
              <a:rPr lang="en-US" sz="1200" i="1" dirty="0"/>
              <a:t>The future of CX solutions will be driven by integrating services from multiple sources and locations, based on an enterprise architecture and secure, agile application </a:t>
            </a:r>
            <a:r>
              <a:rPr lang="en-US" sz="1200" i="1" dirty="0" err="1"/>
              <a:t>programme</a:t>
            </a:r>
            <a:r>
              <a:rPr lang="en-US" sz="1200" i="1" dirty="0"/>
              <a:t> interface integration.  (Dimension Data 2017)</a:t>
            </a:r>
          </a:p>
          <a:p>
            <a:endParaRPr lang="en-US" sz="1200" i="1" dirty="0"/>
          </a:p>
          <a:p>
            <a:r>
              <a:rPr lang="en-US" sz="1200" i="1" dirty="0"/>
              <a:t>Looking forward towards the readiness of systems for future state delivery needs, and again across all systems, almost three quarters (73.9%) on average say their technology systems will fall short of future business needs. (Dimension Data 2017)</a:t>
            </a:r>
          </a:p>
          <a:p>
            <a:endParaRPr lang="en-IN" sz="12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S4, Solution Specialist Sales Summit</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32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Enable Always-On Service is a solution that combines the strengths of </a:t>
            </a:r>
            <a:r>
              <a:rPr kumimoji="0" lang="en-US" sz="1200" b="0" i="0" u="none" strike="noStrike" kern="1200" cap="none" spc="0" normalizeH="0" baseline="0" noProof="0" dirty="0">
                <a:ln>
                  <a:noFill/>
                </a:ln>
                <a:solidFill>
                  <a:srgbClr val="000000"/>
                </a:solidFill>
                <a:effectLst/>
                <a:uLnTx/>
                <a:uFillTx/>
                <a:latin typeface="+mn-lt"/>
                <a:ea typeface="+mn-ea"/>
                <a:cs typeface="+mn-cs"/>
              </a:rPr>
              <a:t>D365 Customer Service, D365 Field Service, D365 Remote Assist, D365 Customer Insights, and Power Virtual Agents​ to drive personalized, meaningful interactions with your customers and provide an unparalleled degree of support anywhere, anytime.</a:t>
            </a:r>
          </a:p>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With Enable Always-On Service, you can empower your team to provide a personalized response across any channel with insight into a 360-degree view of the customer profile, sentiment analysis, and omnichannel engagement.</a:t>
            </a:r>
          </a:p>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1" dirty="0"/>
          </a:p>
          <a:p>
            <a:r>
              <a:rPr lang="en-US" b="1" dirty="0"/>
              <a:t>Scale operations aligned to demand</a:t>
            </a:r>
            <a:endParaRPr lang="en-US" dirty="0"/>
          </a:p>
          <a:p>
            <a:endParaRPr lang="en-US" sz="2400" dirty="0">
              <a:solidFill>
                <a:srgbClr val="000000"/>
              </a:solidFill>
              <a:latin typeface="+mn-lt"/>
              <a:cs typeface="Calibri" panose="020F0502020204030204"/>
            </a:endParaRPr>
          </a:p>
          <a:p>
            <a:pPr marL="285750" indent="-285750">
              <a:buFont typeface="Wingdings,Sans-Serif"/>
              <a:buChar char="§"/>
            </a:pPr>
            <a:r>
              <a:rPr lang="en-US" dirty="0"/>
              <a:t>Enhance agent productivity by automating repetitive tasks  </a:t>
            </a:r>
            <a:endParaRPr lang="en-US" dirty="0">
              <a:cs typeface="Calibri"/>
            </a:endParaRPr>
          </a:p>
          <a:p>
            <a:pPr marL="285750" indent="-285750">
              <a:buFont typeface="Wingdings,Sans-Serif"/>
              <a:buChar char="§"/>
            </a:pPr>
            <a:r>
              <a:rPr lang="en-US" dirty="0"/>
              <a:t>Adapt to evolving conversations </a:t>
            </a:r>
            <a:endParaRPr lang="en-US" dirty="0">
              <a:cs typeface="Calibri"/>
            </a:endParaRPr>
          </a:p>
          <a:p>
            <a:pPr marL="285750" indent="-285750">
              <a:buFont typeface="Wingdings,Sans-Serif"/>
              <a:buChar char="§"/>
            </a:pPr>
            <a:r>
              <a:rPr lang="en-US" dirty="0"/>
              <a:t>Enable 24/7 support with a 360-degree view of customers</a:t>
            </a:r>
            <a:endParaRPr lang="en-US" dirty="0">
              <a:cs typeface="Calibri"/>
            </a:endParaRPr>
          </a:p>
          <a:p>
            <a:pPr marL="285750" indent="-285750">
              <a:buFont typeface="Wingdings,Sans-Serif"/>
              <a:buChar char="§"/>
            </a:pPr>
            <a:r>
              <a:rPr lang="en-US" dirty="0"/>
              <a:t>Manage operations anywhere, anytime  </a:t>
            </a:r>
            <a:endParaRPr lang="en-US" dirty="0">
              <a:cs typeface="Calibri"/>
            </a:endParaRPr>
          </a:p>
          <a:p>
            <a:pPr marL="285750" indent="-285750">
              <a:buFont typeface="Wingdings"/>
              <a:buChar char="§"/>
            </a:pPr>
            <a:endParaRPr lang="en-US" dirty="0">
              <a:solidFill>
                <a:srgbClr val="3C3C41"/>
              </a:solidFill>
              <a:latin typeface="Century Gothic"/>
            </a:endParaRPr>
          </a:p>
          <a:p>
            <a:r>
              <a:rPr lang="en-US" b="1" dirty="0"/>
              <a:t>Deliver exceptional customer experiences</a:t>
            </a:r>
            <a:endParaRPr lang="en-US" dirty="0"/>
          </a:p>
          <a:p>
            <a:endParaRPr lang="en-US" dirty="0">
              <a:cs typeface="Calibri"/>
            </a:endParaRPr>
          </a:p>
          <a:p>
            <a:pPr marL="285750" indent="-285750">
              <a:buFont typeface="Wingdings,Sans-Serif"/>
              <a:buChar char="§"/>
            </a:pPr>
            <a:r>
              <a:rPr lang="en-US" dirty="0"/>
              <a:t>Craft powerful virtual interactions  </a:t>
            </a:r>
            <a:endParaRPr lang="en-US" dirty="0">
              <a:cs typeface="Calibri"/>
            </a:endParaRPr>
          </a:p>
          <a:p>
            <a:pPr marL="285750" indent="-285750">
              <a:buFont typeface="Wingdings,Sans-Serif"/>
              <a:buChar char="§"/>
            </a:pPr>
            <a:r>
              <a:rPr lang="en-US" dirty="0"/>
              <a:t>Drive customer engagement by tracking feedback</a:t>
            </a:r>
            <a:endParaRPr lang="en-US" dirty="0">
              <a:cs typeface="Calibri"/>
            </a:endParaRPr>
          </a:p>
          <a:p>
            <a:pPr marL="285750" indent="-285750">
              <a:buFont typeface="Wingdings,Sans-Serif"/>
              <a:buChar char="§"/>
            </a:pPr>
            <a:r>
              <a:rPr lang="en-US" dirty="0"/>
              <a:t>Personalize customer conversations with single view</a:t>
            </a:r>
          </a:p>
          <a:p>
            <a:endParaRPr lang="en-US" dirty="0">
              <a:cs typeface="Calibri"/>
            </a:endParaRPr>
          </a:p>
          <a:p>
            <a:r>
              <a:rPr lang="en-US" b="1" dirty="0"/>
              <a:t>Optimize resources and drive meaningful action </a:t>
            </a:r>
            <a:r>
              <a:rPr lang="en-US" dirty="0"/>
              <a:t> </a:t>
            </a:r>
            <a:endParaRPr lang="en-US" dirty="0">
              <a:cs typeface="Calibri"/>
            </a:endParaRPr>
          </a:p>
          <a:p>
            <a:pPr marL="285750" indent="-285750">
              <a:buFont typeface="Wingdings,Sans-Serif"/>
              <a:buChar char="§"/>
            </a:pPr>
            <a:endParaRPr lang="en-US" dirty="0"/>
          </a:p>
          <a:p>
            <a:pPr marL="285750" indent="-285750">
              <a:buFont typeface="Wingdings,Sans-Serif"/>
              <a:buChar char="§"/>
            </a:pPr>
            <a:r>
              <a:rPr lang="en-US" dirty="0"/>
              <a:t>Save resources and provide proactive maintenance  </a:t>
            </a:r>
          </a:p>
          <a:p>
            <a:pPr marL="285750" indent="-285750">
              <a:buFont typeface="Wingdings,Sans-Serif"/>
              <a:buChar char="§"/>
            </a:pPr>
            <a:r>
              <a:rPr lang="en-US" dirty="0"/>
              <a:t>Improve customer satisfaction through predictive service  </a:t>
            </a:r>
          </a:p>
          <a:p>
            <a:pPr marL="285750" indent="-285750">
              <a:buFont typeface="Wingdings,Sans-Serif"/>
              <a:buChar char="§"/>
            </a:pPr>
            <a:r>
              <a:rPr lang="en-US" dirty="0"/>
              <a:t>Protect your revenue by automating contract renewals  </a:t>
            </a:r>
          </a:p>
          <a:p>
            <a:endParaRPr lang="en-US" dirty="0"/>
          </a:p>
          <a:p>
            <a:r>
              <a:rPr lang="en-US" dirty="0"/>
              <a:t>  </a:t>
            </a:r>
            <a:r>
              <a:rPr lang="en-US" b="1" dirty="0"/>
              <a:t>Empower technicians and agents</a:t>
            </a:r>
            <a:r>
              <a:rPr lang="en-US" dirty="0"/>
              <a:t>   </a:t>
            </a:r>
            <a:endParaRPr lang="en-US" dirty="0">
              <a:cs typeface="Calibri"/>
            </a:endParaRPr>
          </a:p>
          <a:p>
            <a:pPr marL="285750" indent="-285750">
              <a:buFont typeface="Wingdings,Sans-Serif"/>
              <a:buChar char="§"/>
            </a:pPr>
            <a:r>
              <a:rPr lang="en-US" dirty="0"/>
              <a:t>Increase fix rates by connecting with remote experts  </a:t>
            </a:r>
            <a:endParaRPr lang="en-US" dirty="0">
              <a:cs typeface="Calibri"/>
            </a:endParaRPr>
          </a:p>
          <a:p>
            <a:pPr marL="285750" indent="-285750">
              <a:buFont typeface="Wingdings,Sans-Serif"/>
              <a:buChar char="§"/>
            </a:pPr>
            <a:r>
              <a:rPr lang="en-US" dirty="0"/>
              <a:t>Scale expert knowledge while gleaning critical information</a:t>
            </a:r>
          </a:p>
          <a:p>
            <a:pPr marL="285750" indent="-285750">
              <a:buFont typeface="Wingdings,Sans-Serif"/>
              <a:buChar char="§"/>
            </a:pPr>
            <a:r>
              <a:rPr lang="en-US" dirty="0"/>
              <a:t>Implement digital assistants while keeping employees engaged</a:t>
            </a:r>
          </a:p>
          <a:p>
            <a:pPr marL="285750" indent="-285750">
              <a:buFont typeface="Wingdings,Sans-Serif"/>
              <a:buChar char="§"/>
            </a:pPr>
            <a:r>
              <a:rPr lang="en-US" dirty="0"/>
              <a:t>Equip technicians with a full view of customer assets </a:t>
            </a:r>
          </a:p>
          <a:p>
            <a:endParaRPr lang="en-US" dirty="0">
              <a:cs typeface="Calibri"/>
            </a:endParaRPr>
          </a:p>
        </p:txBody>
      </p:sp>
      <p:sp>
        <p:nvSpPr>
          <p:cNvPr id="4" name="Slide Number Placeholder 3"/>
          <p:cNvSpPr>
            <a:spLocks noGrp="1"/>
          </p:cNvSpPr>
          <p:nvPr>
            <p:ph type="sldNum" sz="quarter" idx="5"/>
          </p:nvPr>
        </p:nvSpPr>
        <p:spPr/>
        <p:txBody>
          <a:bodyPr/>
          <a:lstStyle/>
          <a:p>
            <a:fld id="{8B1AA448-BFD3-45DE-AA58-97929ED675D9}" type="slidenum">
              <a:rPr lang="en-US" smtClean="0"/>
              <a:t>4</a:t>
            </a:fld>
            <a:endParaRPr lang="en-US"/>
          </a:p>
        </p:txBody>
      </p:sp>
    </p:spTree>
    <p:extLst>
      <p:ext uri="{BB962C8B-B14F-4D97-AF65-F5344CB8AC3E}">
        <p14:creationId xmlns:p14="http://schemas.microsoft.com/office/powerpoint/2010/main" val="74445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Light"/>
                <a:cs typeface="Segoe UI Light"/>
              </a:rPr>
              <a:t> </a:t>
            </a:r>
            <a:endParaRPr lang="en-US" sz="900" b="1" i="0" kern="1200">
              <a:solidFill>
                <a:schemeClr val="tx1"/>
              </a:solidFill>
              <a:effectLst/>
              <a:latin typeface="Segoe UI Light" pitchFamily="34" charset="0"/>
              <a:ea typeface="+mn-ea"/>
              <a:cs typeface="+mn-cs"/>
            </a:endParaRPr>
          </a:p>
          <a:p>
            <a:endParaRPr lang="en-US" sz="900" b="0" i="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61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kern="1200" dirty="0">
              <a:solidFill>
                <a:schemeClr val="tx1"/>
              </a:solidFill>
              <a:effectLst/>
              <a:latin typeface="Segoe UI Light" pitchFamily="34" charset="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45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kern="1200" dirty="0">
              <a:solidFill>
                <a:schemeClr val="tx1"/>
              </a:solidFill>
              <a:effectLst/>
              <a:latin typeface="Segoe UI Light" pitchFamily="34" charset="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0833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86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Segoe UI Light" pitchFamily="34" charset="0"/>
                <a:ea typeface="+mn-ea"/>
                <a:cs typeface="+mn-cs"/>
              </a:rPr>
              <a:t>Sample narrative</a:t>
            </a:r>
          </a:p>
          <a:p>
            <a:pPr>
              <a:defRPr/>
            </a:pPr>
            <a:endParaRPr lang="en-US" b="1" dirty="0">
              <a:latin typeface="Segoe UI Light"/>
              <a:cs typeface="Segoe UI Light"/>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Segoe UI Light" pitchFamily="34" charset="0"/>
                <a:ea typeface="+mn-ea"/>
                <a:cs typeface="+mn-cs"/>
              </a:rPr>
              <a:t>As we touched on in the previously, virtual agents can automate and streamline customer self-service offerings. Virtual agents can be designed to personalize the experience by identifying the customer and receiving a 360-degree view of the customer and its journey. Build loyalty by resolving emerging issues before they impact customers.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Segoe UI Light" pitchFamily="34" charset="0"/>
                <a:ea typeface="+mn-ea"/>
                <a:cs typeface="+mn-cs"/>
              </a:rPr>
              <a:t>Explore customer satisfaction (</a:t>
            </a:r>
            <a:r>
              <a:rPr lang="en-US" sz="1200" kern="1200" dirty="0" err="1">
                <a:solidFill>
                  <a:schemeClr val="tx1"/>
                </a:solidFill>
                <a:effectLst/>
                <a:latin typeface="Segoe UI Light" pitchFamily="34" charset="0"/>
                <a:ea typeface="+mn-ea"/>
                <a:cs typeface="+mn-cs"/>
              </a:rPr>
              <a:t>CSAT</a:t>
            </a:r>
            <a:r>
              <a:rPr lang="en-US" sz="1200" kern="1200" dirty="0">
                <a:solidFill>
                  <a:schemeClr val="tx1"/>
                </a:solidFill>
                <a:effectLst/>
                <a:latin typeface="Segoe UI Light" pitchFamily="34" charset="0"/>
                <a:ea typeface="+mn-ea"/>
                <a:cs typeface="+mn-cs"/>
              </a:rPr>
              <a:t>) by support channel and gain a comprehensive understanding of the factors with the most impact on </a:t>
            </a:r>
            <a:r>
              <a:rPr lang="en-US" sz="1200" kern="1200" dirty="0" err="1">
                <a:solidFill>
                  <a:schemeClr val="tx1"/>
                </a:solidFill>
                <a:effectLst/>
                <a:latin typeface="Segoe UI Light" pitchFamily="34" charset="0"/>
                <a:ea typeface="+mn-ea"/>
                <a:cs typeface="+mn-cs"/>
              </a:rPr>
              <a:t>CSAT</a:t>
            </a:r>
            <a:r>
              <a:rPr lang="en-US" sz="1200" kern="1200" dirty="0">
                <a:solidFill>
                  <a:schemeClr val="tx1"/>
                </a:solidFill>
                <a:effectLst/>
                <a:latin typeface="Segoe UI Light" pitchFamily="34" charset="0"/>
                <a:ea typeface="+mn-ea"/>
                <a:cs typeface="+mn-cs"/>
              </a:rPr>
              <a:t> scores. Use AI-driven insights and recommendations to get the most value from customer survey feedback and implement data-based improvements. Create and leverage upsell and cross-sell opportunities with Ai generated insights. Customer Service Insights can manage these datasets and deliver insights to streamline processes and increase productivity, while all along, improving customer satisfaction. And customer satisfaction is a big deal, because around the globe, more than half of us have stopped doing business with a brand due to a poor customer service experience.</a:t>
            </a:r>
          </a:p>
          <a:p>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Segoe UI Light" pitchFamily="34" charset="0"/>
                <a:ea typeface="+mn-ea"/>
                <a:cs typeface="+mn-cs"/>
              </a:rPr>
              <a:t>Again, customer service can generate volumes of data on trends, topics, product issues and a plethora of other valuable information. This information can be leveraged with Customer Service Insights. You can take informed action and create rich, personalized customer service experiences using out-of-the-box insights. Measure performance in real-time across all channels, identify opportunities for improvement. For instance, adding new topics so customers can find an answer faster or isolating poorly performing topics and monitoring improvements made.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5"/>
          </p:nvPr>
        </p:nvSpPr>
        <p:spPr/>
        <p:txBody>
          <a:bodyPr/>
          <a:lstStyle/>
          <a:p>
            <a:fld id="{8B1AA448-BFD3-45DE-AA58-97929ED675D9}" type="slidenum">
              <a:rPr lang="en-US" smtClean="0"/>
              <a:t>9</a:t>
            </a:fld>
            <a:endParaRPr lang="en-US"/>
          </a:p>
        </p:txBody>
      </p:sp>
    </p:spTree>
    <p:extLst>
      <p:ext uri="{BB962C8B-B14F-4D97-AF65-F5344CB8AC3E}">
        <p14:creationId xmlns:p14="http://schemas.microsoft.com/office/powerpoint/2010/main" val="177952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With Power Virtual Agents you can </a:t>
            </a:r>
            <a:r>
              <a:rPr lang="en-US" sz="1200" dirty="0">
                <a:solidFill>
                  <a:schemeClr val="tx1"/>
                </a:solidFill>
                <a:latin typeface="Segoe UI"/>
                <a:ea typeface="+mn-lt"/>
                <a:cs typeface="Segoe UI"/>
              </a:rPr>
              <a:t>engage with your customers and employees conversationally. Resolve routine issues easily, freeing up staff to focus on complex matters.</a:t>
            </a:r>
            <a:endParaRPr lang="en-US" sz="1200" dirty="0">
              <a:solidFill>
                <a:schemeClr val="tx1"/>
              </a:solidFill>
              <a:latin typeface="Segoe UI"/>
            </a:endParaRPr>
          </a:p>
          <a:p>
            <a:pPr lvl="0"/>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Power Virtual Agents enables you to </a:t>
            </a:r>
            <a:r>
              <a:rPr lang="en-US" sz="1200" dirty="0">
                <a:solidFill>
                  <a:schemeClr val="tx1"/>
                </a:solidFill>
                <a:latin typeface="Segoe UI"/>
                <a:ea typeface="+mn-lt"/>
                <a:cs typeface="Segoe UI"/>
              </a:rPr>
              <a:t>empower your subject matter experts to easily create powerful bots using a guided, no-code graphical interface. No need for developers or data scientists. </a:t>
            </a:r>
            <a:endParaRPr lang="en-US" sz="1200" dirty="0">
              <a:solidFill>
                <a:schemeClr val="tx1"/>
              </a:solidFill>
              <a:latin typeface="Segoe UI"/>
              <a:cs typeface="Segoe UI"/>
            </a:endParaRPr>
          </a:p>
          <a:p>
            <a:pPr lvl="0"/>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Power Virtual Agents lets you continuously improve.  You can leverage Microsoft’s AI to read your web content </a:t>
            </a:r>
            <a:r>
              <a:rPr lang="en-US" sz="1200" dirty="0">
                <a:solidFill>
                  <a:schemeClr val="tx1"/>
                </a:solidFill>
                <a:latin typeface="Segoe UI"/>
                <a:ea typeface="+mn-lt"/>
                <a:cs typeface="Segoe UI"/>
              </a:rPr>
              <a:t>and automatically build topics to get started with a few clicks. As the bot gets used, powerful metrics and insights help tell you what topics to build next.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solidFill>
                <a:schemeClr val="tx1"/>
              </a:solidFill>
              <a:latin typeface="Segoe UI"/>
              <a:ea typeface="+mn-lt"/>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dirty="0">
                <a:solidFill>
                  <a:schemeClr val="tx1"/>
                </a:solidFill>
                <a:latin typeface="Segoe UI"/>
                <a:ea typeface="+mn-lt"/>
                <a:cs typeface="Segoe UI"/>
              </a:rPr>
              <a:t>You can also connect to your backend systems with a few clicks using the hundreds of connectors that come with Power Platform – or call APIs and custom workflows using Flow. The full power of the Microsoft Bot Framework is only a few clicks away.</a:t>
            </a:r>
            <a:endParaRPr lang="en-US" sz="1200" dirty="0">
              <a:solidFill>
                <a:schemeClr val="tx1"/>
              </a:solidFill>
              <a:latin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solidFill>
                <a:schemeClr val="tx1"/>
              </a:solidFill>
              <a:latin typeface="Segoe UI"/>
            </a:endParaRPr>
          </a:p>
          <a:p>
            <a:pPr lvl="0"/>
            <a:endParaRPr lang="en-US" dirty="0"/>
          </a:p>
        </p:txBody>
      </p:sp>
      <p:sp>
        <p:nvSpPr>
          <p:cNvPr id="4" name="Slide Number Placeholder 3"/>
          <p:cNvSpPr>
            <a:spLocks noGrp="1"/>
          </p:cNvSpPr>
          <p:nvPr>
            <p:ph type="sldNum" sz="quarter" idx="5"/>
          </p:nvPr>
        </p:nvSpPr>
        <p:spPr/>
        <p:txBody>
          <a:bodyPr/>
          <a:lstStyle/>
          <a:p>
            <a:fld id="{8B1AA448-BFD3-45DE-AA58-97929ED675D9}" type="slidenum">
              <a:rPr lang="en-US" smtClean="0"/>
              <a:t>10</a:t>
            </a:fld>
            <a:endParaRPr lang="en-US"/>
          </a:p>
        </p:txBody>
      </p:sp>
    </p:spTree>
    <p:extLst>
      <p:ext uri="{BB962C8B-B14F-4D97-AF65-F5344CB8AC3E}">
        <p14:creationId xmlns:p14="http://schemas.microsoft.com/office/powerpoint/2010/main" val="4226128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1" y="585789"/>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2406205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47632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46377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33477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29830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3228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63253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4169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756759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40952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30741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9"/>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3432465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67792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786630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406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4" y="2309812"/>
            <a:ext cx="7254865" cy="430901"/>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2792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8085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1331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03433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45449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02407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863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2817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3968669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486" indent="0">
              <a:buNone/>
              <a:defRPr sz="2400">
                <a:solidFill>
                  <a:schemeClr val="tx1"/>
                </a:solidFill>
                <a:latin typeface="Consolas" panose="020B0609020204030204" pitchFamily="49" charset="0"/>
                <a:cs typeface="Consolas" panose="020B0609020204030204" pitchFamily="49" charset="0"/>
              </a:defRPr>
            </a:lvl2pPr>
            <a:lvl3pPr marL="584495" indent="0">
              <a:buNone/>
              <a:defRPr sz="2000">
                <a:solidFill>
                  <a:schemeClr val="tx1"/>
                </a:solidFill>
                <a:latin typeface="Consolas" panose="020B0609020204030204" pitchFamily="49" charset="0"/>
                <a:cs typeface="Consolas" panose="020B0609020204030204" pitchFamily="49" charset="0"/>
              </a:defRPr>
            </a:lvl3pPr>
            <a:lvl4pPr marL="814407" indent="0">
              <a:buNone/>
              <a:defRPr sz="1800">
                <a:solidFill>
                  <a:schemeClr val="tx1"/>
                </a:solidFill>
                <a:latin typeface="Consolas" panose="020B0609020204030204" pitchFamily="49" charset="0"/>
                <a:cs typeface="Consolas" panose="020B0609020204030204" pitchFamily="49" charset="0"/>
              </a:defRPr>
            </a:lvl4pPr>
            <a:lvl5pPr marL="1050795"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4479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30679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9"/>
            <a:ext cx="1366440" cy="292608"/>
          </a:xfrm>
          <a:prstGeom prst="rect">
            <a:avLst/>
          </a:prstGeom>
        </p:spPr>
      </p:pic>
      <p:grpSp>
        <p:nvGrpSpPr>
          <p:cNvPr id="7" name="Group 6">
            <a:extLst>
              <a:ext uri="{FF2B5EF4-FFF2-40B4-BE49-F238E27FC236}">
                <a16:creationId xmlns:a16="http://schemas.microsoft.com/office/drawing/2014/main" id="{29CC3C6F-0A69-4284-B809-AFDA182E6107}"/>
              </a:ext>
            </a:extLst>
          </p:cNvPr>
          <p:cNvGrpSpPr/>
          <p:nvPr userDrawn="1"/>
        </p:nvGrpSpPr>
        <p:grpSpPr>
          <a:xfrm>
            <a:off x="455997" y="440496"/>
            <a:ext cx="914788" cy="196431"/>
            <a:chOff x="465139" y="449264"/>
            <a:chExt cx="933131" cy="200341"/>
          </a:xfrm>
        </p:grpSpPr>
        <p:pic>
          <p:nvPicPr>
            <p:cNvPr id="8" name="Picture 7">
              <a:extLst>
                <a:ext uri="{FF2B5EF4-FFF2-40B4-BE49-F238E27FC236}">
                  <a16:creationId xmlns:a16="http://schemas.microsoft.com/office/drawing/2014/main" id="{D2350CD3-032F-48A9-8666-51D2BD4BFA1E}"/>
                </a:ext>
              </a:extLst>
            </p:cNvPr>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a:extLst>
                <a:ext uri="{FF2B5EF4-FFF2-40B4-BE49-F238E27FC236}">
                  <a16:creationId xmlns:a16="http://schemas.microsoft.com/office/drawing/2014/main" id="{1709FD76-81F3-4808-99A9-DEF7E5F603B9}"/>
                </a:ext>
              </a:extLst>
            </p:cNvPr>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42626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71292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5312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51957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115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7418404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3"/>
          <a:srcRect l="762"/>
          <a:stretch/>
        </p:blipFill>
        <p:spPr>
          <a:xfrm rot="5400000">
            <a:off x="9509761" y="2843774"/>
            <a:ext cx="6858000" cy="1170455"/>
          </a:xfrm>
          <a:prstGeom prst="rect">
            <a:avLst/>
          </a:prstGeom>
        </p:spPr>
      </p:pic>
      <p:pic>
        <p:nvPicPr>
          <p:cNvPr id="50" name="Picture 49">
            <a:extLst>
              <a:ext uri="{FF2B5EF4-FFF2-40B4-BE49-F238E27FC236}">
                <a16:creationId xmlns:a16="http://schemas.microsoft.com/office/drawing/2014/main" id="{A113E65B-D49E-4DD0-8A45-1556537CC2F8}"/>
              </a:ext>
            </a:extLst>
          </p:cNvPr>
          <p:cNvPicPr>
            <a:picLocks noChangeAspect="1"/>
          </p:cNvPicPr>
          <p:nvPr userDrawn="1"/>
        </p:nvPicPr>
        <p:blipFill>
          <a:blip r:embed="rId34"/>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539745163"/>
      </p:ext>
    </p:extLst>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 id="2147485427" r:id="rId12"/>
    <p:sldLayoutId id="2147485428" r:id="rId13"/>
    <p:sldLayoutId id="2147485429" r:id="rId14"/>
    <p:sldLayoutId id="2147485430" r:id="rId15"/>
    <p:sldLayoutId id="2147485431" r:id="rId16"/>
    <p:sldLayoutId id="2147485432" r:id="rId17"/>
    <p:sldLayoutId id="2147485433" r:id="rId18"/>
    <p:sldLayoutId id="2147485434" r:id="rId19"/>
    <p:sldLayoutId id="2147485435" r:id="rId20"/>
    <p:sldLayoutId id="2147485436" r:id="rId21"/>
    <p:sldLayoutId id="2147485437" r:id="rId22"/>
    <p:sldLayoutId id="2147485438" r:id="rId23"/>
    <p:sldLayoutId id="2147485439" r:id="rId24"/>
    <p:sldLayoutId id="2147485440" r:id="rId25"/>
    <p:sldLayoutId id="2147485441" r:id="rId26"/>
    <p:sldLayoutId id="2147485442" r:id="rId27"/>
    <p:sldLayoutId id="2147485443" r:id="rId28"/>
    <p:sldLayoutId id="2147485444" r:id="rId29"/>
    <p:sldLayoutId id="2147485445" r:id="rId30"/>
    <p:sldLayoutId id="2147485446" r:id="rId31"/>
  </p:sldLayoutIdLst>
  <p:transition>
    <p:fade/>
  </p:transition>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354">
          <p15:clr>
            <a:srgbClr val="C35EA4"/>
          </p15:clr>
        </p15:guide>
        <p15:guide id="32" pos="1498">
          <p15:clr>
            <a:srgbClr val="C35EA4"/>
          </p15:clr>
        </p15:guide>
        <p15:guide id="33" pos="2567">
          <p15:clr>
            <a:srgbClr val="C35EA4"/>
          </p15:clr>
        </p15:guide>
        <p15:guide id="34" pos="2711">
          <p15:clr>
            <a:srgbClr val="C35EA4"/>
          </p15:clr>
        </p15:guide>
        <p15:guide id="35" pos="3778">
          <p15:clr>
            <a:srgbClr val="C35EA4"/>
          </p15:clr>
        </p15:guide>
        <p15:guide id="36" pos="3924">
          <p15:clr>
            <a:srgbClr val="C35EA4"/>
          </p15:clr>
        </p15:guide>
        <p15:guide id="37" pos="4983">
          <p15:clr>
            <a:srgbClr val="C35EA4"/>
          </p15:clr>
        </p15:guide>
        <p15:guide id="38" pos="5127">
          <p15:clr>
            <a:srgbClr val="C35EA4"/>
          </p15:clr>
        </p15:guide>
        <p15:guide id="39" pos="6199">
          <p15:clr>
            <a:srgbClr val="C35EA4"/>
          </p15:clr>
        </p15:guide>
        <p15:guide id="40" pos="6342">
          <p15:clr>
            <a:srgbClr val="C35EA4"/>
          </p15:clr>
        </p15:guide>
        <p15:guide id="41" pos="287">
          <p15:clr>
            <a:srgbClr val="F26B43"/>
          </p15:clr>
        </p15:guide>
        <p15:guide id="42" pos="7409">
          <p15:clr>
            <a:srgbClr val="F26B43"/>
          </p15:clr>
        </p15:guide>
        <p15:guide id="43" orient="horz" pos="736">
          <p15:clr>
            <a:srgbClr val="5ACBF0"/>
          </p15:clr>
        </p15:guide>
        <p15:guide id="44" orient="horz" pos="1339">
          <p15:clr>
            <a:srgbClr val="5ACBF0"/>
          </p15:clr>
        </p15:guide>
        <p15:guide id="45" orient="horz" pos="593">
          <p15:clr>
            <a:srgbClr val="5ACBF0"/>
          </p15:clr>
        </p15:guide>
        <p15:guide id="46" orient="horz" pos="1484">
          <p15:clr>
            <a:srgbClr val="5ACBF0"/>
          </p15:clr>
        </p15:guide>
        <p15:guide id="47" orient="horz" pos="2088">
          <p15:clr>
            <a:srgbClr val="5ACBF0"/>
          </p15:clr>
        </p15:guide>
        <p15:guide id="48" orient="horz" pos="2231">
          <p15:clr>
            <a:srgbClr val="5ACBF0"/>
          </p15:clr>
        </p15:guide>
        <p15:guide id="49" orient="horz" pos="277">
          <p15:clr>
            <a:srgbClr val="F26B43"/>
          </p15:clr>
        </p15:guide>
        <p15:guide id="50" orient="horz" pos="4040">
          <p15:clr>
            <a:srgbClr val="F26B43"/>
          </p15:clr>
        </p15:guide>
        <p15:guide id="51" orient="horz" pos="2835">
          <p15:clr>
            <a:srgbClr val="5ACBF0"/>
          </p15:clr>
        </p15:guide>
        <p15:guide id="52" orient="horz" pos="2979">
          <p15:clr>
            <a:srgbClr val="5ACBF0"/>
          </p15:clr>
        </p15:guide>
        <p15:guide id="53" orient="horz" pos="3583">
          <p15:clr>
            <a:srgbClr val="5ACBF0"/>
          </p15:clr>
        </p15:guide>
        <p15:guide id="54" orient="horz" pos="372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hyperlink" Target="https://cmo.adobe.com/articles/2020/2/digital-trends-study--2020-is-the-year-of-cx-centric-business-tr.html"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7463-5F5E-4FAC-80E9-784891EE89CD}"/>
              </a:ext>
            </a:extLst>
          </p:cNvPr>
          <p:cNvSpPr>
            <a:spLocks noGrp="1"/>
          </p:cNvSpPr>
          <p:nvPr>
            <p:ph type="title"/>
          </p:nvPr>
        </p:nvSpPr>
        <p:spPr>
          <a:xfrm>
            <a:off x="588263" y="1871544"/>
            <a:ext cx="4167887" cy="1661993"/>
          </a:xfrm>
        </p:spPr>
        <p:txBody>
          <a:bodyPr/>
          <a:lstStyle/>
          <a:p>
            <a:pPr algn="l" rtl="0"/>
            <a:r>
              <a:rPr lang="fr-fr" b="0" i="0" u="none" baseline="0" dirty="0">
                <a:cs typeface="Segoe UI"/>
              </a:rPr>
              <a:t>Proposer un </a:t>
            </a:r>
            <a:br>
              <a:rPr lang="fr-fr" b="0" i="0" u="none" baseline="0" dirty="0"/>
            </a:br>
            <a:r>
              <a:rPr lang="fr-fr" b="0" i="0" u="none" baseline="0" dirty="0">
                <a:cs typeface="Segoe UI"/>
              </a:rPr>
              <a:t>service Always-On (en continu)</a:t>
            </a:r>
          </a:p>
        </p:txBody>
      </p:sp>
      <p:sp>
        <p:nvSpPr>
          <p:cNvPr id="3" name="Text Placeholder 2">
            <a:extLst>
              <a:ext uri="{FF2B5EF4-FFF2-40B4-BE49-F238E27FC236}">
                <a16:creationId xmlns:a16="http://schemas.microsoft.com/office/drawing/2014/main" id="{FF186657-ACB4-4696-AA26-D2F6AE87A89E}"/>
              </a:ext>
            </a:extLst>
          </p:cNvPr>
          <p:cNvSpPr>
            <a:spLocks noGrp="1"/>
          </p:cNvSpPr>
          <p:nvPr>
            <p:ph type="body" sz="quarter" idx="12"/>
          </p:nvPr>
        </p:nvSpPr>
        <p:spPr>
          <a:xfrm>
            <a:off x="582042" y="3962400"/>
            <a:ext cx="4456683" cy="1015663"/>
          </a:xfrm>
        </p:spPr>
        <p:txBody>
          <a:bodyPr vert="horz" wrap="square" lIns="0" tIns="0" rIns="0" bIns="0" rtlCol="0" anchor="t">
            <a:spAutoFit/>
          </a:bodyPr>
          <a:lstStyle/>
          <a:p>
            <a:pPr lvl="0" algn="l" rtl="0"/>
            <a:r>
              <a:rPr lang="fr-fr" b="0" i="0" u="none" baseline="0" dirty="0">
                <a:cs typeface="Segoe UI"/>
              </a:rPr>
              <a:t>Donnez à vos équipes les moyens de proposer des interactions client personnalisées et pertinentes</a:t>
            </a:r>
          </a:p>
        </p:txBody>
      </p:sp>
    </p:spTree>
    <p:extLst>
      <p:ext uri="{BB962C8B-B14F-4D97-AF65-F5344CB8AC3E}">
        <p14:creationId xmlns:p14="http://schemas.microsoft.com/office/powerpoint/2010/main" val="25408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9FAC-91A1-423B-AA02-6D6443D3EE17}"/>
              </a:ext>
            </a:extLst>
          </p:cNvPr>
          <p:cNvSpPr>
            <a:spLocks noGrp="1"/>
          </p:cNvSpPr>
          <p:nvPr>
            <p:ph type="title"/>
          </p:nvPr>
        </p:nvSpPr>
        <p:spPr>
          <a:xfrm>
            <a:off x="1523999" y="457200"/>
            <a:ext cx="10082783" cy="1107996"/>
          </a:xfrm>
        </p:spPr>
        <p:txBody>
          <a:bodyPr/>
          <a:lstStyle/>
          <a:p>
            <a:pPr algn="l" rtl="0"/>
            <a:r>
              <a:rPr lang="fr-fr" b="0" i="0" u="none" baseline="0" dirty="0">
                <a:solidFill>
                  <a:srgbClr val="000000"/>
                </a:solidFill>
                <a:cs typeface="Segoe UI"/>
              </a:rPr>
              <a:t>NOTRE VISION</a:t>
            </a:r>
            <a:br>
              <a:rPr lang="fr-fr" dirty="0"/>
            </a:br>
            <a:r>
              <a:rPr lang="fr-fr" b="0" i="0" u="none" baseline="0" dirty="0">
                <a:solidFill>
                  <a:srgbClr val="000000"/>
                </a:solidFill>
                <a:cs typeface="Segoe UI"/>
              </a:rPr>
              <a:t>Power Virtual Agents</a:t>
            </a:r>
          </a:p>
        </p:txBody>
      </p:sp>
      <p:sp>
        <p:nvSpPr>
          <p:cNvPr id="4" name="Rectangle 3">
            <a:extLst>
              <a:ext uri="{FF2B5EF4-FFF2-40B4-BE49-F238E27FC236}">
                <a16:creationId xmlns:a16="http://schemas.microsoft.com/office/drawing/2014/main" id="{A2619325-A944-4A16-8703-A954DECD9AB9}"/>
              </a:ext>
            </a:extLst>
          </p:cNvPr>
          <p:cNvSpPr/>
          <p:nvPr/>
        </p:nvSpPr>
        <p:spPr bwMode="auto">
          <a:xfrm>
            <a:off x="1" y="487"/>
            <a:ext cx="1314756" cy="1568743"/>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E9F6B863-F331-4D2C-A82F-1947836707FA}"/>
              </a:ext>
            </a:extLst>
          </p:cNvPr>
          <p:cNvCxnSpPr>
            <a:cxnSpLocks/>
          </p:cNvCxnSpPr>
          <p:nvPr/>
        </p:nvCxnSpPr>
        <p:spPr>
          <a:xfrm>
            <a:off x="1374519" y="487"/>
            <a:ext cx="0" cy="1568743"/>
          </a:xfrm>
          <a:prstGeom prst="line">
            <a:avLst/>
          </a:prstGeom>
          <a:ln w="317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arget_2" title="Icon of a target with an arrow hitting the bullseye">
            <a:extLst>
              <a:ext uri="{FF2B5EF4-FFF2-40B4-BE49-F238E27FC236}">
                <a16:creationId xmlns:a16="http://schemas.microsoft.com/office/drawing/2014/main" id="{28803B94-142B-410D-861D-F1A1496312EA}"/>
              </a:ext>
            </a:extLst>
          </p:cNvPr>
          <p:cNvSpPr>
            <a:spLocks noChangeAspect="1" noEditPoints="1"/>
          </p:cNvSpPr>
          <p:nvPr/>
        </p:nvSpPr>
        <p:spPr bwMode="auto">
          <a:xfrm>
            <a:off x="223467" y="568546"/>
            <a:ext cx="867826" cy="86436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defPPr>
              <a:defRPr lang="fr-fr"/>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314" rtl="0"/>
            <a:endParaRPr lang="fr-fr" sz="1650" dirty="0">
              <a:solidFill>
                <a:srgbClr val="000000"/>
              </a:solidFill>
              <a:latin typeface="Century Gothic"/>
            </a:endParaRPr>
          </a:p>
        </p:txBody>
      </p:sp>
      <p:grpSp>
        <p:nvGrpSpPr>
          <p:cNvPr id="50" name="Group 49">
            <a:extLst>
              <a:ext uri="{FF2B5EF4-FFF2-40B4-BE49-F238E27FC236}">
                <a16:creationId xmlns:a16="http://schemas.microsoft.com/office/drawing/2014/main" id="{AC2F6169-F256-4521-8401-CC066DB28CFA}"/>
              </a:ext>
            </a:extLst>
          </p:cNvPr>
          <p:cNvGrpSpPr/>
          <p:nvPr/>
        </p:nvGrpSpPr>
        <p:grpSpPr>
          <a:xfrm>
            <a:off x="1" y="1668519"/>
            <a:ext cx="11381172" cy="1191450"/>
            <a:chOff x="1" y="1701479"/>
            <a:chExt cx="11609388" cy="1215341"/>
          </a:xfrm>
        </p:grpSpPr>
        <p:sp>
          <p:nvSpPr>
            <p:cNvPr id="8" name="Rectangle 7">
              <a:extLst>
                <a:ext uri="{FF2B5EF4-FFF2-40B4-BE49-F238E27FC236}">
                  <a16:creationId xmlns:a16="http://schemas.microsoft.com/office/drawing/2014/main" id="{2DFE0913-DE7E-40D9-8177-C54B049887A7}"/>
                </a:ext>
              </a:extLst>
            </p:cNvPr>
            <p:cNvSpPr/>
            <p:nvPr/>
          </p:nvSpPr>
          <p:spPr bwMode="auto">
            <a:xfrm>
              <a:off x="1" y="1701479"/>
              <a:ext cx="11609388" cy="12153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4C98D429-1168-4FF2-8F07-169FF9A4BD8D}"/>
                </a:ext>
              </a:extLst>
            </p:cNvPr>
            <p:cNvSpPr/>
            <p:nvPr/>
          </p:nvSpPr>
          <p:spPr>
            <a:xfrm>
              <a:off x="584200" y="1939817"/>
              <a:ext cx="9971911" cy="738664"/>
            </a:xfrm>
            <a:prstGeom prst="rect">
              <a:avLst/>
            </a:prstGeom>
          </p:spPr>
          <p:txBody>
            <a:bodyPr wrap="square" lIns="0" tIns="0" rIns="0" bIns="0" anchor="t">
              <a:spAutoFit/>
            </a:bodyPr>
            <a:lstStyle/>
            <a:p>
              <a:pPr defTabSz="896010">
                <a:defRPr/>
              </a:pPr>
              <a:r>
                <a:rPr lang="fr-fr" sz="2350" b="0" i="1" u="none" baseline="0" dirty="0">
                  <a:solidFill>
                    <a:srgbClr val="000000"/>
                  </a:solidFill>
                  <a:latin typeface="Segoe UI"/>
                </a:rPr>
                <a:t>Donner à chaque organisation les moyens d</a:t>
              </a:r>
              <a:r>
                <a:rPr lang="fr-FR" sz="2350" b="0" i="1" u="none" baseline="0" dirty="0">
                  <a:solidFill>
                    <a:srgbClr val="000000"/>
                  </a:solidFill>
                  <a:latin typeface="Segoe UI"/>
                </a:rPr>
                <a:t>’</a:t>
              </a:r>
              <a:r>
                <a:rPr lang="fr-fr" sz="2350" b="0" i="1" u="none" baseline="0" dirty="0">
                  <a:solidFill>
                    <a:srgbClr val="000000"/>
                  </a:solidFill>
                  <a:latin typeface="Segoe UI"/>
                </a:rPr>
                <a:t>interagir de manière naturelle et agréable avec ses clients, et d</a:t>
              </a:r>
              <a:r>
                <a:rPr lang="fr-FR" sz="2350" b="0" i="1" u="none" baseline="0" dirty="0">
                  <a:solidFill>
                    <a:srgbClr val="000000"/>
                  </a:solidFill>
                  <a:latin typeface="Segoe UI"/>
                </a:rPr>
                <a:t>’</a:t>
              </a:r>
              <a:r>
                <a:rPr lang="fr-fr" sz="2350" b="0" i="1" u="none" baseline="0" dirty="0">
                  <a:solidFill>
                    <a:srgbClr val="000000"/>
                  </a:solidFill>
                  <a:latin typeface="Segoe UI"/>
                </a:rPr>
                <a:t>améliorer l</a:t>
              </a:r>
              <a:r>
                <a:rPr lang="fr-FR" sz="2350" b="0" i="1" u="none" baseline="0" dirty="0">
                  <a:solidFill>
                    <a:srgbClr val="000000"/>
                  </a:solidFill>
                  <a:latin typeface="Segoe UI"/>
                </a:rPr>
                <a:t>’</a:t>
              </a:r>
              <a:r>
                <a:rPr lang="fr-fr" sz="2350" b="0" i="1" u="none" baseline="0" dirty="0">
                  <a:solidFill>
                    <a:srgbClr val="000000"/>
                  </a:solidFill>
                  <a:latin typeface="Segoe UI"/>
                </a:rPr>
                <a:t>engagement et les résultats</a:t>
              </a:r>
              <a:r>
                <a:rPr lang="fr-fr" sz="2350" i="1" dirty="0">
                  <a:solidFill>
                    <a:srgbClr val="000000"/>
                  </a:solidFill>
                  <a:latin typeface="Segoe UI"/>
                </a:rPr>
                <a:t> </a:t>
              </a:r>
              <a:endParaRPr lang="fr-fr" sz="2350" b="0" i="1" u="none" baseline="0" dirty="0">
                <a:solidFill>
                  <a:srgbClr val="000000"/>
                </a:solidFill>
                <a:latin typeface="Segoe UI"/>
                <a:cs typeface="Segoe UI"/>
              </a:endParaRPr>
            </a:p>
          </p:txBody>
        </p:sp>
      </p:grpSp>
      <p:sp>
        <p:nvSpPr>
          <p:cNvPr id="11" name="Rectangle 10">
            <a:extLst>
              <a:ext uri="{FF2B5EF4-FFF2-40B4-BE49-F238E27FC236}">
                <a16:creationId xmlns:a16="http://schemas.microsoft.com/office/drawing/2014/main" id="{7DF59C29-D118-4A2C-88B7-D793DAE668A2}"/>
              </a:ext>
            </a:extLst>
          </p:cNvPr>
          <p:cNvSpPr/>
          <p:nvPr/>
        </p:nvSpPr>
        <p:spPr bwMode="auto">
          <a:xfrm>
            <a:off x="11397719" y="487"/>
            <a:ext cx="794281"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nvGrpSpPr>
          <p:cNvPr id="59" name="Group 58">
            <a:extLst>
              <a:ext uri="{FF2B5EF4-FFF2-40B4-BE49-F238E27FC236}">
                <a16:creationId xmlns:a16="http://schemas.microsoft.com/office/drawing/2014/main" id="{61EF85A7-427E-4AC3-A40C-7042BA69AF46}"/>
              </a:ext>
            </a:extLst>
          </p:cNvPr>
          <p:cNvGrpSpPr/>
          <p:nvPr/>
        </p:nvGrpSpPr>
        <p:grpSpPr>
          <a:xfrm>
            <a:off x="570109" y="2859967"/>
            <a:ext cx="2225804" cy="2716718"/>
            <a:chOff x="581540" y="2916819"/>
            <a:chExt cx="2270436" cy="2771194"/>
          </a:xfrm>
        </p:grpSpPr>
        <p:sp>
          <p:nvSpPr>
            <p:cNvPr id="31" name="Rectangle 30">
              <a:extLst>
                <a:ext uri="{FF2B5EF4-FFF2-40B4-BE49-F238E27FC236}">
                  <a16:creationId xmlns:a16="http://schemas.microsoft.com/office/drawing/2014/main" id="{DB95B895-69AB-47DB-B3A2-7361FDC84E6E}"/>
                </a:ext>
              </a:extLst>
            </p:cNvPr>
            <p:cNvSpPr/>
            <p:nvPr/>
          </p:nvSpPr>
          <p:spPr bwMode="auto">
            <a:xfrm>
              <a:off x="1590076" y="2916819"/>
              <a:ext cx="253365" cy="3874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AB96CC17-F7F4-474F-A718-1364E2F4ADD7}"/>
                </a:ext>
              </a:extLst>
            </p:cNvPr>
            <p:cNvSpPr/>
            <p:nvPr/>
          </p:nvSpPr>
          <p:spPr bwMode="auto">
            <a:xfrm>
              <a:off x="581540" y="4953965"/>
              <a:ext cx="2270436" cy="734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96010">
                <a:defRPr/>
              </a:pPr>
              <a:r>
                <a:rPr lang="fr-fr" sz="1950" b="0" i="0" u="none" baseline="0" dirty="0">
                  <a:solidFill>
                    <a:srgbClr val="000000"/>
                  </a:solidFill>
                  <a:latin typeface="Segoe UI"/>
                </a:rPr>
                <a:t>RENTRER </a:t>
              </a:r>
              <a:br>
                <a:rPr lang="fr-fr" sz="1950" b="0" i="0" u="none" baseline="0" dirty="0">
                  <a:latin typeface="Segoe UI"/>
                </a:rPr>
              </a:br>
              <a:r>
                <a:rPr lang="fr-fr" sz="1950" b="0" i="0" u="none" baseline="0" dirty="0">
                  <a:solidFill>
                    <a:srgbClr val="000000"/>
                  </a:solidFill>
                  <a:latin typeface="Segoe UI"/>
                </a:rPr>
                <a:t>EN CONTACT NATURELLEMENT</a:t>
              </a:r>
              <a:r>
                <a:rPr lang="fr-fr" sz="1950" dirty="0">
                  <a:solidFill>
                    <a:srgbClr val="000000"/>
                  </a:solidFill>
                  <a:latin typeface="Segoe UI"/>
                </a:rPr>
                <a:t> </a:t>
              </a:r>
              <a:endParaRPr lang="fr-fr" sz="1950" b="0" i="0" u="none" baseline="0" dirty="0">
                <a:solidFill>
                  <a:srgbClr val="000000"/>
                </a:solidFill>
                <a:latin typeface="Segoe UI"/>
                <a:cs typeface="Segoe UI"/>
              </a:endParaRPr>
            </a:p>
          </p:txBody>
        </p:sp>
        <p:grpSp>
          <p:nvGrpSpPr>
            <p:cNvPr id="55" name="Group 54">
              <a:extLst>
                <a:ext uri="{FF2B5EF4-FFF2-40B4-BE49-F238E27FC236}">
                  <a16:creationId xmlns:a16="http://schemas.microsoft.com/office/drawing/2014/main" id="{A572FC67-5BB0-4A08-AEC5-0A09E9DB2E71}"/>
                </a:ext>
              </a:extLst>
            </p:cNvPr>
            <p:cNvGrpSpPr/>
            <p:nvPr/>
          </p:nvGrpSpPr>
          <p:grpSpPr>
            <a:xfrm>
              <a:off x="843448" y="3072682"/>
              <a:ext cx="1746621" cy="1746621"/>
              <a:chOff x="843448" y="3072682"/>
              <a:chExt cx="1746621" cy="1746621"/>
            </a:xfrm>
          </p:grpSpPr>
          <p:grpSp>
            <p:nvGrpSpPr>
              <p:cNvPr id="15" name="Group 14">
                <a:extLst>
                  <a:ext uri="{FF2B5EF4-FFF2-40B4-BE49-F238E27FC236}">
                    <a16:creationId xmlns:a16="http://schemas.microsoft.com/office/drawing/2014/main" id="{5A5B1413-EDEB-48A7-9481-E89455F02902}"/>
                  </a:ext>
                </a:extLst>
              </p:cNvPr>
              <p:cNvGrpSpPr/>
              <p:nvPr/>
            </p:nvGrpSpPr>
            <p:grpSpPr>
              <a:xfrm>
                <a:off x="843448" y="3072682"/>
                <a:ext cx="1746621" cy="1746621"/>
                <a:chOff x="5085080" y="3037840"/>
                <a:chExt cx="1986280" cy="1986280"/>
              </a:xfrm>
            </p:grpSpPr>
            <p:sp>
              <p:nvSpPr>
                <p:cNvPr id="14" name="Arc 13">
                  <a:extLst>
                    <a:ext uri="{FF2B5EF4-FFF2-40B4-BE49-F238E27FC236}">
                      <a16:creationId xmlns:a16="http://schemas.microsoft.com/office/drawing/2014/main" id="{B17631CD-391D-42B6-A2CD-DFFBC76FAE85}"/>
                    </a:ext>
                  </a:extLst>
                </p:cNvPr>
                <p:cNvSpPr/>
                <p:nvPr/>
              </p:nvSpPr>
              <p:spPr bwMode="auto">
                <a:xfrm rot="27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3" name="Arc 12">
                  <a:extLst>
                    <a:ext uri="{FF2B5EF4-FFF2-40B4-BE49-F238E27FC236}">
                      <a16:creationId xmlns:a16="http://schemas.microsoft.com/office/drawing/2014/main" id="{283F2C5D-4C24-4BB3-B2F9-8AF952A232AF}"/>
                    </a:ext>
                  </a:extLst>
                </p:cNvPr>
                <p:cNvSpPr/>
                <p:nvPr/>
              </p:nvSpPr>
              <p:spPr bwMode="auto">
                <a:xfrm rot="135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893BC8E-1E0E-4D22-9A77-B82094AE1AA5}"/>
                    </a:ext>
                  </a:extLst>
                </p:cNvPr>
                <p:cNvSpPr/>
                <p:nvPr/>
              </p:nvSpPr>
              <p:spPr bwMode="auto">
                <a:xfrm>
                  <a:off x="5201920" y="3154680"/>
                  <a:ext cx="1752600" cy="1752600"/>
                </a:xfrm>
                <a:prstGeom prst="ellipse">
                  <a:avLst/>
                </a:prstGeom>
                <a:solidFill>
                  <a:schemeClr val="bg1"/>
                </a:solidFill>
                <a:ln w="6350">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sp>
            <p:nvSpPr>
              <p:cNvPr id="46" name="Freeform 5">
                <a:extLst>
                  <a:ext uri="{FF2B5EF4-FFF2-40B4-BE49-F238E27FC236}">
                    <a16:creationId xmlns:a16="http://schemas.microsoft.com/office/drawing/2014/main" id="{502CA491-3BFA-48D4-9080-52A9EFD28AF1}"/>
                  </a:ext>
                </a:extLst>
              </p:cNvPr>
              <p:cNvSpPr>
                <a:spLocks noChangeAspect="1" noEditPoints="1"/>
              </p:cNvSpPr>
              <p:nvPr/>
            </p:nvSpPr>
            <p:spPr bwMode="auto">
              <a:xfrm>
                <a:off x="1335470" y="3563825"/>
                <a:ext cx="762576" cy="764336"/>
              </a:xfrm>
              <a:custGeom>
                <a:avLst/>
                <a:gdLst>
                  <a:gd name="T0" fmla="*/ 442 w 637"/>
                  <a:gd name="T1" fmla="*/ 234 h 637"/>
                  <a:gd name="T2" fmla="*/ 321 w 637"/>
                  <a:gd name="T3" fmla="*/ 355 h 637"/>
                  <a:gd name="T4" fmla="*/ 201 w 637"/>
                  <a:gd name="T5" fmla="*/ 234 h 637"/>
                  <a:gd name="T6" fmla="*/ 321 w 637"/>
                  <a:gd name="T7" fmla="*/ 114 h 637"/>
                  <a:gd name="T8" fmla="*/ 442 w 637"/>
                  <a:gd name="T9" fmla="*/ 234 h 637"/>
                  <a:gd name="T10" fmla="*/ 516 w 637"/>
                  <a:gd name="T11" fmla="*/ 511 h 637"/>
                  <a:gd name="T12" fmla="*/ 321 w 637"/>
                  <a:gd name="T13" fmla="*/ 375 h 637"/>
                  <a:gd name="T14" fmla="*/ 127 w 637"/>
                  <a:gd name="T15" fmla="*/ 511 h 637"/>
                  <a:gd name="T16" fmla="*/ 167 w 637"/>
                  <a:gd name="T17" fmla="*/ 0 h 637"/>
                  <a:gd name="T18" fmla="*/ 0 w 637"/>
                  <a:gd name="T19" fmla="*/ 0 h 637"/>
                  <a:gd name="T20" fmla="*/ 0 w 637"/>
                  <a:gd name="T21" fmla="*/ 167 h 637"/>
                  <a:gd name="T22" fmla="*/ 637 w 637"/>
                  <a:gd name="T23" fmla="*/ 167 h 637"/>
                  <a:gd name="T24" fmla="*/ 637 w 637"/>
                  <a:gd name="T25" fmla="*/ 0 h 637"/>
                  <a:gd name="T26" fmla="*/ 469 w 637"/>
                  <a:gd name="T27" fmla="*/ 0 h 637"/>
                  <a:gd name="T28" fmla="*/ 469 w 637"/>
                  <a:gd name="T29" fmla="*/ 637 h 637"/>
                  <a:gd name="T30" fmla="*/ 637 w 637"/>
                  <a:gd name="T31" fmla="*/ 637 h 637"/>
                  <a:gd name="T32" fmla="*/ 637 w 637"/>
                  <a:gd name="T33" fmla="*/ 469 h 637"/>
                  <a:gd name="T34" fmla="*/ 0 w 637"/>
                  <a:gd name="T35" fmla="*/ 469 h 637"/>
                  <a:gd name="T36" fmla="*/ 0 w 637"/>
                  <a:gd name="T37" fmla="*/ 637 h 637"/>
                  <a:gd name="T38" fmla="*/ 167 w 637"/>
                  <a:gd name="T39" fmla="*/ 63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7" h="637">
                    <a:moveTo>
                      <a:pt x="442" y="234"/>
                    </a:moveTo>
                    <a:cubicBezTo>
                      <a:pt x="442" y="301"/>
                      <a:pt x="388" y="355"/>
                      <a:pt x="321" y="355"/>
                    </a:cubicBezTo>
                    <a:cubicBezTo>
                      <a:pt x="255" y="355"/>
                      <a:pt x="201" y="301"/>
                      <a:pt x="201" y="234"/>
                    </a:cubicBezTo>
                    <a:cubicBezTo>
                      <a:pt x="201" y="168"/>
                      <a:pt x="255" y="114"/>
                      <a:pt x="321" y="114"/>
                    </a:cubicBezTo>
                    <a:cubicBezTo>
                      <a:pt x="388" y="114"/>
                      <a:pt x="442" y="168"/>
                      <a:pt x="442" y="234"/>
                    </a:cubicBezTo>
                    <a:close/>
                    <a:moveTo>
                      <a:pt x="516" y="511"/>
                    </a:moveTo>
                    <a:cubicBezTo>
                      <a:pt x="487" y="432"/>
                      <a:pt x="411" y="375"/>
                      <a:pt x="321" y="375"/>
                    </a:cubicBezTo>
                    <a:cubicBezTo>
                      <a:pt x="232" y="375"/>
                      <a:pt x="155" y="432"/>
                      <a:pt x="127" y="511"/>
                    </a:cubicBezTo>
                    <a:moveTo>
                      <a:pt x="167" y="0"/>
                    </a:moveTo>
                    <a:cubicBezTo>
                      <a:pt x="0" y="0"/>
                      <a:pt x="0" y="0"/>
                      <a:pt x="0" y="0"/>
                    </a:cubicBezTo>
                    <a:cubicBezTo>
                      <a:pt x="0" y="167"/>
                      <a:pt x="0" y="167"/>
                      <a:pt x="0" y="167"/>
                    </a:cubicBezTo>
                    <a:moveTo>
                      <a:pt x="637" y="167"/>
                    </a:moveTo>
                    <a:cubicBezTo>
                      <a:pt x="637" y="0"/>
                      <a:pt x="637" y="0"/>
                      <a:pt x="637" y="0"/>
                    </a:cubicBezTo>
                    <a:cubicBezTo>
                      <a:pt x="469" y="0"/>
                      <a:pt x="469" y="0"/>
                      <a:pt x="469" y="0"/>
                    </a:cubicBezTo>
                    <a:moveTo>
                      <a:pt x="469" y="637"/>
                    </a:moveTo>
                    <a:cubicBezTo>
                      <a:pt x="637" y="637"/>
                      <a:pt x="637" y="637"/>
                      <a:pt x="637" y="637"/>
                    </a:cubicBezTo>
                    <a:cubicBezTo>
                      <a:pt x="637" y="469"/>
                      <a:pt x="637" y="469"/>
                      <a:pt x="637" y="469"/>
                    </a:cubicBezTo>
                    <a:moveTo>
                      <a:pt x="0" y="469"/>
                    </a:moveTo>
                    <a:cubicBezTo>
                      <a:pt x="0" y="637"/>
                      <a:pt x="0" y="637"/>
                      <a:pt x="0" y="637"/>
                    </a:cubicBezTo>
                    <a:cubicBezTo>
                      <a:pt x="167" y="637"/>
                      <a:pt x="167" y="637"/>
                      <a:pt x="167" y="637"/>
                    </a:cubicBezTo>
                  </a:path>
                </a:pathLst>
              </a:custGeom>
              <a:noFill/>
              <a:ln w="12700" cap="flat">
                <a:solidFill>
                  <a:srgbClr val="0B556A"/>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914314" rtl="0" fontAlgn="base"/>
                <a:endParaRPr lang="fr-fr" sz="1650" dirty="0">
                  <a:solidFill>
                    <a:srgbClr val="000000"/>
                  </a:solidFill>
                  <a:latin typeface="Segoe UI"/>
                  <a:cs typeface="Segoe UI"/>
                </a:endParaRPr>
              </a:p>
            </p:txBody>
          </p:sp>
        </p:grpSp>
      </p:grpSp>
      <p:grpSp>
        <p:nvGrpSpPr>
          <p:cNvPr id="60" name="Group 59">
            <a:extLst>
              <a:ext uri="{FF2B5EF4-FFF2-40B4-BE49-F238E27FC236}">
                <a16:creationId xmlns:a16="http://schemas.microsoft.com/office/drawing/2014/main" id="{32BBE957-9D0C-4524-9A6F-9125F9066119}"/>
              </a:ext>
            </a:extLst>
          </p:cNvPr>
          <p:cNvGrpSpPr/>
          <p:nvPr/>
        </p:nvGrpSpPr>
        <p:grpSpPr>
          <a:xfrm>
            <a:off x="3272677" y="2859967"/>
            <a:ext cx="2225804" cy="2716718"/>
            <a:chOff x="3338300" y="2916819"/>
            <a:chExt cx="2270436" cy="2771194"/>
          </a:xfrm>
        </p:grpSpPr>
        <p:sp>
          <p:nvSpPr>
            <p:cNvPr id="32" name="Rectangle 31">
              <a:extLst>
                <a:ext uri="{FF2B5EF4-FFF2-40B4-BE49-F238E27FC236}">
                  <a16:creationId xmlns:a16="http://schemas.microsoft.com/office/drawing/2014/main" id="{91CBF00D-56B9-43AB-B98B-E220CEDEEC83}"/>
                </a:ext>
              </a:extLst>
            </p:cNvPr>
            <p:cNvSpPr/>
            <p:nvPr/>
          </p:nvSpPr>
          <p:spPr bwMode="auto">
            <a:xfrm>
              <a:off x="4346836" y="2916819"/>
              <a:ext cx="253365" cy="3874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E75A77B1-38B3-4E99-A6AF-ACC3A204A0A0}"/>
                </a:ext>
              </a:extLst>
            </p:cNvPr>
            <p:cNvSpPr/>
            <p:nvPr/>
          </p:nvSpPr>
          <p:spPr bwMode="auto">
            <a:xfrm>
              <a:off x="3338300" y="4953965"/>
              <a:ext cx="2270436" cy="734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96010">
                <a:defRPr/>
              </a:pPr>
              <a:r>
                <a:rPr lang="fr-fr" sz="1950" b="0" i="0" u="none" baseline="0" dirty="0">
                  <a:solidFill>
                    <a:srgbClr val="000000"/>
                  </a:solidFill>
                  <a:latin typeface="Segoe UI"/>
                </a:rPr>
                <a:t>DÉMOCRATISER</a:t>
              </a:r>
              <a:br>
                <a:rPr lang="fr-fr" sz="1950" dirty="0">
                  <a:latin typeface="Segoe UI"/>
                </a:rPr>
              </a:br>
              <a:r>
                <a:rPr lang="fr-fr" sz="1950" b="0" i="0" u="none" baseline="0" dirty="0">
                  <a:solidFill>
                    <a:srgbClr val="000000"/>
                  </a:solidFill>
                  <a:latin typeface="Segoe UI"/>
                </a:rPr>
                <a:t>L</a:t>
              </a:r>
              <a:r>
                <a:rPr lang="fr-FR" sz="1950" b="0" i="0" u="none" baseline="0" dirty="0">
                  <a:solidFill>
                    <a:srgbClr val="000000"/>
                  </a:solidFill>
                  <a:latin typeface="Segoe UI"/>
                </a:rPr>
                <a:t>’</a:t>
              </a:r>
              <a:r>
                <a:rPr lang="fr-fr" sz="1950" b="0" i="0" u="none" baseline="0" dirty="0">
                  <a:solidFill>
                    <a:srgbClr val="000000"/>
                  </a:solidFill>
                  <a:latin typeface="Segoe UI"/>
                </a:rPr>
                <a:t>AI</a:t>
              </a:r>
              <a:r>
                <a:rPr lang="fr-fr" sz="1950" dirty="0">
                  <a:solidFill>
                    <a:srgbClr val="000000"/>
                  </a:solidFill>
                  <a:latin typeface="Segoe UI"/>
                </a:rPr>
                <a:t> </a:t>
              </a:r>
              <a:endParaRPr lang="fr-fr" sz="1950" b="0" i="0" u="none" baseline="0" dirty="0">
                <a:solidFill>
                  <a:srgbClr val="000000"/>
                </a:solidFill>
                <a:latin typeface="Segoe UI"/>
                <a:cs typeface="Segoe UI"/>
              </a:endParaRPr>
            </a:p>
          </p:txBody>
        </p:sp>
        <p:grpSp>
          <p:nvGrpSpPr>
            <p:cNvPr id="56" name="Group 55">
              <a:extLst>
                <a:ext uri="{FF2B5EF4-FFF2-40B4-BE49-F238E27FC236}">
                  <a16:creationId xmlns:a16="http://schemas.microsoft.com/office/drawing/2014/main" id="{413F626D-175D-43CB-832A-6CAB3F95625A}"/>
                </a:ext>
              </a:extLst>
            </p:cNvPr>
            <p:cNvGrpSpPr/>
            <p:nvPr/>
          </p:nvGrpSpPr>
          <p:grpSpPr>
            <a:xfrm>
              <a:off x="3600208" y="3072682"/>
              <a:ext cx="1746621" cy="1746621"/>
              <a:chOff x="3600208" y="3072682"/>
              <a:chExt cx="1746621" cy="1746621"/>
            </a:xfrm>
          </p:grpSpPr>
          <p:grpSp>
            <p:nvGrpSpPr>
              <p:cNvPr id="16" name="Group 15">
                <a:extLst>
                  <a:ext uri="{FF2B5EF4-FFF2-40B4-BE49-F238E27FC236}">
                    <a16:creationId xmlns:a16="http://schemas.microsoft.com/office/drawing/2014/main" id="{C92CE741-088D-42FD-84FD-12BA0A30482A}"/>
                  </a:ext>
                </a:extLst>
              </p:cNvPr>
              <p:cNvGrpSpPr/>
              <p:nvPr/>
            </p:nvGrpSpPr>
            <p:grpSpPr>
              <a:xfrm>
                <a:off x="3600208" y="3072682"/>
                <a:ext cx="1746621" cy="1746621"/>
                <a:chOff x="5085080" y="3037840"/>
                <a:chExt cx="1986280" cy="1986280"/>
              </a:xfrm>
            </p:grpSpPr>
            <p:sp>
              <p:nvSpPr>
                <p:cNvPr id="17" name="Arc 16">
                  <a:extLst>
                    <a:ext uri="{FF2B5EF4-FFF2-40B4-BE49-F238E27FC236}">
                      <a16:creationId xmlns:a16="http://schemas.microsoft.com/office/drawing/2014/main" id="{180FAAA3-72DE-401A-9754-A9B2AEBF21F2}"/>
                    </a:ext>
                  </a:extLst>
                </p:cNvPr>
                <p:cNvSpPr/>
                <p:nvPr/>
              </p:nvSpPr>
              <p:spPr bwMode="auto">
                <a:xfrm rot="27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8" name="Arc 17">
                  <a:extLst>
                    <a:ext uri="{FF2B5EF4-FFF2-40B4-BE49-F238E27FC236}">
                      <a16:creationId xmlns:a16="http://schemas.microsoft.com/office/drawing/2014/main" id="{F4BB8164-9D6C-4ED7-9BC1-6B1AB8346AAE}"/>
                    </a:ext>
                  </a:extLst>
                </p:cNvPr>
                <p:cNvSpPr/>
                <p:nvPr/>
              </p:nvSpPr>
              <p:spPr bwMode="auto">
                <a:xfrm rot="135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CE5101D3-3CEA-40C8-8461-ACD6D1143416}"/>
                    </a:ext>
                  </a:extLst>
                </p:cNvPr>
                <p:cNvSpPr/>
                <p:nvPr/>
              </p:nvSpPr>
              <p:spPr bwMode="auto">
                <a:xfrm>
                  <a:off x="5201920" y="3154680"/>
                  <a:ext cx="1752600" cy="1752600"/>
                </a:xfrm>
                <a:prstGeom prst="ellipse">
                  <a:avLst/>
                </a:prstGeom>
                <a:solidFill>
                  <a:schemeClr val="bg1"/>
                </a:solidFill>
                <a:ln w="6350">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sp>
            <p:nvSpPr>
              <p:cNvPr id="47" name="Freeform 13">
                <a:extLst>
                  <a:ext uri="{FF2B5EF4-FFF2-40B4-BE49-F238E27FC236}">
                    <a16:creationId xmlns:a16="http://schemas.microsoft.com/office/drawing/2014/main" id="{49699550-CA25-440E-B0FE-ACD897E42822}"/>
                  </a:ext>
                </a:extLst>
              </p:cNvPr>
              <p:cNvSpPr>
                <a:spLocks noChangeAspect="1" noEditPoints="1"/>
              </p:cNvSpPr>
              <p:nvPr/>
            </p:nvSpPr>
            <p:spPr bwMode="auto">
              <a:xfrm>
                <a:off x="4035722" y="3510205"/>
                <a:ext cx="875593" cy="871575"/>
              </a:xfrm>
              <a:custGeom>
                <a:avLst/>
                <a:gdLst>
                  <a:gd name="T0" fmla="*/ 320 w 640"/>
                  <a:gd name="T1" fmla="*/ 297 h 636"/>
                  <a:gd name="T2" fmla="*/ 320 w 640"/>
                  <a:gd name="T3" fmla="*/ 125 h 636"/>
                  <a:gd name="T4" fmla="*/ 458 w 640"/>
                  <a:gd name="T5" fmla="*/ 408 h 636"/>
                  <a:gd name="T6" fmla="*/ 181 w 640"/>
                  <a:gd name="T7" fmla="*/ 408 h 636"/>
                  <a:gd name="T8" fmla="*/ 320 w 640"/>
                  <a:gd name="T9" fmla="*/ 505 h 636"/>
                  <a:gd name="T10" fmla="*/ 320 w 640"/>
                  <a:gd name="T11" fmla="*/ 636 h 636"/>
                  <a:gd name="T12" fmla="*/ 42 w 640"/>
                  <a:gd name="T13" fmla="*/ 201 h 636"/>
                  <a:gd name="T14" fmla="*/ 107 w 640"/>
                  <a:gd name="T15" fmla="*/ 89 h 636"/>
                  <a:gd name="T16" fmla="*/ 42 w 640"/>
                  <a:gd name="T17" fmla="*/ 201 h 636"/>
                  <a:gd name="T18" fmla="*/ 509 w 640"/>
                  <a:gd name="T19" fmla="*/ 178 h 636"/>
                  <a:gd name="T20" fmla="*/ 622 w 640"/>
                  <a:gd name="T21" fmla="*/ 112 h 636"/>
                  <a:gd name="T22" fmla="*/ 240 w 640"/>
                  <a:gd name="T23" fmla="*/ 559 h 636"/>
                  <a:gd name="T24" fmla="*/ 185 w 640"/>
                  <a:gd name="T25" fmla="*/ 536 h 636"/>
                  <a:gd name="T26" fmla="*/ 136 w 640"/>
                  <a:gd name="T27" fmla="*/ 503 h 636"/>
                  <a:gd name="T28" fmla="*/ 95 w 640"/>
                  <a:gd name="T29" fmla="*/ 459 h 636"/>
                  <a:gd name="T30" fmla="*/ 63 w 640"/>
                  <a:gd name="T31" fmla="*/ 408 h 636"/>
                  <a:gd name="T32" fmla="*/ 44 w 640"/>
                  <a:gd name="T33" fmla="*/ 353 h 636"/>
                  <a:gd name="T34" fmla="*/ 36 w 640"/>
                  <a:gd name="T35" fmla="*/ 294 h 636"/>
                  <a:gd name="T36" fmla="*/ 41 w 640"/>
                  <a:gd name="T37" fmla="*/ 235 h 636"/>
                  <a:gd name="T38" fmla="*/ 48 w 640"/>
                  <a:gd name="T39" fmla="*/ 205 h 636"/>
                  <a:gd name="T40" fmla="*/ 121 w 640"/>
                  <a:gd name="T41" fmla="*/ 79 h 636"/>
                  <a:gd name="T42" fmla="*/ 168 w 640"/>
                  <a:gd name="T43" fmla="*/ 42 h 636"/>
                  <a:gd name="T44" fmla="*/ 222 w 640"/>
                  <a:gd name="T45" fmla="*/ 16 h 636"/>
                  <a:gd name="T46" fmla="*/ 280 w 640"/>
                  <a:gd name="T47" fmla="*/ 3 h 636"/>
                  <a:gd name="T48" fmla="*/ 339 w 640"/>
                  <a:gd name="T49" fmla="*/ 1 h 636"/>
                  <a:gd name="T50" fmla="*/ 398 w 640"/>
                  <a:gd name="T51" fmla="*/ 12 h 636"/>
                  <a:gd name="T52" fmla="*/ 452 w 640"/>
                  <a:gd name="T53" fmla="*/ 35 h 636"/>
                  <a:gd name="T54" fmla="*/ 501 w 640"/>
                  <a:gd name="T55" fmla="*/ 68 h 636"/>
                  <a:gd name="T56" fmla="*/ 523 w 640"/>
                  <a:gd name="T57" fmla="*/ 90 h 636"/>
                  <a:gd name="T58" fmla="*/ 596 w 640"/>
                  <a:gd name="T59" fmla="*/ 215 h 636"/>
                  <a:gd name="T60" fmla="*/ 604 w 640"/>
                  <a:gd name="T61" fmla="*/ 275 h 636"/>
                  <a:gd name="T62" fmla="*/ 600 w 640"/>
                  <a:gd name="T63" fmla="*/ 334 h 636"/>
                  <a:gd name="T64" fmla="*/ 583 w 640"/>
                  <a:gd name="T65" fmla="*/ 391 h 636"/>
                  <a:gd name="T66" fmla="*/ 554 w 640"/>
                  <a:gd name="T67" fmla="*/ 444 h 636"/>
                  <a:gd name="T68" fmla="*/ 516 w 640"/>
                  <a:gd name="T69" fmla="*/ 489 h 636"/>
                  <a:gd name="T70" fmla="*/ 469 w 640"/>
                  <a:gd name="T71" fmla="*/ 525 h 636"/>
                  <a:gd name="T72" fmla="*/ 415 w 640"/>
                  <a:gd name="T73" fmla="*/ 550 h 636"/>
                  <a:gd name="T74" fmla="*/ 385 w 640"/>
                  <a:gd name="T75" fmla="*/ 55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36">
                    <a:moveTo>
                      <a:pt x="406" y="211"/>
                    </a:moveTo>
                    <a:cubicBezTo>
                      <a:pt x="406" y="258"/>
                      <a:pt x="367" y="297"/>
                      <a:pt x="320" y="297"/>
                    </a:cubicBezTo>
                    <a:cubicBezTo>
                      <a:pt x="272" y="297"/>
                      <a:pt x="234" y="258"/>
                      <a:pt x="234" y="211"/>
                    </a:cubicBezTo>
                    <a:cubicBezTo>
                      <a:pt x="234" y="163"/>
                      <a:pt x="272" y="125"/>
                      <a:pt x="320" y="125"/>
                    </a:cubicBezTo>
                    <a:cubicBezTo>
                      <a:pt x="367" y="125"/>
                      <a:pt x="406" y="163"/>
                      <a:pt x="406" y="211"/>
                    </a:cubicBezTo>
                    <a:close/>
                    <a:moveTo>
                      <a:pt x="458" y="408"/>
                    </a:moveTo>
                    <a:cubicBezTo>
                      <a:pt x="438" y="352"/>
                      <a:pt x="384" y="311"/>
                      <a:pt x="320" y="311"/>
                    </a:cubicBezTo>
                    <a:cubicBezTo>
                      <a:pt x="256" y="311"/>
                      <a:pt x="202" y="352"/>
                      <a:pt x="181" y="408"/>
                    </a:cubicBezTo>
                    <a:moveTo>
                      <a:pt x="385" y="571"/>
                    </a:moveTo>
                    <a:cubicBezTo>
                      <a:pt x="385" y="535"/>
                      <a:pt x="356" y="505"/>
                      <a:pt x="320" y="505"/>
                    </a:cubicBezTo>
                    <a:cubicBezTo>
                      <a:pt x="284" y="505"/>
                      <a:pt x="255" y="535"/>
                      <a:pt x="255" y="571"/>
                    </a:cubicBezTo>
                    <a:cubicBezTo>
                      <a:pt x="255" y="607"/>
                      <a:pt x="284" y="636"/>
                      <a:pt x="320" y="636"/>
                    </a:cubicBezTo>
                    <a:cubicBezTo>
                      <a:pt x="356" y="636"/>
                      <a:pt x="385" y="607"/>
                      <a:pt x="385" y="571"/>
                    </a:cubicBezTo>
                    <a:close/>
                    <a:moveTo>
                      <a:pt x="42" y="201"/>
                    </a:moveTo>
                    <a:cubicBezTo>
                      <a:pt x="73" y="219"/>
                      <a:pt x="113" y="209"/>
                      <a:pt x="131" y="178"/>
                    </a:cubicBezTo>
                    <a:cubicBezTo>
                      <a:pt x="149" y="146"/>
                      <a:pt x="138" y="107"/>
                      <a:pt x="107" y="89"/>
                    </a:cubicBezTo>
                    <a:cubicBezTo>
                      <a:pt x="76" y="71"/>
                      <a:pt x="36" y="81"/>
                      <a:pt x="18" y="112"/>
                    </a:cubicBezTo>
                    <a:cubicBezTo>
                      <a:pt x="0" y="144"/>
                      <a:pt x="10" y="183"/>
                      <a:pt x="42" y="201"/>
                    </a:cubicBezTo>
                    <a:close/>
                    <a:moveTo>
                      <a:pt x="533" y="89"/>
                    </a:moveTo>
                    <a:cubicBezTo>
                      <a:pt x="502" y="107"/>
                      <a:pt x="491" y="146"/>
                      <a:pt x="509" y="178"/>
                    </a:cubicBezTo>
                    <a:cubicBezTo>
                      <a:pt x="527" y="209"/>
                      <a:pt x="567" y="219"/>
                      <a:pt x="598" y="201"/>
                    </a:cubicBezTo>
                    <a:cubicBezTo>
                      <a:pt x="629" y="183"/>
                      <a:pt x="640" y="144"/>
                      <a:pt x="622" y="112"/>
                    </a:cubicBezTo>
                    <a:cubicBezTo>
                      <a:pt x="604" y="81"/>
                      <a:pt x="564" y="71"/>
                      <a:pt x="533" y="89"/>
                    </a:cubicBezTo>
                    <a:close/>
                    <a:moveTo>
                      <a:pt x="240" y="559"/>
                    </a:moveTo>
                    <a:cubicBezTo>
                      <a:pt x="245" y="561"/>
                      <a:pt x="250" y="562"/>
                      <a:pt x="255" y="563"/>
                    </a:cubicBezTo>
                    <a:moveTo>
                      <a:pt x="185" y="536"/>
                    </a:moveTo>
                    <a:cubicBezTo>
                      <a:pt x="197" y="543"/>
                      <a:pt x="209" y="548"/>
                      <a:pt x="221" y="553"/>
                    </a:cubicBezTo>
                    <a:moveTo>
                      <a:pt x="136" y="503"/>
                    </a:moveTo>
                    <a:cubicBezTo>
                      <a:pt x="146" y="511"/>
                      <a:pt x="157" y="519"/>
                      <a:pt x="168" y="527"/>
                    </a:cubicBezTo>
                    <a:moveTo>
                      <a:pt x="95" y="459"/>
                    </a:moveTo>
                    <a:cubicBezTo>
                      <a:pt x="103" y="470"/>
                      <a:pt x="112" y="480"/>
                      <a:pt x="121" y="490"/>
                    </a:cubicBezTo>
                    <a:moveTo>
                      <a:pt x="63" y="408"/>
                    </a:moveTo>
                    <a:cubicBezTo>
                      <a:pt x="69" y="421"/>
                      <a:pt x="76" y="432"/>
                      <a:pt x="83" y="444"/>
                    </a:cubicBezTo>
                    <a:moveTo>
                      <a:pt x="44" y="353"/>
                    </a:moveTo>
                    <a:cubicBezTo>
                      <a:pt x="47" y="366"/>
                      <a:pt x="51" y="379"/>
                      <a:pt x="56" y="391"/>
                    </a:cubicBezTo>
                    <a:moveTo>
                      <a:pt x="36" y="294"/>
                    </a:moveTo>
                    <a:cubicBezTo>
                      <a:pt x="37" y="307"/>
                      <a:pt x="38" y="321"/>
                      <a:pt x="40" y="334"/>
                    </a:cubicBezTo>
                    <a:moveTo>
                      <a:pt x="41" y="235"/>
                    </a:moveTo>
                    <a:cubicBezTo>
                      <a:pt x="38" y="248"/>
                      <a:pt x="37" y="261"/>
                      <a:pt x="36" y="275"/>
                    </a:cubicBezTo>
                    <a:moveTo>
                      <a:pt x="48" y="205"/>
                    </a:moveTo>
                    <a:cubicBezTo>
                      <a:pt x="47" y="209"/>
                      <a:pt x="46" y="213"/>
                      <a:pt x="45" y="217"/>
                    </a:cubicBezTo>
                    <a:moveTo>
                      <a:pt x="121" y="79"/>
                    </a:moveTo>
                    <a:cubicBezTo>
                      <a:pt x="117" y="82"/>
                      <a:pt x="113" y="86"/>
                      <a:pt x="110" y="89"/>
                    </a:cubicBezTo>
                    <a:moveTo>
                      <a:pt x="168" y="42"/>
                    </a:moveTo>
                    <a:cubicBezTo>
                      <a:pt x="157" y="49"/>
                      <a:pt x="146" y="57"/>
                      <a:pt x="135" y="66"/>
                    </a:cubicBezTo>
                    <a:moveTo>
                      <a:pt x="222" y="16"/>
                    </a:moveTo>
                    <a:cubicBezTo>
                      <a:pt x="209" y="21"/>
                      <a:pt x="197" y="26"/>
                      <a:pt x="185" y="33"/>
                    </a:cubicBezTo>
                    <a:moveTo>
                      <a:pt x="280" y="3"/>
                    </a:moveTo>
                    <a:cubicBezTo>
                      <a:pt x="266" y="4"/>
                      <a:pt x="253" y="7"/>
                      <a:pt x="240" y="11"/>
                    </a:cubicBezTo>
                    <a:moveTo>
                      <a:pt x="339" y="1"/>
                    </a:moveTo>
                    <a:cubicBezTo>
                      <a:pt x="326" y="0"/>
                      <a:pt x="312" y="0"/>
                      <a:pt x="299" y="1"/>
                    </a:cubicBezTo>
                    <a:moveTo>
                      <a:pt x="398" y="12"/>
                    </a:moveTo>
                    <a:cubicBezTo>
                      <a:pt x="385" y="8"/>
                      <a:pt x="371" y="5"/>
                      <a:pt x="358" y="3"/>
                    </a:cubicBezTo>
                    <a:moveTo>
                      <a:pt x="452" y="35"/>
                    </a:moveTo>
                    <a:cubicBezTo>
                      <a:pt x="440" y="28"/>
                      <a:pt x="428" y="23"/>
                      <a:pt x="416" y="18"/>
                    </a:cubicBezTo>
                    <a:moveTo>
                      <a:pt x="501" y="68"/>
                    </a:moveTo>
                    <a:cubicBezTo>
                      <a:pt x="491" y="60"/>
                      <a:pt x="480" y="52"/>
                      <a:pt x="468" y="44"/>
                    </a:cubicBezTo>
                    <a:moveTo>
                      <a:pt x="523" y="90"/>
                    </a:moveTo>
                    <a:cubicBezTo>
                      <a:pt x="521" y="87"/>
                      <a:pt x="518" y="84"/>
                      <a:pt x="515" y="81"/>
                    </a:cubicBezTo>
                    <a:moveTo>
                      <a:pt x="596" y="215"/>
                    </a:moveTo>
                    <a:cubicBezTo>
                      <a:pt x="595" y="212"/>
                      <a:pt x="594" y="208"/>
                      <a:pt x="593" y="204"/>
                    </a:cubicBezTo>
                    <a:moveTo>
                      <a:pt x="604" y="275"/>
                    </a:moveTo>
                    <a:cubicBezTo>
                      <a:pt x="604" y="261"/>
                      <a:pt x="603" y="248"/>
                      <a:pt x="600" y="235"/>
                    </a:cubicBezTo>
                    <a:moveTo>
                      <a:pt x="600" y="334"/>
                    </a:moveTo>
                    <a:cubicBezTo>
                      <a:pt x="602" y="321"/>
                      <a:pt x="604" y="308"/>
                      <a:pt x="604" y="294"/>
                    </a:cubicBezTo>
                    <a:moveTo>
                      <a:pt x="583" y="391"/>
                    </a:moveTo>
                    <a:cubicBezTo>
                      <a:pt x="588" y="379"/>
                      <a:pt x="592" y="366"/>
                      <a:pt x="595" y="353"/>
                    </a:cubicBezTo>
                    <a:moveTo>
                      <a:pt x="554" y="444"/>
                    </a:moveTo>
                    <a:cubicBezTo>
                      <a:pt x="562" y="433"/>
                      <a:pt x="569" y="421"/>
                      <a:pt x="575" y="409"/>
                    </a:cubicBezTo>
                    <a:moveTo>
                      <a:pt x="516" y="489"/>
                    </a:moveTo>
                    <a:cubicBezTo>
                      <a:pt x="526" y="479"/>
                      <a:pt x="535" y="469"/>
                      <a:pt x="543" y="459"/>
                    </a:cubicBezTo>
                    <a:moveTo>
                      <a:pt x="469" y="525"/>
                    </a:moveTo>
                    <a:cubicBezTo>
                      <a:pt x="480" y="517"/>
                      <a:pt x="491" y="510"/>
                      <a:pt x="501" y="501"/>
                    </a:cubicBezTo>
                    <a:moveTo>
                      <a:pt x="415" y="550"/>
                    </a:moveTo>
                    <a:cubicBezTo>
                      <a:pt x="428" y="546"/>
                      <a:pt x="440" y="540"/>
                      <a:pt x="452" y="534"/>
                    </a:cubicBezTo>
                    <a:moveTo>
                      <a:pt x="385" y="559"/>
                    </a:moveTo>
                    <a:cubicBezTo>
                      <a:pt x="389" y="558"/>
                      <a:pt x="393" y="557"/>
                      <a:pt x="397" y="556"/>
                    </a:cubicBezTo>
                  </a:path>
                </a:pathLst>
              </a:custGeom>
              <a:noFill/>
              <a:ln w="12700" cap="flat">
                <a:solidFill>
                  <a:srgbClr val="0B556A"/>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914314" rtl="0" fontAlgn="base"/>
                <a:endParaRPr lang="fr-fr" sz="1650" dirty="0">
                  <a:solidFill>
                    <a:srgbClr val="000000"/>
                  </a:solidFill>
                  <a:latin typeface="Segoe UI"/>
                  <a:cs typeface="Segoe UI"/>
                </a:endParaRPr>
              </a:p>
            </p:txBody>
          </p:sp>
        </p:grpSp>
      </p:grpSp>
      <p:grpSp>
        <p:nvGrpSpPr>
          <p:cNvPr id="61" name="Group 60">
            <a:extLst>
              <a:ext uri="{FF2B5EF4-FFF2-40B4-BE49-F238E27FC236}">
                <a16:creationId xmlns:a16="http://schemas.microsoft.com/office/drawing/2014/main" id="{13C5AC8E-2316-4793-8AAF-111D7386D060}"/>
              </a:ext>
            </a:extLst>
          </p:cNvPr>
          <p:cNvGrpSpPr/>
          <p:nvPr/>
        </p:nvGrpSpPr>
        <p:grpSpPr>
          <a:xfrm>
            <a:off x="5975244" y="2859967"/>
            <a:ext cx="2225804" cy="2716718"/>
            <a:chOff x="6095060" y="2916819"/>
            <a:chExt cx="2270436" cy="2771194"/>
          </a:xfrm>
        </p:grpSpPr>
        <p:sp>
          <p:nvSpPr>
            <p:cNvPr id="33" name="Rectangle 32">
              <a:extLst>
                <a:ext uri="{FF2B5EF4-FFF2-40B4-BE49-F238E27FC236}">
                  <a16:creationId xmlns:a16="http://schemas.microsoft.com/office/drawing/2014/main" id="{DD387008-5B60-45CF-9532-A456D7899B52}"/>
                </a:ext>
              </a:extLst>
            </p:cNvPr>
            <p:cNvSpPr/>
            <p:nvPr/>
          </p:nvSpPr>
          <p:spPr bwMode="auto">
            <a:xfrm>
              <a:off x="7103596" y="2916819"/>
              <a:ext cx="253365" cy="3874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39" name="Rectangle 38">
              <a:extLst>
                <a:ext uri="{FF2B5EF4-FFF2-40B4-BE49-F238E27FC236}">
                  <a16:creationId xmlns:a16="http://schemas.microsoft.com/office/drawing/2014/main" id="{4B460063-9A02-4DB9-954E-61CB48EDA192}"/>
                </a:ext>
              </a:extLst>
            </p:cNvPr>
            <p:cNvSpPr/>
            <p:nvPr/>
          </p:nvSpPr>
          <p:spPr bwMode="auto">
            <a:xfrm>
              <a:off x="6095060" y="4953965"/>
              <a:ext cx="2270436" cy="734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96010" rtl="0">
                <a:defRPr/>
              </a:pPr>
              <a:r>
                <a:rPr lang="fr-fr" sz="1950" b="0" i="0" u="none" baseline="0" dirty="0">
                  <a:solidFill>
                    <a:srgbClr val="000000"/>
                  </a:solidFill>
                  <a:latin typeface="Segoe UI"/>
                </a:rPr>
                <a:t>APPORTER DES AMÉLIORATIONS CONTINUES</a:t>
              </a:r>
              <a:endParaRPr lang="fr-fr" sz="1950" b="0" i="0" u="none" baseline="0" dirty="0">
                <a:solidFill>
                  <a:srgbClr val="000000"/>
                </a:solidFill>
                <a:latin typeface="Segoe UI"/>
                <a:cs typeface="Segoe UI"/>
              </a:endParaRPr>
            </a:p>
          </p:txBody>
        </p:sp>
        <p:grpSp>
          <p:nvGrpSpPr>
            <p:cNvPr id="57" name="Group 56">
              <a:extLst>
                <a:ext uri="{FF2B5EF4-FFF2-40B4-BE49-F238E27FC236}">
                  <a16:creationId xmlns:a16="http://schemas.microsoft.com/office/drawing/2014/main" id="{62093FDB-8CBA-46E4-A7DA-F487314E0624}"/>
                </a:ext>
              </a:extLst>
            </p:cNvPr>
            <p:cNvGrpSpPr/>
            <p:nvPr/>
          </p:nvGrpSpPr>
          <p:grpSpPr>
            <a:xfrm>
              <a:off x="6356968" y="3072682"/>
              <a:ext cx="1746621" cy="1746621"/>
              <a:chOff x="6356968" y="3072682"/>
              <a:chExt cx="1746621" cy="1746621"/>
            </a:xfrm>
          </p:grpSpPr>
          <p:grpSp>
            <p:nvGrpSpPr>
              <p:cNvPr id="20" name="Group 19">
                <a:extLst>
                  <a:ext uri="{FF2B5EF4-FFF2-40B4-BE49-F238E27FC236}">
                    <a16:creationId xmlns:a16="http://schemas.microsoft.com/office/drawing/2014/main" id="{9BFA53D3-866F-408B-9DD5-2F9666706C6C}"/>
                  </a:ext>
                </a:extLst>
              </p:cNvPr>
              <p:cNvGrpSpPr/>
              <p:nvPr/>
            </p:nvGrpSpPr>
            <p:grpSpPr>
              <a:xfrm>
                <a:off x="6356968" y="3072682"/>
                <a:ext cx="1746621" cy="1746621"/>
                <a:chOff x="5085080" y="3037840"/>
                <a:chExt cx="1986280" cy="1986280"/>
              </a:xfrm>
            </p:grpSpPr>
            <p:sp>
              <p:nvSpPr>
                <p:cNvPr id="21" name="Arc 20">
                  <a:extLst>
                    <a:ext uri="{FF2B5EF4-FFF2-40B4-BE49-F238E27FC236}">
                      <a16:creationId xmlns:a16="http://schemas.microsoft.com/office/drawing/2014/main" id="{E81104D0-8462-48EE-B288-890C2D953C51}"/>
                    </a:ext>
                  </a:extLst>
                </p:cNvPr>
                <p:cNvSpPr/>
                <p:nvPr/>
              </p:nvSpPr>
              <p:spPr bwMode="auto">
                <a:xfrm rot="27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22" name="Arc 21">
                  <a:extLst>
                    <a:ext uri="{FF2B5EF4-FFF2-40B4-BE49-F238E27FC236}">
                      <a16:creationId xmlns:a16="http://schemas.microsoft.com/office/drawing/2014/main" id="{DAC26885-544A-447D-A5BC-9FCDDE5EF2D1}"/>
                    </a:ext>
                  </a:extLst>
                </p:cNvPr>
                <p:cNvSpPr/>
                <p:nvPr/>
              </p:nvSpPr>
              <p:spPr bwMode="auto">
                <a:xfrm rot="135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0DE8E9B7-A1D6-4D8B-8868-EE34F6C75A27}"/>
                    </a:ext>
                  </a:extLst>
                </p:cNvPr>
                <p:cNvSpPr/>
                <p:nvPr/>
              </p:nvSpPr>
              <p:spPr bwMode="auto">
                <a:xfrm>
                  <a:off x="5201920" y="3154680"/>
                  <a:ext cx="1752600" cy="1752600"/>
                </a:xfrm>
                <a:prstGeom prst="ellipse">
                  <a:avLst/>
                </a:prstGeom>
                <a:solidFill>
                  <a:schemeClr val="bg1"/>
                </a:solidFill>
                <a:ln w="6350">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sp>
            <p:nvSpPr>
              <p:cNvPr id="48" name="Freeform 17">
                <a:extLst>
                  <a:ext uri="{FF2B5EF4-FFF2-40B4-BE49-F238E27FC236}">
                    <a16:creationId xmlns:a16="http://schemas.microsoft.com/office/drawing/2014/main" id="{CB4CD1BA-F175-4E21-90D1-98D10C8D3EA4}"/>
                  </a:ext>
                </a:extLst>
              </p:cNvPr>
              <p:cNvSpPr>
                <a:spLocks noChangeAspect="1" noEditPoints="1"/>
              </p:cNvSpPr>
              <p:nvPr/>
            </p:nvSpPr>
            <p:spPr bwMode="auto">
              <a:xfrm>
                <a:off x="6870899" y="3517412"/>
                <a:ext cx="718760" cy="857162"/>
              </a:xfrm>
              <a:custGeom>
                <a:avLst/>
                <a:gdLst>
                  <a:gd name="T0" fmla="*/ 0 w 618"/>
                  <a:gd name="T1" fmla="*/ 487 h 737"/>
                  <a:gd name="T2" fmla="*/ 0 w 618"/>
                  <a:gd name="T3" fmla="*/ 737 h 737"/>
                  <a:gd name="T4" fmla="*/ 206 w 618"/>
                  <a:gd name="T5" fmla="*/ 431 h 737"/>
                  <a:gd name="T6" fmla="*/ 206 w 618"/>
                  <a:gd name="T7" fmla="*/ 737 h 737"/>
                  <a:gd name="T8" fmla="*/ 412 w 618"/>
                  <a:gd name="T9" fmla="*/ 318 h 737"/>
                  <a:gd name="T10" fmla="*/ 412 w 618"/>
                  <a:gd name="T11" fmla="*/ 737 h 737"/>
                  <a:gd name="T12" fmla="*/ 618 w 618"/>
                  <a:gd name="T13" fmla="*/ 223 h 737"/>
                  <a:gd name="T14" fmla="*/ 618 w 618"/>
                  <a:gd name="T15" fmla="*/ 737 h 737"/>
                  <a:gd name="T16" fmla="*/ 0 w 618"/>
                  <a:gd name="T17" fmla="*/ 385 h 737"/>
                  <a:gd name="T18" fmla="*/ 618 w 618"/>
                  <a:gd name="T19" fmla="*/ 23 h 737"/>
                  <a:gd name="T20" fmla="*/ 594 w 618"/>
                  <a:gd name="T21" fmla="*/ 138 h 737"/>
                  <a:gd name="T22" fmla="*/ 618 w 618"/>
                  <a:gd name="T23" fmla="*/ 23 h 737"/>
                  <a:gd name="T24" fmla="*/ 511 w 618"/>
                  <a:gd name="T25"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8" h="737">
                    <a:moveTo>
                      <a:pt x="0" y="487"/>
                    </a:moveTo>
                    <a:lnTo>
                      <a:pt x="0" y="737"/>
                    </a:lnTo>
                    <a:moveTo>
                      <a:pt x="206" y="431"/>
                    </a:moveTo>
                    <a:lnTo>
                      <a:pt x="206" y="737"/>
                    </a:lnTo>
                    <a:moveTo>
                      <a:pt x="412" y="318"/>
                    </a:moveTo>
                    <a:lnTo>
                      <a:pt x="412" y="737"/>
                    </a:lnTo>
                    <a:moveTo>
                      <a:pt x="618" y="223"/>
                    </a:moveTo>
                    <a:lnTo>
                      <a:pt x="618" y="737"/>
                    </a:lnTo>
                    <a:moveTo>
                      <a:pt x="0" y="385"/>
                    </a:moveTo>
                    <a:lnTo>
                      <a:pt x="618" y="23"/>
                    </a:lnTo>
                    <a:moveTo>
                      <a:pt x="594" y="138"/>
                    </a:moveTo>
                    <a:lnTo>
                      <a:pt x="618" y="23"/>
                    </a:lnTo>
                    <a:lnTo>
                      <a:pt x="511" y="0"/>
                    </a:lnTo>
                  </a:path>
                </a:pathLst>
              </a:custGeom>
              <a:noFill/>
              <a:ln w="12700" cap="flat">
                <a:solidFill>
                  <a:srgbClr val="0B556A"/>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914314" rtl="0" fontAlgn="base"/>
                <a:endParaRPr lang="fr-fr" sz="1650" dirty="0">
                  <a:solidFill>
                    <a:srgbClr val="000000"/>
                  </a:solidFill>
                  <a:latin typeface="Segoe UI"/>
                  <a:cs typeface="Segoe UI"/>
                </a:endParaRPr>
              </a:p>
            </p:txBody>
          </p:sp>
        </p:grpSp>
      </p:grpSp>
      <p:grpSp>
        <p:nvGrpSpPr>
          <p:cNvPr id="62" name="Group 61">
            <a:extLst>
              <a:ext uri="{FF2B5EF4-FFF2-40B4-BE49-F238E27FC236}">
                <a16:creationId xmlns:a16="http://schemas.microsoft.com/office/drawing/2014/main" id="{251DCF42-C662-4C1C-9AE1-D10257D1BECD}"/>
              </a:ext>
            </a:extLst>
          </p:cNvPr>
          <p:cNvGrpSpPr/>
          <p:nvPr/>
        </p:nvGrpSpPr>
        <p:grpSpPr>
          <a:xfrm>
            <a:off x="8677813" y="2859967"/>
            <a:ext cx="2225804" cy="2716718"/>
            <a:chOff x="8851821" y="2916819"/>
            <a:chExt cx="2270436" cy="2771194"/>
          </a:xfrm>
        </p:grpSpPr>
        <p:sp>
          <p:nvSpPr>
            <p:cNvPr id="34" name="Rectangle 33">
              <a:extLst>
                <a:ext uri="{FF2B5EF4-FFF2-40B4-BE49-F238E27FC236}">
                  <a16:creationId xmlns:a16="http://schemas.microsoft.com/office/drawing/2014/main" id="{5335015F-891E-40EB-8793-D33C25EE6B21}"/>
                </a:ext>
              </a:extLst>
            </p:cNvPr>
            <p:cNvSpPr/>
            <p:nvPr/>
          </p:nvSpPr>
          <p:spPr bwMode="auto">
            <a:xfrm>
              <a:off x="9860357" y="2916819"/>
              <a:ext cx="253365" cy="3874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34F7E3B8-2610-4ABF-ABD5-CCAE4B797222}"/>
                </a:ext>
              </a:extLst>
            </p:cNvPr>
            <p:cNvSpPr/>
            <p:nvPr/>
          </p:nvSpPr>
          <p:spPr bwMode="auto">
            <a:xfrm>
              <a:off x="8851821" y="4953965"/>
              <a:ext cx="2270436" cy="734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96010" rtl="0">
                <a:defRPr/>
              </a:pPr>
              <a:r>
                <a:rPr lang="fr-fr" sz="1950" b="0" i="0" u="none" baseline="0" dirty="0">
                  <a:solidFill>
                    <a:srgbClr val="000000"/>
                  </a:solidFill>
                  <a:latin typeface="Segoe UI"/>
                </a:rPr>
                <a:t>AGIR</a:t>
              </a:r>
              <a:br>
                <a:rPr lang="fr-fr" sz="1950" dirty="0">
                  <a:latin typeface="Segoe UI"/>
                </a:rPr>
              </a:br>
              <a:endParaRPr lang="fr-fr" sz="1950" dirty="0">
                <a:solidFill>
                  <a:srgbClr val="000000"/>
                </a:solidFill>
                <a:latin typeface="Segoe UI"/>
                <a:cs typeface="Segoe UI"/>
              </a:endParaRPr>
            </a:p>
          </p:txBody>
        </p:sp>
        <p:grpSp>
          <p:nvGrpSpPr>
            <p:cNvPr id="58" name="Group 57">
              <a:extLst>
                <a:ext uri="{FF2B5EF4-FFF2-40B4-BE49-F238E27FC236}">
                  <a16:creationId xmlns:a16="http://schemas.microsoft.com/office/drawing/2014/main" id="{12ED2523-0615-423D-9928-7ADE1B0FDDAB}"/>
                </a:ext>
              </a:extLst>
            </p:cNvPr>
            <p:cNvGrpSpPr/>
            <p:nvPr/>
          </p:nvGrpSpPr>
          <p:grpSpPr>
            <a:xfrm>
              <a:off x="9113729" y="3072682"/>
              <a:ext cx="1746621" cy="1746621"/>
              <a:chOff x="9113729" y="3072682"/>
              <a:chExt cx="1746621" cy="1746621"/>
            </a:xfrm>
          </p:grpSpPr>
          <p:grpSp>
            <p:nvGrpSpPr>
              <p:cNvPr id="24" name="Group 23">
                <a:extLst>
                  <a:ext uri="{FF2B5EF4-FFF2-40B4-BE49-F238E27FC236}">
                    <a16:creationId xmlns:a16="http://schemas.microsoft.com/office/drawing/2014/main" id="{3E3EAB47-1041-40D2-A395-602C57A257FC}"/>
                  </a:ext>
                </a:extLst>
              </p:cNvPr>
              <p:cNvGrpSpPr/>
              <p:nvPr/>
            </p:nvGrpSpPr>
            <p:grpSpPr>
              <a:xfrm>
                <a:off x="9113729" y="3072682"/>
                <a:ext cx="1746621" cy="1746621"/>
                <a:chOff x="5085080" y="3037840"/>
                <a:chExt cx="1986280" cy="1986280"/>
              </a:xfrm>
            </p:grpSpPr>
            <p:sp>
              <p:nvSpPr>
                <p:cNvPr id="25" name="Arc 24">
                  <a:extLst>
                    <a:ext uri="{FF2B5EF4-FFF2-40B4-BE49-F238E27FC236}">
                      <a16:creationId xmlns:a16="http://schemas.microsoft.com/office/drawing/2014/main" id="{9B3683BE-D6E3-427C-9810-F8BEF1077BCA}"/>
                    </a:ext>
                  </a:extLst>
                </p:cNvPr>
                <p:cNvSpPr/>
                <p:nvPr/>
              </p:nvSpPr>
              <p:spPr bwMode="auto">
                <a:xfrm rot="27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26" name="Arc 25">
                  <a:extLst>
                    <a:ext uri="{FF2B5EF4-FFF2-40B4-BE49-F238E27FC236}">
                      <a16:creationId xmlns:a16="http://schemas.microsoft.com/office/drawing/2014/main" id="{0243CC75-A9D9-4971-B5BE-FFBA7CC0A570}"/>
                    </a:ext>
                  </a:extLst>
                </p:cNvPr>
                <p:cNvSpPr/>
                <p:nvPr/>
              </p:nvSpPr>
              <p:spPr bwMode="auto">
                <a:xfrm rot="13500000">
                  <a:off x="5085080" y="3037840"/>
                  <a:ext cx="1986280" cy="1986280"/>
                </a:xfrm>
                <a:prstGeom prst="arc">
                  <a:avLst/>
                </a:prstGeom>
                <a:solidFill>
                  <a:srgbClr val="0B556A"/>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9CAD5E5F-6AE4-4ED8-91AB-6ACD9B999213}"/>
                    </a:ext>
                  </a:extLst>
                </p:cNvPr>
                <p:cNvSpPr/>
                <p:nvPr/>
              </p:nvSpPr>
              <p:spPr bwMode="auto">
                <a:xfrm>
                  <a:off x="5201920" y="3154680"/>
                  <a:ext cx="1752600" cy="1752600"/>
                </a:xfrm>
                <a:prstGeom prst="ellipse">
                  <a:avLst/>
                </a:prstGeom>
                <a:solidFill>
                  <a:schemeClr val="bg1"/>
                </a:solidFill>
                <a:ln w="6350">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sp>
            <p:nvSpPr>
              <p:cNvPr id="49" name="Freeform 96" title="Icon of a gear with a wrench">
                <a:extLst>
                  <a:ext uri="{FF2B5EF4-FFF2-40B4-BE49-F238E27FC236}">
                    <a16:creationId xmlns:a16="http://schemas.microsoft.com/office/drawing/2014/main" id="{770B3E64-BD5A-4212-8AC7-54DD8109FA7F}"/>
                  </a:ext>
                </a:extLst>
              </p:cNvPr>
              <p:cNvSpPr>
                <a:spLocks noChangeAspect="1" noEditPoints="1"/>
              </p:cNvSpPr>
              <p:nvPr/>
            </p:nvSpPr>
            <p:spPr bwMode="auto">
              <a:xfrm>
                <a:off x="9544146" y="3538194"/>
                <a:ext cx="885786" cy="815598"/>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flat">
                <a:solidFill>
                  <a:srgbClr val="0B556A"/>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914314" rtl="0" fontAlgn="base"/>
                <a:endParaRPr lang="fr-fr" sz="1650" dirty="0">
                  <a:solidFill>
                    <a:srgbClr val="000000"/>
                  </a:solidFill>
                  <a:latin typeface="Segoe UI"/>
                  <a:cs typeface="Segoe UI"/>
                </a:endParaRPr>
              </a:p>
            </p:txBody>
          </p:sp>
        </p:grpSp>
      </p:grpSp>
    </p:spTree>
    <p:extLst>
      <p:ext uri="{BB962C8B-B14F-4D97-AF65-F5344CB8AC3E}">
        <p14:creationId xmlns:p14="http://schemas.microsoft.com/office/powerpoint/2010/main" val="1436832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1000"/>
                                        <p:tgtEl>
                                          <p:spTgt spid="5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1000"/>
                                        <p:tgtEl>
                                          <p:spTgt spid="5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1000"/>
                                        <p:tgtEl>
                                          <p:spTgt spid="60"/>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1000"/>
                                        <p:tgtEl>
                                          <p:spTgt spid="61"/>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up)">
                                      <p:cBhvr>
                                        <p:cTn id="23"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6A1B16-0F31-4C61-810D-2AB39B2EECFB}"/>
              </a:ext>
            </a:extLst>
          </p:cNvPr>
          <p:cNvSpPr/>
          <p:nvPr/>
        </p:nvSpPr>
        <p:spPr bwMode="auto">
          <a:xfrm>
            <a:off x="1" y="1215892"/>
            <a:ext cx="12191999" cy="2024773"/>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58027D33-6CD7-4A43-A451-37842E94830F}"/>
              </a:ext>
            </a:extLst>
          </p:cNvPr>
          <p:cNvSpPr/>
          <p:nvPr/>
        </p:nvSpPr>
        <p:spPr bwMode="auto">
          <a:xfrm>
            <a:off x="595627" y="1096117"/>
            <a:ext cx="2264324" cy="226432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endParaRPr lang="fr-fr" sz="4300" dirty="0">
              <a:solidFill>
                <a:srgbClr val="243A5E"/>
              </a:solidFill>
              <a:latin typeface="Segoe UI Semibold"/>
              <a:ea typeface="Segoe UI" pitchFamily="34" charset="0"/>
              <a:cs typeface="Segoe UI" pitchFamily="34" charset="0"/>
            </a:endParaRPr>
          </a:p>
        </p:txBody>
      </p:sp>
      <p:sp>
        <p:nvSpPr>
          <p:cNvPr id="17" name="Oval 16">
            <a:extLst>
              <a:ext uri="{FF2B5EF4-FFF2-40B4-BE49-F238E27FC236}">
                <a16:creationId xmlns:a16="http://schemas.microsoft.com/office/drawing/2014/main" id="{EC832C49-BAB5-486B-86E2-93279E0BBC0F}"/>
              </a:ext>
            </a:extLst>
          </p:cNvPr>
          <p:cNvSpPr/>
          <p:nvPr/>
        </p:nvSpPr>
        <p:spPr bwMode="auto">
          <a:xfrm>
            <a:off x="721481" y="1221971"/>
            <a:ext cx="2012615" cy="2012615"/>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endParaRPr lang="fr-fr" sz="3500" dirty="0">
              <a:solidFill>
                <a:srgbClr val="0B556A"/>
              </a:solidFill>
              <a:latin typeface="Segoe UI Semibold"/>
              <a:ea typeface="Segoe UI" pitchFamily="34" charset="0"/>
              <a:cs typeface="Segoe UI" pitchFamily="34" charset="0"/>
            </a:endParaRPr>
          </a:p>
        </p:txBody>
      </p:sp>
      <p:sp>
        <p:nvSpPr>
          <p:cNvPr id="2" name="Title 1">
            <a:extLst>
              <a:ext uri="{FF2B5EF4-FFF2-40B4-BE49-F238E27FC236}">
                <a16:creationId xmlns:a16="http://schemas.microsoft.com/office/drawing/2014/main" id="{ED948DF9-80C5-4E1C-B718-4BB0B47C1326}"/>
              </a:ext>
            </a:extLst>
          </p:cNvPr>
          <p:cNvSpPr>
            <a:spLocks noGrp="1"/>
          </p:cNvSpPr>
          <p:nvPr>
            <p:ph type="title"/>
          </p:nvPr>
        </p:nvSpPr>
        <p:spPr/>
        <p:txBody>
          <a:bodyPr/>
          <a:lstStyle/>
          <a:p>
            <a:pPr algn="l" rtl="0"/>
            <a:r>
              <a:rPr lang="fr-fr" b="0" i="0" u="none" baseline="0" dirty="0">
                <a:cs typeface="Segoe UI"/>
              </a:rPr>
              <a:t>Assistance intelligente</a:t>
            </a:r>
          </a:p>
        </p:txBody>
      </p:sp>
      <p:sp>
        <p:nvSpPr>
          <p:cNvPr id="6" name="Oval 5">
            <a:extLst>
              <a:ext uri="{FF2B5EF4-FFF2-40B4-BE49-F238E27FC236}">
                <a16:creationId xmlns:a16="http://schemas.microsoft.com/office/drawing/2014/main" id="{64448CD9-F7CE-45DF-B249-3BD253EF4307}"/>
              </a:ext>
            </a:extLst>
          </p:cNvPr>
          <p:cNvSpPr/>
          <p:nvPr/>
        </p:nvSpPr>
        <p:spPr bwMode="auto">
          <a:xfrm>
            <a:off x="1025270" y="1525760"/>
            <a:ext cx="1405038" cy="140503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r>
              <a:rPr lang="fr-fr" sz="1400" b="0" i="0" u="none" baseline="0" dirty="0">
                <a:solidFill>
                  <a:srgbClr val="0B556A"/>
                </a:solidFill>
                <a:latin typeface="Segoe UI Semibold"/>
                <a:ea typeface="Segoe UI" pitchFamily="34" charset="0"/>
                <a:cs typeface="Segoe UI"/>
              </a:rPr>
              <a:t>3 </a:t>
            </a:r>
            <a:br>
              <a:rPr lang="fr-fr" sz="1400" b="0" i="0" u="none" baseline="0" dirty="0">
                <a:latin typeface="Segoe UI Semibold"/>
                <a:ea typeface="Segoe UI" pitchFamily="34" charset="0"/>
                <a:cs typeface="Segoe UI" pitchFamily="34" charset="0"/>
              </a:rPr>
            </a:br>
            <a:r>
              <a:rPr lang="fr-fr" sz="1400" b="0" i="0" u="none" baseline="0" dirty="0">
                <a:solidFill>
                  <a:srgbClr val="0B556A"/>
                </a:solidFill>
                <a:latin typeface="Segoe UI Semibold"/>
                <a:ea typeface="Segoe UI" pitchFamily="34" charset="0"/>
                <a:cs typeface="Segoe UI"/>
              </a:rPr>
              <a:t>TECHNOLOGIES</a:t>
            </a:r>
          </a:p>
        </p:txBody>
      </p:sp>
      <p:sp>
        <p:nvSpPr>
          <p:cNvPr id="9" name="Rectangle 8">
            <a:extLst>
              <a:ext uri="{FF2B5EF4-FFF2-40B4-BE49-F238E27FC236}">
                <a16:creationId xmlns:a16="http://schemas.microsoft.com/office/drawing/2014/main" id="{7E499E96-6C12-47B2-A63C-7AC132FCFDA5}"/>
              </a:ext>
            </a:extLst>
          </p:cNvPr>
          <p:cNvSpPr/>
          <p:nvPr/>
        </p:nvSpPr>
        <p:spPr>
          <a:xfrm>
            <a:off x="3162250" y="1674280"/>
            <a:ext cx="8115349" cy="1107996"/>
          </a:xfrm>
          <a:prstGeom prst="rect">
            <a:avLst/>
          </a:prstGeom>
        </p:spPr>
        <p:txBody>
          <a:bodyPr wrap="square" lIns="0" tIns="0" rIns="0" bIns="0" anchor="ctr">
            <a:spAutoFit/>
          </a:bodyPr>
          <a:lstStyle/>
          <a:p>
            <a:pPr algn="l" defTabSz="914314" rtl="0"/>
            <a:r>
              <a:rPr lang="fr-fr" sz="2400" b="0" i="0" u="none" baseline="0" dirty="0">
                <a:solidFill>
                  <a:srgbClr val="FFFFFF"/>
                </a:solidFill>
                <a:latin typeface="Segoe UI Semibold"/>
              </a:rPr>
              <a:t>qui impacteront le plus les projets autour de l</a:t>
            </a:r>
            <a:r>
              <a:rPr lang="fr-FR" sz="2400" b="0" i="0" u="none" baseline="0" dirty="0">
                <a:solidFill>
                  <a:srgbClr val="FFFFFF"/>
                </a:solidFill>
                <a:latin typeface="Segoe UI Semibold"/>
              </a:rPr>
              <a:t>’</a:t>
            </a:r>
            <a:r>
              <a:rPr lang="fr-fr" sz="2400" b="0" i="0" u="none" baseline="0" dirty="0">
                <a:solidFill>
                  <a:srgbClr val="FFFFFF"/>
                </a:solidFill>
                <a:latin typeface="Segoe UI Semibold"/>
              </a:rPr>
              <a:t>expérience client au cours des 3 prochaines années : l</a:t>
            </a:r>
            <a:r>
              <a:rPr lang="fr-FR" sz="2400" b="0" i="0" u="none" baseline="0" dirty="0">
                <a:solidFill>
                  <a:srgbClr val="FFFFFF"/>
                </a:solidFill>
                <a:latin typeface="Segoe UI Semibold"/>
              </a:rPr>
              <a:t>’</a:t>
            </a:r>
            <a:r>
              <a:rPr lang="fr-fr" sz="2400" b="0" i="0" u="none" baseline="0" dirty="0">
                <a:solidFill>
                  <a:srgbClr val="FFFFFF"/>
                </a:solidFill>
                <a:latin typeface="Segoe UI Semibold"/>
              </a:rPr>
              <a:t>AI, les </a:t>
            </a:r>
            <a:r>
              <a:rPr lang="fr-fr" sz="2400" b="0" i="0" u="none" baseline="0" dirty="0" err="1">
                <a:solidFill>
                  <a:srgbClr val="FFFFFF"/>
                </a:solidFill>
                <a:latin typeface="Segoe UI Semibold"/>
              </a:rPr>
              <a:t>chatbots</a:t>
            </a:r>
            <a:r>
              <a:rPr lang="fr-fr" sz="2400" b="0" i="0" u="none" baseline="0" dirty="0">
                <a:solidFill>
                  <a:srgbClr val="FFFFFF"/>
                </a:solidFill>
                <a:latin typeface="Segoe UI Semibold"/>
              </a:rPr>
              <a:t> et les solutions d</a:t>
            </a:r>
            <a:r>
              <a:rPr lang="fr-FR" sz="2400" b="0" i="0" u="none" baseline="0" dirty="0">
                <a:solidFill>
                  <a:srgbClr val="FFFFFF"/>
                </a:solidFill>
                <a:latin typeface="Segoe UI Semibold"/>
              </a:rPr>
              <a:t>’</a:t>
            </a:r>
            <a:r>
              <a:rPr lang="fr-fr" sz="2400" b="0" i="0" u="none" baseline="0" dirty="0">
                <a:solidFill>
                  <a:srgbClr val="FFFFFF"/>
                </a:solidFill>
                <a:latin typeface="Segoe UI Semibold"/>
              </a:rPr>
              <a:t>engagement omnicanal</a:t>
            </a:r>
            <a:endParaRPr lang="fr-fr" sz="2400" b="0" i="0" u="none" baseline="0" dirty="0">
              <a:solidFill>
                <a:srgbClr val="FFFFFF"/>
              </a:solidFill>
              <a:latin typeface="Segoe UI Semibold"/>
              <a:cs typeface="Segoe UI Semibold"/>
            </a:endParaRPr>
          </a:p>
        </p:txBody>
      </p:sp>
      <p:sp>
        <p:nvSpPr>
          <p:cNvPr id="10" name="Rectangle 9">
            <a:extLst>
              <a:ext uri="{FF2B5EF4-FFF2-40B4-BE49-F238E27FC236}">
                <a16:creationId xmlns:a16="http://schemas.microsoft.com/office/drawing/2014/main" id="{856CCAE7-1A47-4A50-94C8-6764C589EF77}"/>
              </a:ext>
            </a:extLst>
          </p:cNvPr>
          <p:cNvSpPr/>
          <p:nvPr/>
        </p:nvSpPr>
        <p:spPr bwMode="auto">
          <a:xfrm>
            <a:off x="575257" y="3596601"/>
            <a:ext cx="3447246" cy="257116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895991" rtl="0" fontAlgn="base">
              <a:spcAft>
                <a:spcPts val="576"/>
              </a:spcAft>
            </a:pPr>
            <a:r>
              <a:rPr lang="fr-fr" sz="1750" b="0" i="0" u="none" baseline="0" dirty="0">
                <a:solidFill>
                  <a:srgbClr val="0B556A"/>
                </a:solidFill>
                <a:latin typeface="Segoe UI Semibold"/>
                <a:cs typeface="Segoe UI Semibold"/>
              </a:rPr>
              <a:t>Révolutionner le service :</a:t>
            </a:r>
            <a:br>
              <a:rPr lang="fr-fr" sz="1750" dirty="0">
                <a:latin typeface="Segoe UI Semibold"/>
                <a:cs typeface="Segoe UI Semilight" panose="020B0402040204020203" pitchFamily="34" charset="0"/>
              </a:rPr>
            </a:br>
            <a:r>
              <a:rPr lang="fr-fr" sz="1750" b="0" i="0" u="none" baseline="0" dirty="0">
                <a:solidFill>
                  <a:srgbClr val="000000"/>
                </a:solidFill>
                <a:latin typeface="Segoe UI"/>
                <a:cs typeface="Segoe UI"/>
              </a:rPr>
              <a:t>transformer l</a:t>
            </a:r>
            <a:r>
              <a:rPr lang="fr-FR" sz="1750" b="0" i="0" u="none" baseline="0" dirty="0">
                <a:solidFill>
                  <a:srgbClr val="000000"/>
                </a:solidFill>
                <a:latin typeface="Segoe UI"/>
                <a:cs typeface="Segoe UI"/>
              </a:rPr>
              <a:t>’</a:t>
            </a:r>
            <a:r>
              <a:rPr lang="fr-fr" sz="1750" b="0" i="0" u="none" baseline="0" dirty="0">
                <a:solidFill>
                  <a:srgbClr val="000000"/>
                </a:solidFill>
                <a:latin typeface="Segoe UI"/>
                <a:cs typeface="Segoe UI"/>
              </a:rPr>
              <a:t>assistance avec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le cadre d</a:t>
            </a:r>
            <a:r>
              <a:rPr lang="fr-FR" sz="1750" b="0" i="0" u="none" baseline="0" dirty="0">
                <a:solidFill>
                  <a:srgbClr val="000000"/>
                </a:solidFill>
                <a:latin typeface="Segoe UI"/>
                <a:cs typeface="Segoe UI"/>
              </a:rPr>
              <a:t>’</a:t>
            </a:r>
            <a:r>
              <a:rPr lang="fr-fr" sz="1750" b="0" i="0" u="none" baseline="0" dirty="0">
                <a:solidFill>
                  <a:srgbClr val="000000"/>
                </a:solidFill>
                <a:latin typeface="Segoe UI"/>
                <a:cs typeface="Segoe UI"/>
              </a:rPr>
              <a:t>AI le plus puissant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du marché pour apporter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une valeur ajoutée à chaque interaction.</a:t>
            </a:r>
          </a:p>
        </p:txBody>
      </p:sp>
      <p:sp>
        <p:nvSpPr>
          <p:cNvPr id="11" name="Rectangle 10">
            <a:extLst>
              <a:ext uri="{FF2B5EF4-FFF2-40B4-BE49-F238E27FC236}">
                <a16:creationId xmlns:a16="http://schemas.microsoft.com/office/drawing/2014/main" id="{B0DD2A7E-D2E7-44B5-ADCD-12FD30AE199E}"/>
              </a:ext>
            </a:extLst>
          </p:cNvPr>
          <p:cNvSpPr/>
          <p:nvPr/>
        </p:nvSpPr>
        <p:spPr bwMode="auto">
          <a:xfrm>
            <a:off x="4254593" y="3596601"/>
            <a:ext cx="3447246" cy="257116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914314" rtl="0">
              <a:spcAft>
                <a:spcPts val="576"/>
              </a:spcAft>
            </a:pPr>
            <a:r>
              <a:rPr lang="fr-fr" sz="1750" b="0" i="0" u="none" baseline="0" dirty="0">
                <a:solidFill>
                  <a:srgbClr val="0B556A"/>
                </a:solidFill>
                <a:latin typeface="Segoe UI Semibold"/>
                <a:cs typeface="Segoe UI Semibold"/>
              </a:rPr>
              <a:t>Automatiser la résolution :</a:t>
            </a:r>
            <a:br>
              <a:rPr lang="fr-fr" sz="1750" dirty="0">
                <a:latin typeface="Segoe UI Semibold"/>
                <a:cs typeface="Segoe UI Semibold" panose="020B0702040204020203" pitchFamily="34" charset="0"/>
              </a:rPr>
            </a:br>
            <a:r>
              <a:rPr lang="fr-fr" sz="1750" b="0" i="0" u="none" baseline="0" dirty="0">
                <a:solidFill>
                  <a:srgbClr val="000000"/>
                </a:solidFill>
                <a:latin typeface="Segoe UI"/>
                <a:cs typeface="Segoe UI"/>
              </a:rPr>
              <a:t>automatiser la résolution avec des agents virtuels faciles à créer, intelligents, interactifs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et toujours disponibles.</a:t>
            </a:r>
          </a:p>
        </p:txBody>
      </p:sp>
      <p:sp>
        <p:nvSpPr>
          <p:cNvPr id="12" name="Rectangle 11">
            <a:extLst>
              <a:ext uri="{FF2B5EF4-FFF2-40B4-BE49-F238E27FC236}">
                <a16:creationId xmlns:a16="http://schemas.microsoft.com/office/drawing/2014/main" id="{A8FE86BC-100A-42EB-84C3-E8FB46E16FF4}"/>
              </a:ext>
            </a:extLst>
          </p:cNvPr>
          <p:cNvSpPr/>
          <p:nvPr/>
        </p:nvSpPr>
        <p:spPr bwMode="auto">
          <a:xfrm>
            <a:off x="7933927" y="3596601"/>
            <a:ext cx="3447246" cy="257116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914314" rtl="0">
              <a:spcAft>
                <a:spcPts val="576"/>
              </a:spcAft>
            </a:pPr>
            <a:r>
              <a:rPr lang="fr-fr" sz="1750" b="0" i="0" u="none" baseline="0" dirty="0">
                <a:solidFill>
                  <a:srgbClr val="0B556A"/>
                </a:solidFill>
                <a:latin typeface="Segoe UI Semibold"/>
                <a:cs typeface="Segoe UI Semibold"/>
              </a:rPr>
              <a:t>Stimuler la productivité :</a:t>
            </a:r>
            <a:br>
              <a:rPr lang="fr-fr" sz="1750" dirty="0">
                <a:latin typeface="Segoe UI Semibold"/>
                <a:cs typeface="Segoe UI Semibold" panose="020B0702040204020203" pitchFamily="34" charset="0"/>
              </a:rPr>
            </a:br>
            <a:r>
              <a:rPr lang="fr-fr" sz="1750" b="0" i="0" u="none" baseline="0" dirty="0">
                <a:solidFill>
                  <a:srgbClr val="000000"/>
                </a:solidFill>
                <a:latin typeface="Segoe UI"/>
                <a:cs typeface="Segoe UI"/>
              </a:rPr>
              <a:t>accélérer la résolution et éviter les escalades grâce à une orientation évolutive vers la bonne action à mener à chaque intervention.</a:t>
            </a:r>
          </a:p>
        </p:txBody>
      </p:sp>
      <p:sp>
        <p:nvSpPr>
          <p:cNvPr id="25" name="Freeform: Shape 24">
            <a:extLst>
              <a:ext uri="{FF2B5EF4-FFF2-40B4-BE49-F238E27FC236}">
                <a16:creationId xmlns:a16="http://schemas.microsoft.com/office/drawing/2014/main" id="{7ADAB7CB-0210-4141-BC78-834C51A8AA7F}"/>
              </a:ext>
            </a:extLst>
          </p:cNvPr>
          <p:cNvSpPr/>
          <p:nvPr/>
        </p:nvSpPr>
        <p:spPr bwMode="auto">
          <a:xfrm>
            <a:off x="-11347" y="3472714"/>
            <a:ext cx="12209533" cy="2825440"/>
          </a:xfrm>
          <a:custGeom>
            <a:avLst/>
            <a:gdLst>
              <a:gd name="connsiteX0" fmla="*/ 0 w 12454360"/>
              <a:gd name="connsiteY0" fmla="*/ 0 h 2882096"/>
              <a:gd name="connsiteX1" fmla="*/ 4236334 w 12454360"/>
              <a:gd name="connsiteY1" fmla="*/ 0 h 2882096"/>
              <a:gd name="connsiteX2" fmla="*/ 4236334 w 12454360"/>
              <a:gd name="connsiteY2" fmla="*/ 2882096 h 2882096"/>
              <a:gd name="connsiteX3" fmla="*/ 7998107 w 12454360"/>
              <a:gd name="connsiteY3" fmla="*/ 2882096 h 2882096"/>
              <a:gd name="connsiteX4" fmla="*/ 7998107 w 12454360"/>
              <a:gd name="connsiteY4" fmla="*/ 0 h 2882096"/>
              <a:gd name="connsiteX5" fmla="*/ 12454360 w 12454360"/>
              <a:gd name="connsiteY5" fmla="*/ 0 h 28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360" h="2882096">
                <a:moveTo>
                  <a:pt x="0" y="0"/>
                </a:moveTo>
                <a:lnTo>
                  <a:pt x="4236334" y="0"/>
                </a:lnTo>
                <a:lnTo>
                  <a:pt x="4236334" y="2882096"/>
                </a:lnTo>
                <a:lnTo>
                  <a:pt x="7998107" y="2882096"/>
                </a:lnTo>
                <a:lnTo>
                  <a:pt x="7998107" y="0"/>
                </a:lnTo>
                <a:lnTo>
                  <a:pt x="12454360" y="0"/>
                </a:lnTo>
              </a:path>
            </a:pathLst>
          </a:custGeom>
          <a:noFill/>
          <a:ln w="6350">
            <a:solidFill>
              <a:schemeClr val="bg1">
                <a:lumMod val="75000"/>
              </a:schemeClr>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defTabSz="914314" rtl="0"/>
            <a:endParaRPr lang="fr-fr" dirty="0">
              <a:solidFill>
                <a:srgbClr val="FFFFFF"/>
              </a:solidFill>
              <a:latin typeface="Segoe UI"/>
              <a:cs typeface="Segoe UI"/>
            </a:endParaRPr>
          </a:p>
        </p:txBody>
      </p:sp>
      <p:sp>
        <p:nvSpPr>
          <p:cNvPr id="26" name="Rectangle 25">
            <a:extLst>
              <a:ext uri="{FF2B5EF4-FFF2-40B4-BE49-F238E27FC236}">
                <a16:creationId xmlns:a16="http://schemas.microsoft.com/office/drawing/2014/main" id="{2179D62B-F1F3-4F47-BE2F-C58290FBF9BB}"/>
              </a:ext>
            </a:extLst>
          </p:cNvPr>
          <p:cNvSpPr/>
          <p:nvPr/>
        </p:nvSpPr>
        <p:spPr bwMode="auto">
          <a:xfrm>
            <a:off x="575257"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29" name="Rectangle 25">
            <a:extLst>
              <a:ext uri="{FF2B5EF4-FFF2-40B4-BE49-F238E27FC236}">
                <a16:creationId xmlns:a16="http://schemas.microsoft.com/office/drawing/2014/main" id="{BF0CE903-E413-470F-9429-9447BC83BBF7}"/>
              </a:ext>
            </a:extLst>
          </p:cNvPr>
          <p:cNvSpPr/>
          <p:nvPr/>
        </p:nvSpPr>
        <p:spPr bwMode="auto">
          <a:xfrm>
            <a:off x="4254593"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30" name="Rectangle 25">
            <a:extLst>
              <a:ext uri="{FF2B5EF4-FFF2-40B4-BE49-F238E27FC236}">
                <a16:creationId xmlns:a16="http://schemas.microsoft.com/office/drawing/2014/main" id="{ACCE01C3-880C-443C-8C99-858FBA9604C0}"/>
              </a:ext>
            </a:extLst>
          </p:cNvPr>
          <p:cNvSpPr/>
          <p:nvPr/>
        </p:nvSpPr>
        <p:spPr bwMode="auto">
          <a:xfrm>
            <a:off x="7933927"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7EAFDC79-BF8F-4F8C-9DCD-19BF463D466E}"/>
              </a:ext>
            </a:extLst>
          </p:cNvPr>
          <p:cNvSpPr/>
          <p:nvPr/>
        </p:nvSpPr>
        <p:spPr>
          <a:xfrm>
            <a:off x="1464783" y="6492310"/>
            <a:ext cx="9262435" cy="150863"/>
          </a:xfrm>
          <a:prstGeom prst="rect">
            <a:avLst/>
          </a:prstGeom>
        </p:spPr>
        <p:txBody>
          <a:bodyPr wrap="square" lIns="0" tIns="0" rIns="0" bIns="0" anchor="t">
            <a:spAutoFit/>
          </a:bodyPr>
          <a:lstStyle/>
          <a:p>
            <a:pPr algn="ctr" defTabSz="914314" rtl="0">
              <a:defRPr/>
            </a:pPr>
            <a:r>
              <a:rPr lang="fr-fr" sz="950" b="0" i="0" u="none" kern="0" baseline="0" dirty="0">
                <a:solidFill>
                  <a:srgbClr val="000000"/>
                </a:solidFill>
                <a:latin typeface="Segoe UI"/>
              </a:rPr>
              <a:t>“Gartner </a:t>
            </a:r>
            <a:r>
              <a:rPr lang="fr-fr" sz="950" b="0" i="0" u="none" kern="0" baseline="0" dirty="0" err="1">
                <a:solidFill>
                  <a:srgbClr val="000000"/>
                </a:solidFill>
                <a:latin typeface="Segoe UI"/>
              </a:rPr>
              <a:t>Reveals</a:t>
            </a:r>
            <a:r>
              <a:rPr lang="fr-fr" sz="950" b="0" i="0" u="none" kern="0" baseline="0" dirty="0">
                <a:solidFill>
                  <a:srgbClr val="000000"/>
                </a:solidFill>
                <a:latin typeface="Segoe UI"/>
              </a:rPr>
              <a:t> 75% of Organizations </a:t>
            </a:r>
            <a:r>
              <a:rPr lang="fr-fr" sz="950" b="0" i="0" u="none" kern="0" baseline="0" dirty="0" err="1">
                <a:solidFill>
                  <a:srgbClr val="000000"/>
                </a:solidFill>
                <a:latin typeface="Segoe UI"/>
              </a:rPr>
              <a:t>Surveyed</a:t>
            </a:r>
            <a:r>
              <a:rPr lang="fr-fr" sz="950" b="0" i="0" u="none" kern="0" baseline="0" dirty="0">
                <a:solidFill>
                  <a:srgbClr val="000000"/>
                </a:solidFill>
                <a:latin typeface="Segoe UI"/>
              </a:rPr>
              <a:t> </a:t>
            </a:r>
            <a:r>
              <a:rPr lang="fr-fr" sz="950" b="0" i="0" u="none" kern="0" baseline="0" dirty="0" err="1">
                <a:solidFill>
                  <a:srgbClr val="000000"/>
                </a:solidFill>
                <a:latin typeface="Segoe UI"/>
              </a:rPr>
              <a:t>Increased</a:t>
            </a:r>
            <a:r>
              <a:rPr lang="fr-fr" sz="950" b="0" i="0" u="none" kern="0" baseline="0" dirty="0">
                <a:solidFill>
                  <a:srgbClr val="000000"/>
                </a:solidFill>
                <a:latin typeface="Segoe UI"/>
              </a:rPr>
              <a:t> Customer </a:t>
            </a:r>
            <a:r>
              <a:rPr lang="fr-fr" sz="950" b="0" i="0" u="none" kern="0" baseline="0" dirty="0" err="1">
                <a:solidFill>
                  <a:srgbClr val="000000"/>
                </a:solidFill>
                <a:latin typeface="Segoe UI"/>
              </a:rPr>
              <a:t>Experience</a:t>
            </a:r>
            <a:r>
              <a:rPr lang="fr-fr" sz="950" b="0" i="0" u="none" kern="0" baseline="0" dirty="0">
                <a:solidFill>
                  <a:srgbClr val="000000"/>
                </a:solidFill>
                <a:latin typeface="Segoe UI"/>
              </a:rPr>
              <a:t> </a:t>
            </a:r>
            <a:r>
              <a:rPr lang="fr-fr" sz="950" b="0" i="0" u="none" kern="0" baseline="0" dirty="0" err="1">
                <a:solidFill>
                  <a:srgbClr val="000000"/>
                </a:solidFill>
                <a:latin typeface="Segoe UI"/>
              </a:rPr>
              <a:t>Technology</a:t>
            </a:r>
            <a:r>
              <a:rPr lang="fr-fr" sz="950" b="0" i="0" u="none" kern="0" baseline="0" dirty="0">
                <a:solidFill>
                  <a:srgbClr val="000000"/>
                </a:solidFill>
                <a:latin typeface="Segoe UI"/>
              </a:rPr>
              <a:t> Investments in 2018,” Gartner, June 13, 2019</a:t>
            </a:r>
            <a:endParaRPr lang="fr-fr" sz="950" b="0" i="0" u="none" kern="0" baseline="0" dirty="0">
              <a:solidFill>
                <a:srgbClr val="000000"/>
              </a:solidFill>
              <a:latin typeface="Segoe UI"/>
              <a:cs typeface="Segoe UI"/>
            </a:endParaRPr>
          </a:p>
        </p:txBody>
      </p:sp>
      <p:sp>
        <p:nvSpPr>
          <p:cNvPr id="19" name="Freeform 96" title="Icon of a gear with a wrench">
            <a:extLst>
              <a:ext uri="{FF2B5EF4-FFF2-40B4-BE49-F238E27FC236}">
                <a16:creationId xmlns:a16="http://schemas.microsoft.com/office/drawing/2014/main" id="{99CDBD86-2733-44D9-9686-CD155FE822D6}"/>
              </a:ext>
            </a:extLst>
          </p:cNvPr>
          <p:cNvSpPr>
            <a:spLocks noChangeAspect="1" noEditPoints="1"/>
          </p:cNvSpPr>
          <p:nvPr/>
        </p:nvSpPr>
        <p:spPr bwMode="auto">
          <a:xfrm>
            <a:off x="692225" y="3737247"/>
            <a:ext cx="413367" cy="380612"/>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rgbClr val="0B55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l" defTabSz="914314" rtl="0"/>
            <a:endParaRPr lang="fr-fr" dirty="0">
              <a:gradFill>
                <a:gsLst>
                  <a:gs pos="0">
                    <a:srgbClr val="505050"/>
                  </a:gs>
                  <a:gs pos="100000">
                    <a:srgbClr val="505050"/>
                  </a:gs>
                </a:gsLst>
              </a:gradFill>
              <a:latin typeface="Segoe UI"/>
              <a:cs typeface="Segoe UI"/>
            </a:endParaRPr>
          </a:p>
        </p:txBody>
      </p:sp>
      <p:sp>
        <p:nvSpPr>
          <p:cNvPr id="20" name="check 3" title="Icon of a checkmark with a circle around it">
            <a:extLst>
              <a:ext uri="{FF2B5EF4-FFF2-40B4-BE49-F238E27FC236}">
                <a16:creationId xmlns:a16="http://schemas.microsoft.com/office/drawing/2014/main" id="{D7E20488-1AC9-4AFD-9220-1486FF3B738A}"/>
              </a:ext>
            </a:extLst>
          </p:cNvPr>
          <p:cNvSpPr>
            <a:spLocks noChangeAspect="1" noEditPoints="1"/>
          </p:cNvSpPr>
          <p:nvPr/>
        </p:nvSpPr>
        <p:spPr bwMode="auto">
          <a:xfrm>
            <a:off x="4361963" y="3711856"/>
            <a:ext cx="433911" cy="431394"/>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rgbClr val="0B55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l" defTabSz="914314" rtl="0"/>
            <a:endParaRPr lang="fr-fr" dirty="0">
              <a:solidFill>
                <a:srgbClr val="000000"/>
              </a:solidFill>
              <a:latin typeface="Segoe UI"/>
              <a:cs typeface="Segoe UI"/>
            </a:endParaRPr>
          </a:p>
        </p:txBody>
      </p:sp>
      <p:sp>
        <p:nvSpPr>
          <p:cNvPr id="21" name="Financial_E7BB" title="Icon of a chart made of vertical lines with a line tracing the top of each, turning into an arrow pointing up">
            <a:extLst>
              <a:ext uri="{FF2B5EF4-FFF2-40B4-BE49-F238E27FC236}">
                <a16:creationId xmlns:a16="http://schemas.microsoft.com/office/drawing/2014/main" id="{16F67882-B3DC-4A08-BE33-6809DDAD0A71}"/>
              </a:ext>
            </a:extLst>
          </p:cNvPr>
          <p:cNvSpPr>
            <a:spLocks noChangeAspect="1" noEditPoints="1"/>
          </p:cNvSpPr>
          <p:nvPr/>
        </p:nvSpPr>
        <p:spPr bwMode="auto">
          <a:xfrm>
            <a:off x="8074373" y="3723595"/>
            <a:ext cx="457288" cy="407916"/>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rgbClr val="0B556A"/>
            </a:solidFill>
            <a:prstDash val="solid"/>
            <a:miter lim="800000"/>
            <a:headEnd/>
            <a:tailEnd/>
          </a:ln>
        </p:spPr>
        <p:txBody>
          <a:bodyPr vert="horz" wrap="square" lIns="89642" tIns="44821" rIns="89642" bIns="44821" numCol="1" anchor="t" anchorCtr="0" compatLnSpc="1">
            <a:prstTxWarp prst="textNoShape">
              <a:avLst/>
            </a:prstTxWarp>
          </a:bodyPr>
          <a:lstStyle/>
          <a:p>
            <a:pPr algn="l" defTabSz="914314" rtl="0"/>
            <a:endParaRPr lang="fr-fr" sz="850" dirty="0">
              <a:gradFill>
                <a:gsLst>
                  <a:gs pos="0">
                    <a:srgbClr val="505050"/>
                  </a:gs>
                  <a:gs pos="100000">
                    <a:srgbClr val="505050"/>
                  </a:gs>
                </a:gsLst>
                <a:lin ang="5400000" scaled="1"/>
              </a:gradFill>
              <a:latin typeface="Segoe UI"/>
              <a:cs typeface="Segoe UI"/>
            </a:endParaRPr>
          </a:p>
        </p:txBody>
      </p:sp>
    </p:spTree>
    <p:extLst>
      <p:ext uri="{BB962C8B-B14F-4D97-AF65-F5344CB8AC3E}">
        <p14:creationId xmlns:p14="http://schemas.microsoft.com/office/powerpoint/2010/main" val="28597113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4043683D-C551-49C3-9C6E-056938D1D733}"/>
              </a:ext>
            </a:extLst>
          </p:cNvPr>
          <p:cNvSpPr/>
          <p:nvPr/>
        </p:nvSpPr>
        <p:spPr bwMode="auto">
          <a:xfrm>
            <a:off x="11585440" y="487"/>
            <a:ext cx="606559"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pic>
        <p:nvPicPr>
          <p:cNvPr id="61" name="Picture 60">
            <a:extLst>
              <a:ext uri="{FF2B5EF4-FFF2-40B4-BE49-F238E27FC236}">
                <a16:creationId xmlns:a16="http://schemas.microsoft.com/office/drawing/2014/main" id="{F42B7FEA-E11B-4838-908F-34ED276272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835" t="868" r="8896" b="968"/>
          <a:stretch/>
        </p:blipFill>
        <p:spPr>
          <a:xfrm>
            <a:off x="4973712" y="469709"/>
            <a:ext cx="6556863" cy="3019987"/>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23" name="Freeform: Shape 22">
            <a:extLst>
              <a:ext uri="{FF2B5EF4-FFF2-40B4-BE49-F238E27FC236}">
                <a16:creationId xmlns:a16="http://schemas.microsoft.com/office/drawing/2014/main" id="{C334BF10-5966-4FAF-B912-99B1D3BFA30D}"/>
              </a:ext>
            </a:extLst>
          </p:cNvPr>
          <p:cNvSpPr/>
          <p:nvPr/>
        </p:nvSpPr>
        <p:spPr bwMode="auto">
          <a:xfrm flipH="1" flipV="1">
            <a:off x="0" y="3275374"/>
            <a:ext cx="4677966" cy="21432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sp>
        <p:nvSpPr>
          <p:cNvPr id="27" name="Freeform: Shape 26">
            <a:extLst>
              <a:ext uri="{FF2B5EF4-FFF2-40B4-BE49-F238E27FC236}">
                <a16:creationId xmlns:a16="http://schemas.microsoft.com/office/drawing/2014/main" id="{9B372AE0-947A-4D94-BC54-802CA83A8F23}"/>
              </a:ext>
            </a:extLst>
          </p:cNvPr>
          <p:cNvSpPr/>
          <p:nvPr/>
        </p:nvSpPr>
        <p:spPr bwMode="auto">
          <a:xfrm>
            <a:off x="572718" y="1116714"/>
            <a:ext cx="4233116" cy="2076179"/>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14314" rtl="0">
              <a:defRPr/>
            </a:pPr>
            <a:r>
              <a:rPr lang="fr-fr" sz="1400" b="0" i="1" u="none" baseline="0" dirty="0">
                <a:solidFill>
                  <a:srgbClr val="000000"/>
                </a:solidFill>
                <a:latin typeface="Segoe UI"/>
              </a:rPr>
              <a:t>« Chez Siemens, l</a:t>
            </a:r>
            <a:r>
              <a:rPr lang="fr-FR" sz="1400" b="0" i="1" u="none" baseline="0" dirty="0">
                <a:solidFill>
                  <a:srgbClr val="000000"/>
                </a:solidFill>
                <a:latin typeface="Segoe UI"/>
              </a:rPr>
              <a:t>’</a:t>
            </a:r>
            <a:r>
              <a:rPr lang="fr-fr" sz="1400" b="0" i="1" u="none" baseline="0" dirty="0">
                <a:solidFill>
                  <a:srgbClr val="000000"/>
                </a:solidFill>
                <a:latin typeface="Segoe UI"/>
              </a:rPr>
              <a:t>innovation et l</a:t>
            </a:r>
            <a:r>
              <a:rPr lang="fr-FR" sz="1400" b="0" i="1" u="none" baseline="0" dirty="0">
                <a:solidFill>
                  <a:srgbClr val="000000"/>
                </a:solidFill>
                <a:latin typeface="Segoe UI"/>
              </a:rPr>
              <a:t>’</a:t>
            </a:r>
            <a:r>
              <a:rPr lang="fr-fr" sz="1400" b="0" i="1" u="none" baseline="0" dirty="0">
                <a:solidFill>
                  <a:srgbClr val="000000"/>
                </a:solidFill>
                <a:latin typeface="Segoe UI"/>
              </a:rPr>
              <a:t>ingéniosité sont au cœur de la culture d</a:t>
            </a:r>
            <a:r>
              <a:rPr lang="fr-FR" sz="1400" b="0" i="1" u="none" baseline="0" dirty="0">
                <a:solidFill>
                  <a:srgbClr val="000000"/>
                </a:solidFill>
                <a:latin typeface="Segoe UI"/>
              </a:rPr>
              <a:t>’</a:t>
            </a:r>
            <a:r>
              <a:rPr lang="fr-fr" sz="1400" b="0" i="1" u="none" baseline="0" dirty="0">
                <a:solidFill>
                  <a:srgbClr val="000000"/>
                </a:solidFill>
                <a:latin typeface="Segoe UI"/>
              </a:rPr>
              <a:t>entreprise depuis plus de 170 ans, et nous continuons à questionner le statu quo technologique afin d</a:t>
            </a:r>
            <a:r>
              <a:rPr lang="fr-FR" sz="1400" b="0" i="1" u="none" baseline="0" dirty="0">
                <a:solidFill>
                  <a:srgbClr val="000000"/>
                </a:solidFill>
                <a:latin typeface="Segoe UI"/>
              </a:rPr>
              <a:t>’</a:t>
            </a:r>
            <a:r>
              <a:rPr lang="fr-fr" sz="1400" b="0" i="1" u="none" baseline="0" dirty="0">
                <a:solidFill>
                  <a:srgbClr val="000000"/>
                </a:solidFill>
                <a:latin typeface="Segoe UI"/>
              </a:rPr>
              <a:t>améliorer le monde dans lequel nous vivons par le biais de nos solutions. Avec notre solution </a:t>
            </a:r>
            <a:r>
              <a:rPr lang="fr-fr" sz="1400" b="0" i="1" u="none" baseline="0" dirty="0" err="1">
                <a:solidFill>
                  <a:srgbClr val="000000"/>
                </a:solidFill>
                <a:latin typeface="Segoe UI"/>
              </a:rPr>
              <a:t>eHighway</a:t>
            </a:r>
            <a:r>
              <a:rPr lang="fr-fr" sz="1400" b="0" i="1" u="none" baseline="0" dirty="0">
                <a:solidFill>
                  <a:srgbClr val="000000"/>
                </a:solidFill>
                <a:latin typeface="Segoe UI"/>
              </a:rPr>
              <a:t> par exemple, nous voulons révolutionner le transport routier de marchandises. »</a:t>
            </a:r>
            <a:endParaRPr lang="fr-fr" sz="1400" b="0" i="1" u="none" baseline="0" dirty="0">
              <a:solidFill>
                <a:srgbClr val="000000"/>
              </a:solidFill>
              <a:latin typeface="Segoe UI"/>
              <a:cs typeface="Segoe UI"/>
            </a:endParaRPr>
          </a:p>
          <a:p>
            <a:pPr algn="l" defTabSz="914314" rtl="0">
              <a:spcBef>
                <a:spcPts val="588"/>
              </a:spcBef>
              <a:defRPr/>
            </a:pPr>
            <a:r>
              <a:rPr lang="fr-fr" sz="1600" b="0" i="0" u="none" baseline="0" dirty="0">
                <a:solidFill>
                  <a:srgbClr val="0B556A"/>
                </a:solidFill>
                <a:latin typeface="Segoe UI Semibold"/>
              </a:rPr>
              <a:t>Peter </a:t>
            </a:r>
            <a:r>
              <a:rPr lang="fr-fr" sz="1600" b="0" i="0" u="none" baseline="0" dirty="0" err="1">
                <a:solidFill>
                  <a:srgbClr val="0B556A"/>
                </a:solidFill>
                <a:latin typeface="Segoe UI Semibold"/>
              </a:rPr>
              <a:t>Schopf</a:t>
            </a:r>
            <a:br>
              <a:rPr lang="fr-fr" dirty="0">
                <a:solidFill>
                  <a:srgbClr val="0B556A"/>
                </a:solidFill>
                <a:latin typeface="Segoe UI Semibold"/>
              </a:rPr>
            </a:br>
            <a:r>
              <a:rPr lang="fr-fr" sz="1200" b="0" i="0" u="none" baseline="0" dirty="0">
                <a:solidFill>
                  <a:srgbClr val="0B556A"/>
                </a:solidFill>
                <a:latin typeface="Segoe UI"/>
              </a:rPr>
              <a:t>Business </a:t>
            </a:r>
            <a:r>
              <a:rPr lang="fr-fr" sz="1200" b="0" i="0" u="none" baseline="0" dirty="0" err="1">
                <a:solidFill>
                  <a:srgbClr val="0B556A"/>
                </a:solidFill>
                <a:latin typeface="Segoe UI"/>
              </a:rPr>
              <a:t>Development</a:t>
            </a:r>
            <a:r>
              <a:rPr lang="fr-fr" sz="1200" b="0" i="0" u="none" baseline="0" dirty="0">
                <a:solidFill>
                  <a:srgbClr val="0B556A"/>
                </a:solidFill>
                <a:latin typeface="Segoe UI"/>
              </a:rPr>
              <a:t> &amp; </a:t>
            </a:r>
            <a:r>
              <a:rPr lang="fr-fr" sz="1200" b="0" i="0" u="none" baseline="0" dirty="0" err="1">
                <a:solidFill>
                  <a:srgbClr val="0B556A"/>
                </a:solidFill>
                <a:latin typeface="Segoe UI"/>
              </a:rPr>
              <a:t>Strategy</a:t>
            </a:r>
            <a:endParaRPr lang="fr-fr" sz="1200" b="0" i="0" u="none" baseline="0" dirty="0">
              <a:solidFill>
                <a:srgbClr val="0B556A"/>
              </a:solidFill>
              <a:latin typeface="Segoe UI"/>
            </a:endParaRPr>
          </a:p>
        </p:txBody>
      </p:sp>
      <p:sp>
        <p:nvSpPr>
          <p:cNvPr id="28" name="Freeform: Shape 27">
            <a:extLst>
              <a:ext uri="{FF2B5EF4-FFF2-40B4-BE49-F238E27FC236}">
                <a16:creationId xmlns:a16="http://schemas.microsoft.com/office/drawing/2014/main" id="{645FF8E9-41A2-451F-9975-6D075EA88FE9}"/>
              </a:ext>
            </a:extLst>
          </p:cNvPr>
          <p:cNvSpPr/>
          <p:nvPr/>
        </p:nvSpPr>
        <p:spPr bwMode="auto">
          <a:xfrm>
            <a:off x="768045" y="469709"/>
            <a:ext cx="4140503" cy="454438"/>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29" name="Group 28">
            <a:extLst>
              <a:ext uri="{FF2B5EF4-FFF2-40B4-BE49-F238E27FC236}">
                <a16:creationId xmlns:a16="http://schemas.microsoft.com/office/drawing/2014/main" id="{1EFC617B-43A3-4160-BFFC-375038154DBD}"/>
              </a:ext>
            </a:extLst>
          </p:cNvPr>
          <p:cNvGrpSpPr/>
          <p:nvPr/>
        </p:nvGrpSpPr>
        <p:grpSpPr>
          <a:xfrm>
            <a:off x="572716" y="657792"/>
            <a:ext cx="363864" cy="363864"/>
            <a:chOff x="490380" y="1113631"/>
            <a:chExt cx="766762" cy="766762"/>
          </a:xfrm>
        </p:grpSpPr>
        <p:sp>
          <p:nvSpPr>
            <p:cNvPr id="30" name="Oval 29">
              <a:extLst>
                <a:ext uri="{FF2B5EF4-FFF2-40B4-BE49-F238E27FC236}">
                  <a16:creationId xmlns:a16="http://schemas.microsoft.com/office/drawing/2014/main" id="{D228A0EC-777E-41A3-BA15-64585F19C0B1}"/>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1" name="Graphic 12">
              <a:extLst>
                <a:ext uri="{FF2B5EF4-FFF2-40B4-BE49-F238E27FC236}">
                  <a16:creationId xmlns:a16="http://schemas.microsoft.com/office/drawing/2014/main" id="{BE1182EC-70EF-4616-8550-9B301DE264EC}"/>
                </a:ext>
              </a:extLst>
            </p:cNvPr>
            <p:cNvGrpSpPr/>
            <p:nvPr/>
          </p:nvGrpSpPr>
          <p:grpSpPr>
            <a:xfrm flipH="1">
              <a:off x="619660" y="1318684"/>
              <a:ext cx="508202" cy="356656"/>
              <a:chOff x="5753695" y="3190875"/>
              <a:chExt cx="669726" cy="470014"/>
            </a:xfrm>
            <a:solidFill>
              <a:schemeClr val="bg1"/>
            </a:solidFill>
          </p:grpSpPr>
          <p:sp>
            <p:nvSpPr>
              <p:cNvPr id="32" name="Freeform: Shape 31">
                <a:extLst>
                  <a:ext uri="{FF2B5EF4-FFF2-40B4-BE49-F238E27FC236}">
                    <a16:creationId xmlns:a16="http://schemas.microsoft.com/office/drawing/2014/main" id="{F670FA0C-424C-4CC0-9319-F9E7B16C80E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3" name="Freeform: Shape 32">
                <a:extLst>
                  <a:ext uri="{FF2B5EF4-FFF2-40B4-BE49-F238E27FC236}">
                    <a16:creationId xmlns:a16="http://schemas.microsoft.com/office/drawing/2014/main" id="{20C4268C-3622-447F-9EE1-DD96DC044FA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grpSp>
        <p:nvGrpSpPr>
          <p:cNvPr id="34" name="Group 33">
            <a:extLst>
              <a:ext uri="{FF2B5EF4-FFF2-40B4-BE49-F238E27FC236}">
                <a16:creationId xmlns:a16="http://schemas.microsoft.com/office/drawing/2014/main" id="{F2E24709-B46D-4EFC-AFAB-6F4227C28F5C}"/>
              </a:ext>
            </a:extLst>
          </p:cNvPr>
          <p:cNvGrpSpPr/>
          <p:nvPr/>
        </p:nvGrpSpPr>
        <p:grpSpPr>
          <a:xfrm flipH="1" flipV="1">
            <a:off x="4482636" y="2953888"/>
            <a:ext cx="363864" cy="363864"/>
            <a:chOff x="490380" y="1113631"/>
            <a:chExt cx="766762" cy="766762"/>
          </a:xfrm>
        </p:grpSpPr>
        <p:sp>
          <p:nvSpPr>
            <p:cNvPr id="35" name="Oval 34">
              <a:extLst>
                <a:ext uri="{FF2B5EF4-FFF2-40B4-BE49-F238E27FC236}">
                  <a16:creationId xmlns:a16="http://schemas.microsoft.com/office/drawing/2014/main" id="{D5252F3C-48C1-47C4-9CA4-32A32B7E090A}"/>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6" name="Graphic 12">
              <a:extLst>
                <a:ext uri="{FF2B5EF4-FFF2-40B4-BE49-F238E27FC236}">
                  <a16:creationId xmlns:a16="http://schemas.microsoft.com/office/drawing/2014/main" id="{24BB05B3-A3C2-4AF8-8022-09D6085F91E2}"/>
                </a:ext>
              </a:extLst>
            </p:cNvPr>
            <p:cNvGrpSpPr/>
            <p:nvPr/>
          </p:nvGrpSpPr>
          <p:grpSpPr>
            <a:xfrm flipH="1">
              <a:off x="619660" y="1318684"/>
              <a:ext cx="508202" cy="356656"/>
              <a:chOff x="5753695" y="3190875"/>
              <a:chExt cx="669726" cy="470014"/>
            </a:xfrm>
            <a:solidFill>
              <a:schemeClr val="bg1"/>
            </a:solidFill>
          </p:grpSpPr>
          <p:sp>
            <p:nvSpPr>
              <p:cNvPr id="37" name="Freeform: Shape 36">
                <a:extLst>
                  <a:ext uri="{FF2B5EF4-FFF2-40B4-BE49-F238E27FC236}">
                    <a16:creationId xmlns:a16="http://schemas.microsoft.com/office/drawing/2014/main" id="{C229264F-9D39-47E7-AFCF-B032C08A8EDE}"/>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8" name="Freeform: Shape 37">
                <a:extLst>
                  <a:ext uri="{FF2B5EF4-FFF2-40B4-BE49-F238E27FC236}">
                    <a16:creationId xmlns:a16="http://schemas.microsoft.com/office/drawing/2014/main" id="{1DE9D080-81D6-4DA2-BE2F-1AEA8177F5E8}"/>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cxnSp>
        <p:nvCxnSpPr>
          <p:cNvPr id="39" name="Straight Connector 38">
            <a:extLst>
              <a:ext uri="{FF2B5EF4-FFF2-40B4-BE49-F238E27FC236}">
                <a16:creationId xmlns:a16="http://schemas.microsoft.com/office/drawing/2014/main" id="{5A876F38-5145-4A0A-8F25-46A84B0E86BC}"/>
              </a:ext>
            </a:extLst>
          </p:cNvPr>
          <p:cNvCxnSpPr>
            <a:cxnSpLocks/>
          </p:cNvCxnSpPr>
          <p:nvPr/>
        </p:nvCxnSpPr>
        <p:spPr>
          <a:xfrm>
            <a:off x="4910106" y="469709"/>
            <a:ext cx="0" cy="3019987"/>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7">
            <a:extLst>
              <a:ext uri="{FF2B5EF4-FFF2-40B4-BE49-F238E27FC236}">
                <a16:creationId xmlns:a16="http://schemas.microsoft.com/office/drawing/2014/main" id="{1AF22914-DEDE-4CF6-8CF2-1803CDF0608E}"/>
              </a:ext>
            </a:extLst>
          </p:cNvPr>
          <p:cNvSpPr txBox="1">
            <a:spLocks/>
          </p:cNvSpPr>
          <p:nvPr/>
        </p:nvSpPr>
        <p:spPr>
          <a:xfrm>
            <a:off x="-1" y="3611087"/>
            <a:ext cx="4846298" cy="2217363"/>
          </a:xfrm>
          <a:prstGeom prst="rect">
            <a:avLst/>
          </a:prstGeom>
          <a:solidFill>
            <a:srgbClr val="0B556A"/>
          </a:solidFill>
        </p:spPr>
        <p:txBody>
          <a:bodyPr vert="horz" wrap="square" lIns="582676" tIns="37351" rIns="87152" bIns="37351"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defTabSz="914367" rtl="0">
              <a:spcBef>
                <a:spcPts val="0"/>
              </a:spcBef>
            </a:pPr>
            <a:r>
              <a:rPr lang="fr-fr" sz="2500" b="0" i="0" u="none" spc="0" baseline="0" dirty="0">
                <a:solidFill>
                  <a:srgbClr val="FFFFFF"/>
                </a:solidFill>
                <a:latin typeface="Segoe UI Semibold"/>
                <a:cs typeface="Segoe UI"/>
              </a:rPr>
              <a:t>Siemens révolutionne l</a:t>
            </a:r>
            <a:r>
              <a:rPr lang="fr-FR" sz="2500" b="0" i="0" u="none" spc="0" baseline="0" dirty="0">
                <a:solidFill>
                  <a:srgbClr val="FFFFFF"/>
                </a:solidFill>
                <a:latin typeface="Segoe UI Semibold"/>
                <a:cs typeface="Segoe UI"/>
              </a:rPr>
              <a:t>’</a:t>
            </a:r>
            <a:r>
              <a:rPr lang="fr-fr" sz="2500" b="0" i="0" u="none" spc="0" baseline="0" dirty="0">
                <a:solidFill>
                  <a:srgbClr val="FFFFFF"/>
                </a:solidFill>
                <a:latin typeface="Segoe UI Semibold"/>
                <a:cs typeface="Segoe UI"/>
              </a:rPr>
              <a:t>entretien des camions avec HoloLens et Dynamics 365</a:t>
            </a:r>
          </a:p>
        </p:txBody>
      </p:sp>
      <p:grpSp>
        <p:nvGrpSpPr>
          <p:cNvPr id="5" name="Group 4">
            <a:extLst>
              <a:ext uri="{FF2B5EF4-FFF2-40B4-BE49-F238E27FC236}">
                <a16:creationId xmlns:a16="http://schemas.microsoft.com/office/drawing/2014/main" id="{C4A30E03-42C5-45C8-99EC-45A8DBCC1935}"/>
              </a:ext>
            </a:extLst>
          </p:cNvPr>
          <p:cNvGrpSpPr/>
          <p:nvPr/>
        </p:nvGrpSpPr>
        <p:grpSpPr>
          <a:xfrm>
            <a:off x="4898029" y="3611087"/>
            <a:ext cx="6632539" cy="2217363"/>
            <a:chOff x="4996244" y="3683000"/>
            <a:chExt cx="6765535" cy="2261826"/>
          </a:xfrm>
        </p:grpSpPr>
        <p:sp>
          <p:nvSpPr>
            <p:cNvPr id="41" name="Freeform: Shape 40">
              <a:extLst>
                <a:ext uri="{FF2B5EF4-FFF2-40B4-BE49-F238E27FC236}">
                  <a16:creationId xmlns:a16="http://schemas.microsoft.com/office/drawing/2014/main" id="{AD0A2CC0-C251-4D31-B3AD-C4FFC9226299}"/>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2" name="Group 1">
              <a:extLst>
                <a:ext uri="{FF2B5EF4-FFF2-40B4-BE49-F238E27FC236}">
                  <a16:creationId xmlns:a16="http://schemas.microsoft.com/office/drawing/2014/main" id="{6E2FFEF6-E81B-4DC0-AA7F-0F7806000C7D}"/>
                </a:ext>
              </a:extLst>
            </p:cNvPr>
            <p:cNvGrpSpPr/>
            <p:nvPr/>
          </p:nvGrpSpPr>
          <p:grpSpPr>
            <a:xfrm>
              <a:off x="4996244" y="3683000"/>
              <a:ext cx="6708076" cy="2261826"/>
              <a:chOff x="4996244" y="3683000"/>
              <a:chExt cx="6708076" cy="2261826"/>
            </a:xfrm>
          </p:grpSpPr>
          <p:sp>
            <p:nvSpPr>
              <p:cNvPr id="42" name="Text Placeholder 8">
                <a:extLst>
                  <a:ext uri="{FF2B5EF4-FFF2-40B4-BE49-F238E27FC236}">
                    <a16:creationId xmlns:a16="http://schemas.microsoft.com/office/drawing/2014/main" id="{E12EC0E2-C801-40D2-8B8F-6F79633AB918}"/>
                  </a:ext>
                </a:extLst>
              </p:cNvPr>
              <p:cNvSpPr txBox="1">
                <a:spLocks/>
              </p:cNvSpPr>
              <p:nvPr/>
            </p:nvSpPr>
            <p:spPr>
              <a:xfrm>
                <a:off x="5286376" y="3745865"/>
                <a:ext cx="6417944"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spcAft>
                    <a:spcPts val="588"/>
                  </a:spcAft>
                  <a:buClr>
                    <a:srgbClr val="243A5E"/>
                  </a:buClr>
                  <a:buSzPct val="100000"/>
                  <a:buNone/>
                </a:pPr>
                <a:r>
                  <a:rPr lang="fr-fr" sz="1150" b="0" i="0" u="none" baseline="0" dirty="0">
                    <a:solidFill>
                      <a:srgbClr val="000000"/>
                    </a:solidFill>
                    <a:latin typeface="Segoe UI"/>
                    <a:cs typeface="Segoe UI"/>
                  </a:rPr>
                  <a:t>Au cours de ses plus de 170 ans d</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existence, Siemens n</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a cessé de se réinventer. L</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une de ses récentes innovations s</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appuyant sur l</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électrification, l</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automatisation et la numérisation a pour nom </a:t>
                </a:r>
                <a:r>
                  <a:rPr lang="fr-fr" sz="1150" b="0" i="0" u="none" baseline="0" dirty="0" err="1">
                    <a:solidFill>
                      <a:srgbClr val="000000"/>
                    </a:solidFill>
                    <a:latin typeface="Segoe UI"/>
                    <a:cs typeface="Segoe UI"/>
                  </a:rPr>
                  <a:t>eHighway</a:t>
                </a:r>
                <a:r>
                  <a:rPr lang="fr-fr" sz="1150" b="0" i="0" u="none" baseline="0" dirty="0">
                    <a:solidFill>
                      <a:srgbClr val="000000"/>
                    </a:solidFill>
                    <a:latin typeface="Segoe UI"/>
                    <a:cs typeface="Segoe UI"/>
                  </a:rPr>
                  <a:t>, un système de transport de marchandises électrifié qui combine l</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efficacité du chemin de fer et la flexibilité du transport routier sur longue distance.</a:t>
                </a:r>
                <a:r>
                  <a:rPr lang="fr-fr" sz="1150" dirty="0">
                    <a:solidFill>
                      <a:srgbClr val="000000"/>
                    </a:solidFill>
                    <a:latin typeface="Segoe UI"/>
                    <a:cs typeface="Segoe UI"/>
                  </a:rPr>
                  <a:t> </a:t>
                </a:r>
                <a:endParaRPr lang="fr-fr" sz="1150" b="0" i="0" u="none" baseline="0" dirty="0">
                  <a:solidFill>
                    <a:srgbClr val="000000"/>
                  </a:solidFill>
                  <a:latin typeface="Segoe UI"/>
                </a:endParaRPr>
              </a:p>
              <a:p>
                <a:pPr marL="0" indent="0" algn="l" defTabSz="914367" rtl="0">
                  <a:spcBef>
                    <a:spcPts val="0"/>
                  </a:spcBef>
                  <a:spcAft>
                    <a:spcPts val="588"/>
                  </a:spcAft>
                  <a:buClr>
                    <a:srgbClr val="243A5E"/>
                  </a:buClr>
                  <a:buSzPct val="100000"/>
                  <a:buNone/>
                </a:pPr>
                <a:r>
                  <a:rPr lang="fr-fr" sz="1150" b="0" i="0" u="none" baseline="0" dirty="0">
                    <a:solidFill>
                      <a:srgbClr val="000000"/>
                    </a:solidFill>
                    <a:latin typeface="Segoe UI"/>
                    <a:cs typeface="Segoe UI"/>
                  </a:rPr>
                  <a:t>Les techniciens chargés de l</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entretien des camions ont utilisé une solution de réalité mixte basée sur Microsoft HoloLens et Dynamics 365 Field Service. Toutes les opérations sont réalisées en mode mains libres, en utilisant HoloLens pour visualiser une checklist d</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entretien </a:t>
                </a:r>
                <a:br>
                  <a:rPr lang="fr-fr" sz="1150" b="0" i="0" u="none" baseline="0" dirty="0">
                    <a:latin typeface="Segoe UI"/>
                  </a:rPr>
                </a:br>
                <a:r>
                  <a:rPr lang="fr-fr" sz="1150" b="0" i="0" u="none" baseline="0" dirty="0">
                    <a:solidFill>
                      <a:srgbClr val="000000"/>
                    </a:solidFill>
                    <a:latin typeface="Segoe UI"/>
                    <a:cs typeface="Segoe UI"/>
                  </a:rPr>
                  <a:t>et les schémas de réparation, et même consulter à distance des experts au siège. Les techniciens effectuent les tâches de maintenance beaucoup plus rapidement et avec plus de précision, le risque d</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erreur humaine est réduit et les rapports d</a:t>
                </a:r>
                <a:r>
                  <a:rPr lang="fr-FR" sz="1150" b="0" i="0" u="none" baseline="0" dirty="0">
                    <a:solidFill>
                      <a:srgbClr val="000000"/>
                    </a:solidFill>
                    <a:latin typeface="Segoe UI"/>
                    <a:cs typeface="Segoe UI"/>
                  </a:rPr>
                  <a:t>’</a:t>
                </a:r>
                <a:r>
                  <a:rPr lang="fr-fr" sz="1150" b="0" i="0" u="none" baseline="0" dirty="0">
                    <a:solidFill>
                      <a:srgbClr val="000000"/>
                    </a:solidFill>
                    <a:latin typeface="Segoe UI"/>
                    <a:cs typeface="Segoe UI"/>
                  </a:rPr>
                  <a:t>entretien sont immédiatement enregistrés dans Dynamics 365 Field Service, où ils sont disponibles pour tous les autres départements.</a:t>
                </a:r>
              </a:p>
            </p:txBody>
          </p:sp>
          <p:grpSp>
            <p:nvGrpSpPr>
              <p:cNvPr id="43" name="Group 42">
                <a:extLst>
                  <a:ext uri="{FF2B5EF4-FFF2-40B4-BE49-F238E27FC236}">
                    <a16:creationId xmlns:a16="http://schemas.microsoft.com/office/drawing/2014/main" id="{A2D41F86-DFB5-42C4-B68C-0D02A4F178EB}"/>
                  </a:ext>
                </a:extLst>
              </p:cNvPr>
              <p:cNvGrpSpPr/>
              <p:nvPr/>
            </p:nvGrpSpPr>
            <p:grpSpPr>
              <a:xfrm>
                <a:off x="4996244" y="3683000"/>
                <a:ext cx="154400" cy="2261826"/>
                <a:chOff x="4996244" y="3943350"/>
                <a:chExt cx="154400" cy="2261826"/>
              </a:xfrm>
            </p:grpSpPr>
            <p:sp>
              <p:nvSpPr>
                <p:cNvPr id="44" name="Oval 43">
                  <a:extLst>
                    <a:ext uri="{FF2B5EF4-FFF2-40B4-BE49-F238E27FC236}">
                      <a16:creationId xmlns:a16="http://schemas.microsoft.com/office/drawing/2014/main" id="{2666E27C-CE0C-42F0-A2B1-CC7A59EC2FD2}"/>
                    </a:ext>
                  </a:extLst>
                </p:cNvPr>
                <p:cNvSpPr/>
                <p:nvPr/>
              </p:nvSpPr>
              <p:spPr bwMode="auto">
                <a:xfrm>
                  <a:off x="4996244" y="4037600"/>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id="{B8DCCC4B-6D7B-4E45-BC70-72FC4540B074}"/>
                    </a:ext>
                  </a:extLst>
                </p:cNvPr>
                <p:cNvCxnSpPr>
                  <a:cxnSpLocks/>
                  <a:stCxn id="41" idx="1"/>
                </p:cNvCxnSpPr>
                <p:nvPr/>
              </p:nvCxnSpPr>
              <p:spPr>
                <a:xfrm>
                  <a:off x="5073445" y="3943350"/>
                  <a:ext cx="0" cy="2261826"/>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CB0E7817-64DF-4187-A804-E7138352E661}"/>
                  </a:ext>
                </a:extLst>
              </p:cNvPr>
              <p:cNvSpPr/>
              <p:nvPr/>
            </p:nvSpPr>
            <p:spPr bwMode="auto">
              <a:xfrm>
                <a:off x="4996244" y="4571397"/>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grpSp>
      <p:sp>
        <p:nvSpPr>
          <p:cNvPr id="59" name="Oval 58">
            <a:extLst>
              <a:ext uri="{FF2B5EF4-FFF2-40B4-BE49-F238E27FC236}">
                <a16:creationId xmlns:a16="http://schemas.microsoft.com/office/drawing/2014/main" id="{3D9A4239-1F2A-4056-9386-243743B01538}"/>
              </a:ext>
            </a:extLst>
          </p:cNvPr>
          <p:cNvSpPr/>
          <p:nvPr/>
        </p:nvSpPr>
        <p:spPr bwMode="auto">
          <a:xfrm rot="10800000" flipH="1" flipV="1">
            <a:off x="10826760" y="5738204"/>
            <a:ext cx="685249" cy="685249"/>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DBABCB9F-0183-4CC7-8003-2B826720C4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0461" y="5811905"/>
            <a:ext cx="537847" cy="537847"/>
          </a:xfrm>
          <a:prstGeom prst="rect">
            <a:avLst/>
          </a:prstGeom>
        </p:spPr>
      </p:pic>
      <p:pic>
        <p:nvPicPr>
          <p:cNvPr id="62" name="Picture 61">
            <a:extLst>
              <a:ext uri="{FF2B5EF4-FFF2-40B4-BE49-F238E27FC236}">
                <a16:creationId xmlns:a16="http://schemas.microsoft.com/office/drawing/2014/main" id="{767136BB-45CD-456D-955A-5F55F8BCC5AE}"/>
              </a:ext>
            </a:extLst>
          </p:cNvPr>
          <p:cNvPicPr>
            <a:picLocks noChangeAspect="1"/>
          </p:cNvPicPr>
          <p:nvPr/>
        </p:nvPicPr>
        <p:blipFill rotWithShape="1">
          <a:blip r:embed="rId6" cstate="hqprint">
            <a:extLst>
              <a:ext uri="{28A0092B-C50C-407E-A947-70E740481C1C}">
                <a14:useLocalDpi xmlns:a14="http://schemas.microsoft.com/office/drawing/2010/main"/>
              </a:ext>
            </a:extLst>
          </a:blip>
          <a:stretch/>
        </p:blipFill>
        <p:spPr>
          <a:xfrm>
            <a:off x="493776" y="5888736"/>
            <a:ext cx="1825387" cy="715101"/>
          </a:xfrm>
          <a:prstGeom prst="rect">
            <a:avLst/>
          </a:prstGeom>
        </p:spPr>
      </p:pic>
      <p:sp>
        <p:nvSpPr>
          <p:cNvPr id="7" name="Rectangle 6">
            <a:extLst>
              <a:ext uri="{FF2B5EF4-FFF2-40B4-BE49-F238E27FC236}">
                <a16:creationId xmlns:a16="http://schemas.microsoft.com/office/drawing/2014/main" id="{B36146D0-48CF-41F6-BC2D-B3792387576F}"/>
              </a:ext>
            </a:extLst>
          </p:cNvPr>
          <p:cNvSpPr/>
          <p:nvPr/>
        </p:nvSpPr>
        <p:spPr bwMode="auto">
          <a:xfrm>
            <a:off x="5066361" y="556497"/>
            <a:ext cx="6371567" cy="2846412"/>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15361755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AAF11D29-6C34-4480-9FA0-91EB0D322A94}"/>
              </a:ext>
            </a:extLst>
          </p:cNvPr>
          <p:cNvPicPr>
            <a:picLocks noChangeAspect="1"/>
          </p:cNvPicPr>
          <p:nvPr/>
        </p:nvPicPr>
        <p:blipFill rotWithShape="1">
          <a:blip r:embed="rId3"/>
          <a:srcRect l="22745" t="683" r="18506" b="1101"/>
          <a:stretch/>
        </p:blipFill>
        <p:spPr>
          <a:xfrm>
            <a:off x="4973712" y="469709"/>
            <a:ext cx="6556863" cy="3019987"/>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65" name="Rectangle 64">
            <a:extLst>
              <a:ext uri="{FF2B5EF4-FFF2-40B4-BE49-F238E27FC236}">
                <a16:creationId xmlns:a16="http://schemas.microsoft.com/office/drawing/2014/main" id="{4043683D-C551-49C3-9C6E-056938D1D733}"/>
              </a:ext>
            </a:extLst>
          </p:cNvPr>
          <p:cNvSpPr/>
          <p:nvPr/>
        </p:nvSpPr>
        <p:spPr bwMode="auto">
          <a:xfrm>
            <a:off x="11585440" y="487"/>
            <a:ext cx="606559"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23" name="Freeform: Shape 22">
            <a:extLst>
              <a:ext uri="{FF2B5EF4-FFF2-40B4-BE49-F238E27FC236}">
                <a16:creationId xmlns:a16="http://schemas.microsoft.com/office/drawing/2014/main" id="{C334BF10-5966-4FAF-B912-99B1D3BFA30D}"/>
              </a:ext>
            </a:extLst>
          </p:cNvPr>
          <p:cNvSpPr/>
          <p:nvPr/>
        </p:nvSpPr>
        <p:spPr bwMode="auto">
          <a:xfrm flipH="1" flipV="1">
            <a:off x="0" y="3275374"/>
            <a:ext cx="4677966" cy="21432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sp>
        <p:nvSpPr>
          <p:cNvPr id="27" name="Freeform: Shape 26">
            <a:extLst>
              <a:ext uri="{FF2B5EF4-FFF2-40B4-BE49-F238E27FC236}">
                <a16:creationId xmlns:a16="http://schemas.microsoft.com/office/drawing/2014/main" id="{9B372AE0-947A-4D94-BC54-802CA83A8F23}"/>
              </a:ext>
            </a:extLst>
          </p:cNvPr>
          <p:cNvSpPr/>
          <p:nvPr/>
        </p:nvSpPr>
        <p:spPr bwMode="auto">
          <a:xfrm>
            <a:off x="572718" y="1116714"/>
            <a:ext cx="4233116" cy="2076179"/>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14314" rtl="0">
              <a:defRPr/>
            </a:pPr>
            <a:r>
              <a:rPr lang="fr-fr" sz="1550" b="0" i="1" u="none" baseline="0" dirty="0">
                <a:solidFill>
                  <a:srgbClr val="000000"/>
                </a:solidFill>
                <a:latin typeface="Segoe UI"/>
              </a:rPr>
              <a:t>« Customer Insights nous permet de gérer tous les points de contact avec notre clientèle, ce qui nous aidera à gagner des clients, à les garder </a:t>
            </a:r>
            <a:br>
              <a:rPr lang="fr-fr" sz="1550" b="0" i="1" u="none" baseline="0" dirty="0">
                <a:latin typeface="Segoe UI"/>
              </a:rPr>
            </a:br>
            <a:r>
              <a:rPr lang="fr-fr" sz="1550" b="0" i="1" u="none" baseline="0" dirty="0">
                <a:solidFill>
                  <a:srgbClr val="000000"/>
                </a:solidFill>
                <a:latin typeface="Segoe UI"/>
              </a:rPr>
              <a:t>et à les satisfaire. »</a:t>
            </a:r>
            <a:endParaRPr lang="fr-fr" sz="1550" b="0" i="1" u="none" baseline="0" dirty="0">
              <a:solidFill>
                <a:srgbClr val="000000"/>
              </a:solidFill>
              <a:latin typeface="Segoe UI"/>
              <a:cs typeface="Segoe UI"/>
            </a:endParaRPr>
          </a:p>
          <a:p>
            <a:pPr algn="l" defTabSz="914314" rtl="0">
              <a:spcBef>
                <a:spcPts val="588"/>
              </a:spcBef>
              <a:defRPr/>
            </a:pPr>
            <a:r>
              <a:rPr lang="fr-fr" sz="1750" b="0" i="0" u="none" baseline="0" dirty="0">
                <a:solidFill>
                  <a:srgbClr val="0B556A"/>
                </a:solidFill>
                <a:latin typeface="Segoe UI Semibold"/>
              </a:rPr>
              <a:t>James Petersen</a:t>
            </a:r>
            <a:br>
              <a:rPr lang="fr-fr" sz="1950" dirty="0">
                <a:latin typeface="Segoe UI Semibold"/>
              </a:rPr>
            </a:br>
            <a:r>
              <a:rPr lang="fr-fr" sz="1350" b="0" i="0" u="none" baseline="0" dirty="0">
                <a:solidFill>
                  <a:srgbClr val="0B556A"/>
                </a:solidFill>
                <a:latin typeface="Segoe UI"/>
              </a:rPr>
              <a:t>Chief Operating </a:t>
            </a:r>
            <a:r>
              <a:rPr lang="fr-fr" sz="1350" b="0" i="0" u="none" baseline="0" dirty="0" err="1">
                <a:solidFill>
                  <a:srgbClr val="0B556A"/>
                </a:solidFill>
                <a:latin typeface="Segoe UI"/>
              </a:rPr>
              <a:t>Officer</a:t>
            </a:r>
            <a:r>
              <a:rPr lang="fr-fr" sz="1350" b="0" i="0" u="none" baseline="0" dirty="0">
                <a:solidFill>
                  <a:srgbClr val="0B556A"/>
                </a:solidFill>
                <a:latin typeface="Segoe UI"/>
              </a:rPr>
              <a:t> &amp; </a:t>
            </a:r>
            <a:r>
              <a:rPr lang="fr-fr" sz="1350" b="0" i="0" u="none" baseline="0" dirty="0" err="1">
                <a:solidFill>
                  <a:srgbClr val="0B556A"/>
                </a:solidFill>
                <a:latin typeface="Segoe UI"/>
              </a:rPr>
              <a:t>President</a:t>
            </a:r>
            <a:r>
              <a:rPr lang="fr-fr" sz="1350" b="0" i="0" u="none" baseline="0" dirty="0">
                <a:solidFill>
                  <a:srgbClr val="0B556A"/>
                </a:solidFill>
                <a:latin typeface="Segoe UI"/>
              </a:rPr>
              <a:t> of </a:t>
            </a:r>
            <a:r>
              <a:rPr lang="fr-fr" sz="1350" b="0" i="0" u="none" baseline="0" dirty="0" err="1">
                <a:solidFill>
                  <a:srgbClr val="0B556A"/>
                </a:solidFill>
                <a:latin typeface="Segoe UI"/>
              </a:rPr>
              <a:t>Retail</a:t>
            </a:r>
            <a:r>
              <a:rPr lang="fr-fr" sz="1350" b="0" i="0" u="none" baseline="0" dirty="0">
                <a:solidFill>
                  <a:srgbClr val="0B556A"/>
                </a:solidFill>
                <a:latin typeface="Segoe UI"/>
              </a:rPr>
              <a:t> Services</a:t>
            </a:r>
            <a:endParaRPr lang="fr-fr" sz="1350" b="0" i="0" u="none" baseline="0" dirty="0">
              <a:solidFill>
                <a:srgbClr val="0B556A"/>
              </a:solidFill>
              <a:latin typeface="Segoe UI"/>
              <a:cs typeface="Segoe UI"/>
            </a:endParaRPr>
          </a:p>
        </p:txBody>
      </p:sp>
      <p:sp>
        <p:nvSpPr>
          <p:cNvPr id="28" name="Freeform: Shape 27">
            <a:extLst>
              <a:ext uri="{FF2B5EF4-FFF2-40B4-BE49-F238E27FC236}">
                <a16:creationId xmlns:a16="http://schemas.microsoft.com/office/drawing/2014/main" id="{645FF8E9-41A2-451F-9975-6D075EA88FE9}"/>
              </a:ext>
            </a:extLst>
          </p:cNvPr>
          <p:cNvSpPr/>
          <p:nvPr/>
        </p:nvSpPr>
        <p:spPr bwMode="auto">
          <a:xfrm>
            <a:off x="768045" y="469709"/>
            <a:ext cx="4140503" cy="454438"/>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29" name="Group 28">
            <a:extLst>
              <a:ext uri="{FF2B5EF4-FFF2-40B4-BE49-F238E27FC236}">
                <a16:creationId xmlns:a16="http://schemas.microsoft.com/office/drawing/2014/main" id="{1EFC617B-43A3-4160-BFFC-375038154DBD}"/>
              </a:ext>
            </a:extLst>
          </p:cNvPr>
          <p:cNvGrpSpPr/>
          <p:nvPr/>
        </p:nvGrpSpPr>
        <p:grpSpPr>
          <a:xfrm>
            <a:off x="572716" y="657792"/>
            <a:ext cx="363864" cy="363864"/>
            <a:chOff x="490380" y="1113631"/>
            <a:chExt cx="766762" cy="766762"/>
          </a:xfrm>
        </p:grpSpPr>
        <p:sp>
          <p:nvSpPr>
            <p:cNvPr id="30" name="Oval 29">
              <a:extLst>
                <a:ext uri="{FF2B5EF4-FFF2-40B4-BE49-F238E27FC236}">
                  <a16:creationId xmlns:a16="http://schemas.microsoft.com/office/drawing/2014/main" id="{D228A0EC-777E-41A3-BA15-64585F19C0B1}"/>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1" name="Graphic 12">
              <a:extLst>
                <a:ext uri="{FF2B5EF4-FFF2-40B4-BE49-F238E27FC236}">
                  <a16:creationId xmlns:a16="http://schemas.microsoft.com/office/drawing/2014/main" id="{BE1182EC-70EF-4616-8550-9B301DE264EC}"/>
                </a:ext>
              </a:extLst>
            </p:cNvPr>
            <p:cNvGrpSpPr/>
            <p:nvPr/>
          </p:nvGrpSpPr>
          <p:grpSpPr>
            <a:xfrm flipH="1">
              <a:off x="619660" y="1318684"/>
              <a:ext cx="508202" cy="356656"/>
              <a:chOff x="5753695" y="3190875"/>
              <a:chExt cx="669726" cy="470014"/>
            </a:xfrm>
            <a:solidFill>
              <a:schemeClr val="bg1"/>
            </a:solidFill>
          </p:grpSpPr>
          <p:sp>
            <p:nvSpPr>
              <p:cNvPr id="32" name="Freeform: Shape 31">
                <a:extLst>
                  <a:ext uri="{FF2B5EF4-FFF2-40B4-BE49-F238E27FC236}">
                    <a16:creationId xmlns:a16="http://schemas.microsoft.com/office/drawing/2014/main" id="{F670FA0C-424C-4CC0-9319-F9E7B16C80E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3" name="Freeform: Shape 32">
                <a:extLst>
                  <a:ext uri="{FF2B5EF4-FFF2-40B4-BE49-F238E27FC236}">
                    <a16:creationId xmlns:a16="http://schemas.microsoft.com/office/drawing/2014/main" id="{20C4268C-3622-447F-9EE1-DD96DC044FA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grpSp>
        <p:nvGrpSpPr>
          <p:cNvPr id="34" name="Group 33">
            <a:extLst>
              <a:ext uri="{FF2B5EF4-FFF2-40B4-BE49-F238E27FC236}">
                <a16:creationId xmlns:a16="http://schemas.microsoft.com/office/drawing/2014/main" id="{F2E24709-B46D-4EFC-AFAB-6F4227C28F5C}"/>
              </a:ext>
            </a:extLst>
          </p:cNvPr>
          <p:cNvGrpSpPr/>
          <p:nvPr/>
        </p:nvGrpSpPr>
        <p:grpSpPr>
          <a:xfrm flipH="1" flipV="1">
            <a:off x="4482636" y="2953888"/>
            <a:ext cx="363864" cy="363864"/>
            <a:chOff x="490380" y="1113631"/>
            <a:chExt cx="766762" cy="766762"/>
          </a:xfrm>
        </p:grpSpPr>
        <p:sp>
          <p:nvSpPr>
            <p:cNvPr id="35" name="Oval 34">
              <a:extLst>
                <a:ext uri="{FF2B5EF4-FFF2-40B4-BE49-F238E27FC236}">
                  <a16:creationId xmlns:a16="http://schemas.microsoft.com/office/drawing/2014/main" id="{D5252F3C-48C1-47C4-9CA4-32A32B7E090A}"/>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6" name="Graphic 12">
              <a:extLst>
                <a:ext uri="{FF2B5EF4-FFF2-40B4-BE49-F238E27FC236}">
                  <a16:creationId xmlns:a16="http://schemas.microsoft.com/office/drawing/2014/main" id="{24BB05B3-A3C2-4AF8-8022-09D6085F91E2}"/>
                </a:ext>
              </a:extLst>
            </p:cNvPr>
            <p:cNvGrpSpPr/>
            <p:nvPr/>
          </p:nvGrpSpPr>
          <p:grpSpPr>
            <a:xfrm flipH="1">
              <a:off x="619660" y="1318684"/>
              <a:ext cx="508202" cy="356656"/>
              <a:chOff x="5753695" y="3190875"/>
              <a:chExt cx="669726" cy="470014"/>
            </a:xfrm>
            <a:solidFill>
              <a:schemeClr val="bg1"/>
            </a:solidFill>
          </p:grpSpPr>
          <p:sp>
            <p:nvSpPr>
              <p:cNvPr id="37" name="Freeform: Shape 36">
                <a:extLst>
                  <a:ext uri="{FF2B5EF4-FFF2-40B4-BE49-F238E27FC236}">
                    <a16:creationId xmlns:a16="http://schemas.microsoft.com/office/drawing/2014/main" id="{C229264F-9D39-47E7-AFCF-B032C08A8EDE}"/>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8" name="Freeform: Shape 37">
                <a:extLst>
                  <a:ext uri="{FF2B5EF4-FFF2-40B4-BE49-F238E27FC236}">
                    <a16:creationId xmlns:a16="http://schemas.microsoft.com/office/drawing/2014/main" id="{1DE9D080-81D6-4DA2-BE2F-1AEA8177F5E8}"/>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cxnSp>
        <p:nvCxnSpPr>
          <p:cNvPr id="39" name="Straight Connector 38">
            <a:extLst>
              <a:ext uri="{FF2B5EF4-FFF2-40B4-BE49-F238E27FC236}">
                <a16:creationId xmlns:a16="http://schemas.microsoft.com/office/drawing/2014/main" id="{5A876F38-5145-4A0A-8F25-46A84B0E86BC}"/>
              </a:ext>
            </a:extLst>
          </p:cNvPr>
          <p:cNvCxnSpPr>
            <a:cxnSpLocks/>
          </p:cNvCxnSpPr>
          <p:nvPr/>
        </p:nvCxnSpPr>
        <p:spPr>
          <a:xfrm>
            <a:off x="4910106" y="469709"/>
            <a:ext cx="0" cy="3019987"/>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7">
            <a:extLst>
              <a:ext uri="{FF2B5EF4-FFF2-40B4-BE49-F238E27FC236}">
                <a16:creationId xmlns:a16="http://schemas.microsoft.com/office/drawing/2014/main" id="{1AF22914-DEDE-4CF6-8CF2-1803CDF0608E}"/>
              </a:ext>
            </a:extLst>
          </p:cNvPr>
          <p:cNvSpPr txBox="1">
            <a:spLocks/>
          </p:cNvSpPr>
          <p:nvPr/>
        </p:nvSpPr>
        <p:spPr>
          <a:xfrm>
            <a:off x="-1" y="3611087"/>
            <a:ext cx="4846298" cy="2217363"/>
          </a:xfrm>
          <a:prstGeom prst="rect">
            <a:avLst/>
          </a:prstGeom>
          <a:solidFill>
            <a:srgbClr val="0B556A"/>
          </a:solidFill>
        </p:spPr>
        <p:txBody>
          <a:bodyPr vert="horz" wrap="square" lIns="582676" tIns="37351" rIns="87152" bIns="37351"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defTabSz="914367" rtl="0">
              <a:spcBef>
                <a:spcPts val="0"/>
              </a:spcBef>
            </a:pPr>
            <a:r>
              <a:rPr lang="fr-fr" sz="2500" b="0" i="0" u="none" spc="0" baseline="0" dirty="0">
                <a:solidFill>
                  <a:srgbClr val="FFFFFF"/>
                </a:solidFill>
                <a:latin typeface="Segoe UI Semibold"/>
                <a:cs typeface="Segoe UI"/>
              </a:rPr>
              <a:t>AEP Energy met </a:t>
            </a:r>
            <a:br>
              <a:rPr lang="fr-fr" sz="2500" b="0" i="0" u="none" spc="0" baseline="0" dirty="0">
                <a:latin typeface="Segoe UI Semibold"/>
              </a:rPr>
            </a:br>
            <a:r>
              <a:rPr lang="fr-fr" sz="2500" b="0" i="0" u="none" spc="0" baseline="0" dirty="0">
                <a:solidFill>
                  <a:srgbClr val="FFFFFF"/>
                </a:solidFill>
                <a:latin typeface="Segoe UI Semibold"/>
                <a:cs typeface="Segoe UI"/>
              </a:rPr>
              <a:t>en place des expériences personnalisées</a:t>
            </a:r>
          </a:p>
        </p:txBody>
      </p:sp>
      <p:sp>
        <p:nvSpPr>
          <p:cNvPr id="7" name="Rectangle 6">
            <a:extLst>
              <a:ext uri="{FF2B5EF4-FFF2-40B4-BE49-F238E27FC236}">
                <a16:creationId xmlns:a16="http://schemas.microsoft.com/office/drawing/2014/main" id="{B36146D0-48CF-41F6-BC2D-B3792387576F}"/>
              </a:ext>
            </a:extLst>
          </p:cNvPr>
          <p:cNvSpPr/>
          <p:nvPr/>
        </p:nvSpPr>
        <p:spPr bwMode="auto">
          <a:xfrm>
            <a:off x="5066361" y="556497"/>
            <a:ext cx="6371567" cy="2846412"/>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63" name="Group 62">
            <a:extLst>
              <a:ext uri="{FF2B5EF4-FFF2-40B4-BE49-F238E27FC236}">
                <a16:creationId xmlns:a16="http://schemas.microsoft.com/office/drawing/2014/main" id="{6DE7C10B-85B0-4700-9570-7B7E8C7B307B}"/>
              </a:ext>
            </a:extLst>
          </p:cNvPr>
          <p:cNvGrpSpPr/>
          <p:nvPr/>
        </p:nvGrpSpPr>
        <p:grpSpPr>
          <a:xfrm>
            <a:off x="4898029" y="3611087"/>
            <a:ext cx="6632539" cy="2217363"/>
            <a:chOff x="4996244" y="3683000"/>
            <a:chExt cx="6765535" cy="2261826"/>
          </a:xfrm>
        </p:grpSpPr>
        <p:sp>
          <p:nvSpPr>
            <p:cNvPr id="64" name="Freeform: Shape 63">
              <a:extLst>
                <a:ext uri="{FF2B5EF4-FFF2-40B4-BE49-F238E27FC236}">
                  <a16:creationId xmlns:a16="http://schemas.microsoft.com/office/drawing/2014/main" id="{AB86883B-C1C6-4EA4-934C-F4F0D965801F}"/>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66" name="Group 65">
              <a:extLst>
                <a:ext uri="{FF2B5EF4-FFF2-40B4-BE49-F238E27FC236}">
                  <a16:creationId xmlns:a16="http://schemas.microsoft.com/office/drawing/2014/main" id="{DEC7BF9D-8A15-446F-9971-65A94CD85CEE}"/>
                </a:ext>
              </a:extLst>
            </p:cNvPr>
            <p:cNvGrpSpPr/>
            <p:nvPr/>
          </p:nvGrpSpPr>
          <p:grpSpPr>
            <a:xfrm>
              <a:off x="4996244" y="3683000"/>
              <a:ext cx="6708076" cy="2261826"/>
              <a:chOff x="4996244" y="3683000"/>
              <a:chExt cx="6708076" cy="2261826"/>
            </a:xfrm>
          </p:grpSpPr>
          <p:sp>
            <p:nvSpPr>
              <p:cNvPr id="67" name="Text Placeholder 8">
                <a:extLst>
                  <a:ext uri="{FF2B5EF4-FFF2-40B4-BE49-F238E27FC236}">
                    <a16:creationId xmlns:a16="http://schemas.microsoft.com/office/drawing/2014/main" id="{77073750-21C0-42AC-93B4-800170FB0EF5}"/>
                  </a:ext>
                </a:extLst>
              </p:cNvPr>
              <p:cNvSpPr txBox="1">
                <a:spLocks/>
              </p:cNvSpPr>
              <p:nvPr/>
            </p:nvSpPr>
            <p:spPr>
              <a:xfrm>
                <a:off x="5286376" y="3745865"/>
                <a:ext cx="6417944"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367" rtl="0">
                  <a:spcBef>
                    <a:spcPts val="0"/>
                  </a:spcBef>
                  <a:spcAft>
                    <a:spcPts val="1176"/>
                  </a:spcAft>
                  <a:buClr>
                    <a:srgbClr val="243A5E"/>
                  </a:buClr>
                  <a:buSzPct val="100000"/>
                  <a:buNone/>
                </a:pPr>
                <a:r>
                  <a:rPr lang="fr-fr" sz="1550" b="0" i="0" u="none" baseline="0" dirty="0">
                    <a:solidFill>
                      <a:srgbClr val="000000"/>
                    </a:solidFill>
                    <a:latin typeface="Segoe UI"/>
                    <a:cs typeface="Segoe UI"/>
                  </a:rPr>
                  <a:t>Passer à une visibilité à 360° sur les clients, particuliers et entreprises</a:t>
                </a:r>
              </a:p>
              <a:p>
                <a:pPr marL="0" indent="0" defTabSz="914367">
                  <a:spcBef>
                    <a:spcPts val="0"/>
                  </a:spcBef>
                  <a:spcAft>
                    <a:spcPts val="1176"/>
                  </a:spcAft>
                  <a:buClr>
                    <a:srgbClr val="243A5E"/>
                  </a:buClr>
                  <a:buSzPct val="100000"/>
                  <a:buNone/>
                </a:pPr>
                <a:r>
                  <a:rPr lang="fr-fr" sz="1550" b="0" i="0" u="none" baseline="0" dirty="0">
                    <a:solidFill>
                      <a:srgbClr val="000000"/>
                    </a:solidFill>
                    <a:latin typeface="Segoe UI"/>
                    <a:cs typeface="Segoe UI"/>
                  </a:rPr>
                  <a:t>Identifier les opportunités de vente complémentaire/croisée auprès </a:t>
                </a:r>
                <a:br>
                  <a:rPr lang="fr-fr" sz="1550" b="0" i="0" u="none" baseline="0" dirty="0">
                    <a:latin typeface="Segoe UI"/>
                  </a:rPr>
                </a:br>
                <a:r>
                  <a:rPr lang="fr-fr" sz="1550" b="0" i="0" u="none" baseline="0" dirty="0">
                    <a:solidFill>
                      <a:srgbClr val="000000"/>
                    </a:solidFill>
                    <a:latin typeface="Segoe UI"/>
                    <a:cs typeface="Segoe UI"/>
                  </a:rPr>
                  <a:t>de clients existants avec une segmentation intelligente</a:t>
                </a:r>
                <a:r>
                  <a:rPr lang="fr-fr" sz="1550" dirty="0">
                    <a:solidFill>
                      <a:srgbClr val="000000"/>
                    </a:solidFill>
                    <a:latin typeface="Segoe UI"/>
                    <a:cs typeface="Segoe UI"/>
                  </a:rPr>
                  <a:t> </a:t>
                </a:r>
                <a:endParaRPr lang="fr-fr" sz="1550" b="0" i="0" u="none" baseline="0" dirty="0">
                  <a:solidFill>
                    <a:srgbClr val="000000"/>
                  </a:solidFill>
                  <a:latin typeface="Segoe UI"/>
                </a:endParaRPr>
              </a:p>
              <a:p>
                <a:pPr marL="0" indent="0" algn="l" defTabSz="914367" rtl="0">
                  <a:spcBef>
                    <a:spcPts val="0"/>
                  </a:spcBef>
                  <a:spcAft>
                    <a:spcPts val="1176"/>
                  </a:spcAft>
                  <a:buClr>
                    <a:srgbClr val="243A5E"/>
                  </a:buClr>
                  <a:buSzPct val="100000"/>
                  <a:buNone/>
                </a:pPr>
                <a:r>
                  <a:rPr lang="fr-fr" sz="1550" b="0" i="0" u="none" baseline="0" dirty="0">
                    <a:solidFill>
                      <a:srgbClr val="000000"/>
                    </a:solidFill>
                    <a:latin typeface="Segoe UI"/>
                    <a:cs typeface="Segoe UI"/>
                  </a:rPr>
                  <a:t>Donner aux professionnels du marketing, de la vente et du service </a:t>
                </a:r>
                <a:br>
                  <a:rPr lang="fr-fr" sz="1550" b="0" i="0" u="none" baseline="0" dirty="0">
                    <a:latin typeface="Segoe UI"/>
                  </a:rPr>
                </a:br>
                <a:r>
                  <a:rPr lang="fr-fr" sz="1550" b="0" i="0" u="none" baseline="0" dirty="0">
                    <a:solidFill>
                      <a:srgbClr val="000000"/>
                    </a:solidFill>
                    <a:latin typeface="Segoe UI"/>
                    <a:cs typeface="Segoe UI"/>
                  </a:rPr>
                  <a:t>les moyens d</a:t>
                </a:r>
                <a:r>
                  <a:rPr lang="fr-FR" sz="1550" b="0" i="0" u="none" baseline="0" dirty="0">
                    <a:solidFill>
                      <a:srgbClr val="000000"/>
                    </a:solidFill>
                    <a:latin typeface="Segoe UI"/>
                    <a:cs typeface="Segoe UI"/>
                  </a:rPr>
                  <a:t>’</a:t>
                </a:r>
                <a:r>
                  <a:rPr lang="fr-fr" sz="1550" b="0" i="0" u="none" baseline="0" dirty="0">
                    <a:solidFill>
                      <a:srgbClr val="000000"/>
                    </a:solidFill>
                    <a:latin typeface="Segoe UI"/>
                    <a:cs typeface="Segoe UI"/>
                  </a:rPr>
                  <a:t>offrir des expériences personnalisées et cohérentes</a:t>
                </a:r>
              </a:p>
            </p:txBody>
          </p:sp>
          <p:grpSp>
            <p:nvGrpSpPr>
              <p:cNvPr id="68" name="Group 67">
                <a:extLst>
                  <a:ext uri="{FF2B5EF4-FFF2-40B4-BE49-F238E27FC236}">
                    <a16:creationId xmlns:a16="http://schemas.microsoft.com/office/drawing/2014/main" id="{3E025843-FD0F-445A-9F26-05460F1EF0B0}"/>
                  </a:ext>
                </a:extLst>
              </p:cNvPr>
              <p:cNvGrpSpPr/>
              <p:nvPr/>
            </p:nvGrpSpPr>
            <p:grpSpPr>
              <a:xfrm>
                <a:off x="4996244" y="3683000"/>
                <a:ext cx="154400" cy="2261826"/>
                <a:chOff x="4996244" y="3943350"/>
                <a:chExt cx="154400" cy="2261826"/>
              </a:xfrm>
            </p:grpSpPr>
            <p:sp>
              <p:nvSpPr>
                <p:cNvPr id="70" name="Oval 69">
                  <a:extLst>
                    <a:ext uri="{FF2B5EF4-FFF2-40B4-BE49-F238E27FC236}">
                      <a16:creationId xmlns:a16="http://schemas.microsoft.com/office/drawing/2014/main" id="{45431AA3-97CF-4C9B-BD2A-1B246E159506}"/>
                    </a:ext>
                  </a:extLst>
                </p:cNvPr>
                <p:cNvSpPr/>
                <p:nvPr/>
              </p:nvSpPr>
              <p:spPr bwMode="auto">
                <a:xfrm>
                  <a:off x="4996244" y="4037600"/>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cxnSp>
              <p:nvCxnSpPr>
                <p:cNvPr id="71" name="Straight Connector 70">
                  <a:extLst>
                    <a:ext uri="{FF2B5EF4-FFF2-40B4-BE49-F238E27FC236}">
                      <a16:creationId xmlns:a16="http://schemas.microsoft.com/office/drawing/2014/main" id="{390D3713-A0DA-4B8E-BFC0-208477F20E9A}"/>
                    </a:ext>
                  </a:extLst>
                </p:cNvPr>
                <p:cNvCxnSpPr>
                  <a:cxnSpLocks/>
                  <a:stCxn id="64" idx="1"/>
                </p:cNvCxnSpPr>
                <p:nvPr/>
              </p:nvCxnSpPr>
              <p:spPr>
                <a:xfrm>
                  <a:off x="5073445" y="3943350"/>
                  <a:ext cx="0" cy="2261826"/>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BC7E36C9-7FB8-42E4-934B-14801310DC35}"/>
                  </a:ext>
                </a:extLst>
              </p:cNvPr>
              <p:cNvSpPr/>
              <p:nvPr/>
            </p:nvSpPr>
            <p:spPr bwMode="auto">
              <a:xfrm>
                <a:off x="4996244" y="4201065"/>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8FF650EC-124B-4F24-A193-3B28DECB554D}"/>
                  </a:ext>
                </a:extLst>
              </p:cNvPr>
              <p:cNvSpPr/>
              <p:nvPr/>
            </p:nvSpPr>
            <p:spPr bwMode="auto">
              <a:xfrm>
                <a:off x="4996244" y="4842669"/>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grpSp>
      <p:pic>
        <p:nvPicPr>
          <p:cNvPr id="75" name="Picture 74">
            <a:extLst>
              <a:ext uri="{FF2B5EF4-FFF2-40B4-BE49-F238E27FC236}">
                <a16:creationId xmlns:a16="http://schemas.microsoft.com/office/drawing/2014/main" id="{96625D55-B84B-4A17-A96D-211148802B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008"/>
          <a:stretch/>
        </p:blipFill>
        <p:spPr>
          <a:xfrm>
            <a:off x="493926" y="5929060"/>
            <a:ext cx="1209281" cy="718876"/>
          </a:xfrm>
          <a:prstGeom prst="rect">
            <a:avLst/>
          </a:prstGeom>
        </p:spPr>
      </p:pic>
    </p:spTree>
    <p:extLst>
      <p:ext uri="{BB962C8B-B14F-4D97-AF65-F5344CB8AC3E}">
        <p14:creationId xmlns:p14="http://schemas.microsoft.com/office/powerpoint/2010/main" val="1304439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34306466-CE80-4747-9BC9-0A66777582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732" t="1403" r="4042" b="2050"/>
          <a:stretch/>
        </p:blipFill>
        <p:spPr>
          <a:xfrm>
            <a:off x="572717" y="469709"/>
            <a:ext cx="10957859" cy="3019987"/>
          </a:xfrm>
          <a:custGeom>
            <a:avLst/>
            <a:gdLst>
              <a:gd name="connsiteX0" fmla="*/ 0 w 11177587"/>
              <a:gd name="connsiteY0" fmla="*/ 0 h 3080544"/>
              <a:gd name="connsiteX1" fmla="*/ 11177587 w 11177587"/>
              <a:gd name="connsiteY1" fmla="*/ 0 h 3080544"/>
              <a:gd name="connsiteX2" fmla="*/ 11177587 w 11177587"/>
              <a:gd name="connsiteY2" fmla="*/ 3080544 h 3080544"/>
              <a:gd name="connsiteX3" fmla="*/ 0 w 11177587"/>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11177587" h="3080544">
                <a:moveTo>
                  <a:pt x="0" y="0"/>
                </a:moveTo>
                <a:lnTo>
                  <a:pt x="11177587" y="0"/>
                </a:lnTo>
                <a:lnTo>
                  <a:pt x="11177587" y="3080544"/>
                </a:lnTo>
                <a:lnTo>
                  <a:pt x="0" y="3080544"/>
                </a:lnTo>
                <a:close/>
              </a:path>
            </a:pathLst>
          </a:custGeom>
        </p:spPr>
      </p:pic>
      <p:sp>
        <p:nvSpPr>
          <p:cNvPr id="77" name="Rectangle 76">
            <a:extLst>
              <a:ext uri="{FF2B5EF4-FFF2-40B4-BE49-F238E27FC236}">
                <a16:creationId xmlns:a16="http://schemas.microsoft.com/office/drawing/2014/main" id="{2C083921-8553-4BA6-A0D0-2C67DA700C73}"/>
              </a:ext>
            </a:extLst>
          </p:cNvPr>
          <p:cNvSpPr/>
          <p:nvPr/>
        </p:nvSpPr>
        <p:spPr bwMode="auto">
          <a:xfrm>
            <a:off x="11585440" y="487"/>
            <a:ext cx="606559"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92" name="Title 7">
            <a:extLst>
              <a:ext uri="{FF2B5EF4-FFF2-40B4-BE49-F238E27FC236}">
                <a16:creationId xmlns:a16="http://schemas.microsoft.com/office/drawing/2014/main" id="{C9008E6D-1721-477F-9979-3EAEFDA31089}"/>
              </a:ext>
            </a:extLst>
          </p:cNvPr>
          <p:cNvSpPr txBox="1">
            <a:spLocks/>
          </p:cNvSpPr>
          <p:nvPr/>
        </p:nvSpPr>
        <p:spPr>
          <a:xfrm>
            <a:off x="-1" y="3611087"/>
            <a:ext cx="4846298" cy="2217363"/>
          </a:xfrm>
          <a:prstGeom prst="rect">
            <a:avLst/>
          </a:prstGeom>
          <a:solidFill>
            <a:srgbClr val="0B556A"/>
          </a:solidFill>
        </p:spPr>
        <p:txBody>
          <a:bodyPr vert="horz" wrap="square" lIns="582676" tIns="37351" rIns="87152" bIns="37351"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defTabSz="914367" rtl="0">
              <a:spcBef>
                <a:spcPts val="0"/>
              </a:spcBef>
            </a:pPr>
            <a:r>
              <a:rPr lang="fr-fr" sz="2500" b="0" i="0" u="none" spc="0" baseline="0" dirty="0">
                <a:solidFill>
                  <a:srgbClr val="FFFFFF"/>
                </a:solidFill>
                <a:latin typeface="Segoe UI Semibold"/>
                <a:cs typeface="Segoe UI"/>
              </a:rPr>
              <a:t>Campari offre des expériences de haut niveau</a:t>
            </a:r>
          </a:p>
        </p:txBody>
      </p:sp>
      <p:sp>
        <p:nvSpPr>
          <p:cNvPr id="93" name="Rectangle 92">
            <a:extLst>
              <a:ext uri="{FF2B5EF4-FFF2-40B4-BE49-F238E27FC236}">
                <a16:creationId xmlns:a16="http://schemas.microsoft.com/office/drawing/2014/main" id="{F20145F9-4EE3-41A7-A0E0-B97EEC405943}"/>
              </a:ext>
            </a:extLst>
          </p:cNvPr>
          <p:cNvSpPr/>
          <p:nvPr/>
        </p:nvSpPr>
        <p:spPr bwMode="auto">
          <a:xfrm>
            <a:off x="667422" y="556496"/>
            <a:ext cx="10768446" cy="2846412"/>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94" name="Group 93">
            <a:extLst>
              <a:ext uri="{FF2B5EF4-FFF2-40B4-BE49-F238E27FC236}">
                <a16:creationId xmlns:a16="http://schemas.microsoft.com/office/drawing/2014/main" id="{B3F02456-C037-448D-8F10-2DCDFC617586}"/>
              </a:ext>
            </a:extLst>
          </p:cNvPr>
          <p:cNvGrpSpPr/>
          <p:nvPr/>
        </p:nvGrpSpPr>
        <p:grpSpPr>
          <a:xfrm>
            <a:off x="4898029" y="3611087"/>
            <a:ext cx="6632539" cy="2217363"/>
            <a:chOff x="4996244" y="3683000"/>
            <a:chExt cx="6765535" cy="2261826"/>
          </a:xfrm>
        </p:grpSpPr>
        <p:sp>
          <p:nvSpPr>
            <p:cNvPr id="95" name="Freeform: Shape 94">
              <a:extLst>
                <a:ext uri="{FF2B5EF4-FFF2-40B4-BE49-F238E27FC236}">
                  <a16:creationId xmlns:a16="http://schemas.microsoft.com/office/drawing/2014/main" id="{6056EB6B-0E61-4A74-BD83-A0ADE535A74C}"/>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96" name="Group 95">
              <a:extLst>
                <a:ext uri="{FF2B5EF4-FFF2-40B4-BE49-F238E27FC236}">
                  <a16:creationId xmlns:a16="http://schemas.microsoft.com/office/drawing/2014/main" id="{04E499AF-C8A8-4579-A944-26A9878739C3}"/>
                </a:ext>
              </a:extLst>
            </p:cNvPr>
            <p:cNvGrpSpPr/>
            <p:nvPr/>
          </p:nvGrpSpPr>
          <p:grpSpPr>
            <a:xfrm>
              <a:off x="4996244" y="3683000"/>
              <a:ext cx="6148002" cy="2261826"/>
              <a:chOff x="4996244" y="3683000"/>
              <a:chExt cx="6148002" cy="2261826"/>
            </a:xfrm>
          </p:grpSpPr>
          <p:sp>
            <p:nvSpPr>
              <p:cNvPr id="97" name="Text Placeholder 8">
                <a:extLst>
                  <a:ext uri="{FF2B5EF4-FFF2-40B4-BE49-F238E27FC236}">
                    <a16:creationId xmlns:a16="http://schemas.microsoft.com/office/drawing/2014/main" id="{5F27AAA0-7DD4-47AE-9EDC-6F825BD99D50}"/>
                  </a:ext>
                </a:extLst>
              </p:cNvPr>
              <p:cNvSpPr txBox="1">
                <a:spLocks/>
              </p:cNvSpPr>
              <p:nvPr/>
            </p:nvSpPr>
            <p:spPr>
              <a:xfrm>
                <a:off x="5286377" y="3745865"/>
                <a:ext cx="5857869"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367" rtl="0">
                  <a:spcBef>
                    <a:spcPts val="0"/>
                  </a:spcBef>
                  <a:spcAft>
                    <a:spcPts val="1176"/>
                  </a:spcAft>
                  <a:buClr>
                    <a:srgbClr val="243A5E"/>
                  </a:buClr>
                  <a:buSzPct val="100000"/>
                  <a:buNone/>
                </a:pPr>
                <a:r>
                  <a:rPr lang="fr-fr" sz="1550" b="0" i="0" u="none" baseline="0" dirty="0">
                    <a:solidFill>
                      <a:srgbClr val="000000"/>
                    </a:solidFill>
                    <a:latin typeface="Segoe UI"/>
                    <a:cs typeface="Segoe UI"/>
                  </a:rPr>
                  <a:t>Lier consommateurs et barmen en intégrant les données </a:t>
                </a:r>
                <a:br>
                  <a:rPr lang="fr-fr" sz="1550" b="0" i="0" u="none" baseline="0" dirty="0">
                    <a:latin typeface="Segoe UI"/>
                  </a:rPr>
                </a:br>
                <a:r>
                  <a:rPr lang="fr-fr" sz="1550" b="0" i="0" u="none" baseline="0" dirty="0">
                    <a:solidFill>
                      <a:srgbClr val="000000"/>
                    </a:solidFill>
                    <a:latin typeface="Segoe UI"/>
                    <a:cs typeface="Segoe UI"/>
                  </a:rPr>
                  <a:t>de marketing et de vente sur mesure dans un seul référentiel</a:t>
                </a:r>
              </a:p>
              <a:p>
                <a:pPr marL="0" indent="0" defTabSz="914367">
                  <a:spcBef>
                    <a:spcPts val="0"/>
                  </a:spcBef>
                  <a:spcAft>
                    <a:spcPts val="1176"/>
                  </a:spcAft>
                  <a:buClr>
                    <a:srgbClr val="243A5E"/>
                  </a:buClr>
                  <a:buSzPct val="100000"/>
                  <a:buNone/>
                </a:pPr>
                <a:r>
                  <a:rPr lang="fr-fr" sz="1550" b="0" i="0" u="none" baseline="0" dirty="0">
                    <a:solidFill>
                      <a:srgbClr val="000000"/>
                    </a:solidFill>
                    <a:latin typeface="Segoe UI"/>
                    <a:cs typeface="Segoe UI"/>
                  </a:rPr>
                  <a:t>Développer des identités de marque et des campagnes marketing personnalisées</a:t>
                </a:r>
                <a:r>
                  <a:rPr lang="fr-fr" sz="1550" dirty="0">
                    <a:solidFill>
                      <a:srgbClr val="000000"/>
                    </a:solidFill>
                    <a:latin typeface="Segoe UI"/>
                    <a:cs typeface="Segoe UI"/>
                  </a:rPr>
                  <a:t> </a:t>
                </a:r>
                <a:endParaRPr lang="fr-fr" sz="1550" b="0" i="0" u="none" baseline="0" dirty="0">
                  <a:solidFill>
                    <a:srgbClr val="000000"/>
                  </a:solidFill>
                  <a:latin typeface="Segoe UI"/>
                </a:endParaRPr>
              </a:p>
              <a:p>
                <a:pPr marL="0" indent="0" algn="l" defTabSz="914367" rtl="0">
                  <a:spcBef>
                    <a:spcPts val="0"/>
                  </a:spcBef>
                  <a:spcAft>
                    <a:spcPts val="1176"/>
                  </a:spcAft>
                  <a:buClr>
                    <a:srgbClr val="243A5E"/>
                  </a:buClr>
                  <a:buSzPct val="100000"/>
                  <a:buNone/>
                </a:pPr>
                <a:r>
                  <a:rPr lang="fr-fr" sz="1550" b="0" i="0" u="none" baseline="0" dirty="0">
                    <a:solidFill>
                      <a:srgbClr val="000000"/>
                    </a:solidFill>
                    <a:latin typeface="Segoe UI"/>
                    <a:cs typeface="Segoe UI"/>
                  </a:rPr>
                  <a:t>Obtenir des informations sur la base d</a:t>
                </a:r>
                <a:r>
                  <a:rPr lang="fr-FR" sz="1550" b="0" i="0" u="none" baseline="0" dirty="0">
                    <a:solidFill>
                      <a:srgbClr val="000000"/>
                    </a:solidFill>
                    <a:latin typeface="Segoe UI"/>
                    <a:cs typeface="Segoe UI"/>
                  </a:rPr>
                  <a:t>’</a:t>
                </a:r>
                <a:r>
                  <a:rPr lang="fr-fr" sz="1550" b="0" i="0" u="none" baseline="0" dirty="0">
                    <a:solidFill>
                      <a:srgbClr val="000000"/>
                    </a:solidFill>
                    <a:latin typeface="Segoe UI"/>
                    <a:cs typeface="Segoe UI"/>
                  </a:rPr>
                  <a:t>une valeur client standardisée dans les différentes régions</a:t>
                </a:r>
              </a:p>
            </p:txBody>
          </p:sp>
          <p:grpSp>
            <p:nvGrpSpPr>
              <p:cNvPr id="98" name="Group 97">
                <a:extLst>
                  <a:ext uri="{FF2B5EF4-FFF2-40B4-BE49-F238E27FC236}">
                    <a16:creationId xmlns:a16="http://schemas.microsoft.com/office/drawing/2014/main" id="{4673BAA3-9E1F-40D0-9AA5-414C0CC62B15}"/>
                  </a:ext>
                </a:extLst>
              </p:cNvPr>
              <p:cNvGrpSpPr/>
              <p:nvPr/>
            </p:nvGrpSpPr>
            <p:grpSpPr>
              <a:xfrm>
                <a:off x="4996244" y="3683000"/>
                <a:ext cx="154400" cy="2261826"/>
                <a:chOff x="4996244" y="3943350"/>
                <a:chExt cx="154400" cy="2261826"/>
              </a:xfrm>
            </p:grpSpPr>
            <p:sp>
              <p:nvSpPr>
                <p:cNvPr id="101" name="Oval 100">
                  <a:extLst>
                    <a:ext uri="{FF2B5EF4-FFF2-40B4-BE49-F238E27FC236}">
                      <a16:creationId xmlns:a16="http://schemas.microsoft.com/office/drawing/2014/main" id="{66FBBFB0-17B6-457A-BB19-BFCE274EF7DE}"/>
                    </a:ext>
                  </a:extLst>
                </p:cNvPr>
                <p:cNvSpPr/>
                <p:nvPr/>
              </p:nvSpPr>
              <p:spPr bwMode="auto">
                <a:xfrm>
                  <a:off x="4996244" y="4037600"/>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cxnSp>
              <p:nvCxnSpPr>
                <p:cNvPr id="102" name="Straight Connector 101">
                  <a:extLst>
                    <a:ext uri="{FF2B5EF4-FFF2-40B4-BE49-F238E27FC236}">
                      <a16:creationId xmlns:a16="http://schemas.microsoft.com/office/drawing/2014/main" id="{4607B791-CC79-48D4-8F95-94DD4A8144DF}"/>
                    </a:ext>
                  </a:extLst>
                </p:cNvPr>
                <p:cNvCxnSpPr>
                  <a:cxnSpLocks/>
                  <a:stCxn id="95" idx="1"/>
                </p:cNvCxnSpPr>
                <p:nvPr/>
              </p:nvCxnSpPr>
              <p:spPr>
                <a:xfrm>
                  <a:off x="5073445" y="3943350"/>
                  <a:ext cx="0" cy="2261826"/>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9" name="Oval 98">
                <a:extLst>
                  <a:ext uri="{FF2B5EF4-FFF2-40B4-BE49-F238E27FC236}">
                    <a16:creationId xmlns:a16="http://schemas.microsoft.com/office/drawing/2014/main" id="{4593D8E7-7157-4066-B190-AB4B6FC34030}"/>
                  </a:ext>
                </a:extLst>
              </p:cNvPr>
              <p:cNvSpPr/>
              <p:nvPr/>
            </p:nvSpPr>
            <p:spPr bwMode="auto">
              <a:xfrm>
                <a:off x="4996244" y="4447445"/>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893247B0-6B10-4155-B8F5-5AAC68661BD9}"/>
                  </a:ext>
                </a:extLst>
              </p:cNvPr>
              <p:cNvSpPr/>
              <p:nvPr/>
            </p:nvSpPr>
            <p:spPr bwMode="auto">
              <a:xfrm>
                <a:off x="4996244" y="5095285"/>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grpSp>
      </p:grpSp>
      <p:pic>
        <p:nvPicPr>
          <p:cNvPr id="105" name="Graphic 104">
            <a:extLst>
              <a:ext uri="{FF2B5EF4-FFF2-40B4-BE49-F238E27FC236}">
                <a16:creationId xmlns:a16="http://schemas.microsoft.com/office/drawing/2014/main" id="{B2669E14-2DDC-4032-BB06-50CC9F13B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776" y="5987592"/>
            <a:ext cx="2493221" cy="541737"/>
          </a:xfrm>
          <a:prstGeom prst="rect">
            <a:avLst/>
          </a:prstGeom>
        </p:spPr>
      </p:pic>
    </p:spTree>
    <p:extLst>
      <p:ext uri="{BB962C8B-B14F-4D97-AF65-F5344CB8AC3E}">
        <p14:creationId xmlns:p14="http://schemas.microsoft.com/office/powerpoint/2010/main" val="10866684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 in a room&#10;&#10;Description generated with very high confidence">
            <a:extLst>
              <a:ext uri="{FF2B5EF4-FFF2-40B4-BE49-F238E27FC236}">
                <a16:creationId xmlns:a16="http://schemas.microsoft.com/office/drawing/2014/main" id="{3482F006-1422-4E44-99B5-EA72E7E0B859}"/>
              </a:ext>
            </a:extLst>
          </p:cNvPr>
          <p:cNvPicPr>
            <a:picLocks noChangeAspect="1"/>
          </p:cNvPicPr>
          <p:nvPr/>
        </p:nvPicPr>
        <p:blipFill rotWithShape="1">
          <a:blip r:embed="rId2"/>
          <a:srcRect l="1167" t="3022" r="1021" b="1631"/>
          <a:stretch/>
        </p:blipFill>
        <p:spPr>
          <a:xfrm>
            <a:off x="5073445" y="478631"/>
            <a:ext cx="6688342" cy="3080544"/>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8" name="Rectangle 7">
            <a:extLst>
              <a:ext uri="{FF2B5EF4-FFF2-40B4-BE49-F238E27FC236}">
                <a16:creationId xmlns:a16="http://schemas.microsoft.com/office/drawing/2014/main" id="{31CB1E43-1E1B-4886-AEFA-30EC6CD328D0}"/>
              </a:ext>
            </a:extLst>
          </p:cNvPr>
          <p:cNvSpPr/>
          <p:nvPr/>
        </p:nvSpPr>
        <p:spPr bwMode="auto">
          <a:xfrm>
            <a:off x="11817752" y="0"/>
            <a:ext cx="618722" cy="699452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E1E56CA3-EAD2-40AE-8595-E06819C4B78C}"/>
              </a:ext>
            </a:extLst>
          </p:cNvPr>
          <p:cNvSpPr/>
          <p:nvPr/>
        </p:nvSpPr>
        <p:spPr bwMode="auto">
          <a:xfrm flipH="1" flipV="1">
            <a:off x="-1" y="33405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dirty="0">
              <a:cs typeface="Segoe UI"/>
            </a:endParaRPr>
          </a:p>
        </p:txBody>
      </p:sp>
      <p:sp>
        <p:nvSpPr>
          <p:cNvPr id="12" name="Freeform: Shape 11">
            <a:extLst>
              <a:ext uri="{FF2B5EF4-FFF2-40B4-BE49-F238E27FC236}">
                <a16:creationId xmlns:a16="http://schemas.microsoft.com/office/drawing/2014/main" id="{B88D5047-69C5-4813-B659-AA45578B97D1}"/>
              </a:ext>
            </a:extLst>
          </p:cNvPr>
          <p:cNvSpPr/>
          <p:nvPr/>
        </p:nvSpPr>
        <p:spPr bwMode="auto">
          <a:xfrm>
            <a:off x="584201" y="1138609"/>
            <a:ext cx="4317999" cy="2117811"/>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l" rtl="0">
              <a:defRPr/>
            </a:pPr>
            <a:r>
              <a:rPr lang="fr-fr" sz="1600" b="0" i="1" u="none" baseline="0" dirty="0">
                <a:solidFill>
                  <a:schemeClr val="tx1"/>
                </a:solidFill>
              </a:rPr>
              <a:t>« </a:t>
            </a:r>
            <a:r>
              <a:rPr lang="fr-fr" sz="1600" b="0" i="1" u="none" baseline="0" dirty="0" err="1">
                <a:solidFill>
                  <a:schemeClr val="tx1"/>
                </a:solidFill>
              </a:rPr>
              <a:t>Natuzzi</a:t>
            </a:r>
            <a:r>
              <a:rPr lang="fr-fr" sz="1600" b="0" i="1" u="none" baseline="0" dirty="0">
                <a:solidFill>
                  <a:schemeClr val="tx1"/>
                </a:solidFill>
              </a:rPr>
              <a:t> est un leader de son secteur, </a:t>
            </a:r>
            <a:br>
              <a:rPr lang="fr-fr" sz="1600" b="0" i="1" u="none" baseline="0" dirty="0">
                <a:solidFill>
                  <a:schemeClr val="tx1"/>
                </a:solidFill>
              </a:rPr>
            </a:br>
            <a:r>
              <a:rPr lang="fr-fr" sz="1600" b="0" i="1" u="none" baseline="0" dirty="0">
                <a:solidFill>
                  <a:schemeClr val="tx1"/>
                </a:solidFill>
              </a:rPr>
              <a:t>et Microsoft est aussi un leader sur son marché, </a:t>
            </a:r>
            <a:br>
              <a:rPr lang="fr-fr" sz="1600" b="0" i="1" u="none" baseline="0" dirty="0">
                <a:solidFill>
                  <a:schemeClr val="tx1"/>
                </a:solidFill>
              </a:rPr>
            </a:br>
            <a:r>
              <a:rPr lang="fr-fr" sz="1600" b="0" i="1" u="none" baseline="0" dirty="0">
                <a:solidFill>
                  <a:schemeClr val="tx1"/>
                </a:solidFill>
              </a:rPr>
              <a:t>il était donc logique de s</a:t>
            </a:r>
            <a:r>
              <a:rPr lang="fr-FR" sz="1600" b="0" i="1" u="none" baseline="0" dirty="0">
                <a:solidFill>
                  <a:schemeClr val="tx1"/>
                </a:solidFill>
              </a:rPr>
              <a:t>’</a:t>
            </a:r>
            <a:r>
              <a:rPr lang="fr-fr" sz="1600" b="0" i="1" u="none" baseline="0" dirty="0">
                <a:solidFill>
                  <a:schemeClr val="tx1"/>
                </a:solidFill>
              </a:rPr>
              <a:t>associer sur ce projet. »</a:t>
            </a:r>
            <a:endParaRPr lang="fr-fr" sz="1600" b="0" i="1" u="none" baseline="0" dirty="0">
              <a:solidFill>
                <a:schemeClr val="tx1"/>
              </a:solidFill>
              <a:cs typeface="Segoe UI"/>
            </a:endParaRPr>
          </a:p>
          <a:p>
            <a:pPr lvl="0" algn="l" rtl="0">
              <a:spcBef>
                <a:spcPts val="600"/>
              </a:spcBef>
              <a:defRPr/>
            </a:pPr>
            <a:r>
              <a:rPr lang="fr-fr" sz="1800" b="0" i="0" u="none" baseline="0" dirty="0">
                <a:solidFill>
                  <a:srgbClr val="0B556A"/>
                </a:solidFill>
                <a:latin typeface="+mj-lt"/>
              </a:rPr>
              <a:t>Pasquale Junior </a:t>
            </a:r>
            <a:r>
              <a:rPr lang="fr-fr" sz="1800" b="0" i="0" u="none" baseline="0" dirty="0" err="1">
                <a:solidFill>
                  <a:srgbClr val="0B556A"/>
                </a:solidFill>
                <a:latin typeface="+mj-lt"/>
              </a:rPr>
              <a:t>Natuzzi</a:t>
            </a:r>
            <a:br>
              <a:rPr lang="fr-fr" sz="2000" dirty="0">
                <a:solidFill>
                  <a:srgbClr val="0B556A"/>
                </a:solidFill>
                <a:latin typeface="+mj-lt"/>
              </a:rPr>
            </a:br>
            <a:r>
              <a:rPr lang="fr-fr" sz="1400" b="0" i="0" u="none" baseline="0" dirty="0">
                <a:solidFill>
                  <a:srgbClr val="0B556A"/>
                </a:solidFill>
              </a:rPr>
              <a:t>Creative </a:t>
            </a:r>
            <a:r>
              <a:rPr lang="fr-fr" sz="1400" b="0" i="0" u="none" baseline="0" dirty="0" err="1">
                <a:solidFill>
                  <a:srgbClr val="0B556A"/>
                </a:solidFill>
              </a:rPr>
              <a:t>Director</a:t>
            </a:r>
            <a:r>
              <a:rPr lang="fr-fr" sz="1400" b="0" i="0" u="none" baseline="0" dirty="0">
                <a:solidFill>
                  <a:srgbClr val="0B556A"/>
                </a:solidFill>
              </a:rPr>
              <a:t> and </a:t>
            </a:r>
            <a:r>
              <a:rPr lang="fr-fr" sz="1400" b="0" i="0" u="none" baseline="0" dirty="0" err="1">
                <a:solidFill>
                  <a:srgbClr val="0B556A"/>
                </a:solidFill>
              </a:rPr>
              <a:t>Stylist</a:t>
            </a:r>
            <a:endParaRPr lang="fr-fr" sz="1400" b="0" i="0" u="none" baseline="0" dirty="0">
              <a:solidFill>
                <a:srgbClr val="0B556A"/>
              </a:solidFill>
            </a:endParaRPr>
          </a:p>
        </p:txBody>
      </p:sp>
      <p:sp>
        <p:nvSpPr>
          <p:cNvPr id="15" name="Freeform: Shape 14">
            <a:extLst>
              <a:ext uri="{FF2B5EF4-FFF2-40B4-BE49-F238E27FC236}">
                <a16:creationId xmlns:a16="http://schemas.microsoft.com/office/drawing/2014/main" id="{A511EDA3-8B45-4314-AAF0-4FEF8881507C}"/>
              </a:ext>
            </a:extLst>
          </p:cNvPr>
          <p:cNvSpPr/>
          <p:nvPr/>
        </p:nvSpPr>
        <p:spPr bwMode="auto">
          <a:xfrm>
            <a:off x="783445" y="4786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dirty="0">
              <a:cs typeface="Segoe UI"/>
            </a:endParaRPr>
          </a:p>
        </p:txBody>
      </p:sp>
      <p:grpSp>
        <p:nvGrpSpPr>
          <p:cNvPr id="17" name="Group 16">
            <a:extLst>
              <a:ext uri="{FF2B5EF4-FFF2-40B4-BE49-F238E27FC236}">
                <a16:creationId xmlns:a16="http://schemas.microsoft.com/office/drawing/2014/main" id="{3C064EAA-8148-45D2-B6DB-FB7627E00F18}"/>
              </a:ext>
            </a:extLst>
          </p:cNvPr>
          <p:cNvGrpSpPr/>
          <p:nvPr/>
        </p:nvGrpSpPr>
        <p:grpSpPr>
          <a:xfrm>
            <a:off x="584200" y="670486"/>
            <a:ext cx="371160" cy="371160"/>
            <a:chOff x="490380" y="1113631"/>
            <a:chExt cx="766762" cy="766762"/>
          </a:xfrm>
        </p:grpSpPr>
        <p:sp>
          <p:nvSpPr>
            <p:cNvPr id="18" name="Oval 17">
              <a:extLst>
                <a:ext uri="{FF2B5EF4-FFF2-40B4-BE49-F238E27FC236}">
                  <a16:creationId xmlns:a16="http://schemas.microsoft.com/office/drawing/2014/main" id="{6542E299-F561-4C6D-986F-D5F764C90955}"/>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9" name="Graphic 12">
              <a:extLst>
                <a:ext uri="{FF2B5EF4-FFF2-40B4-BE49-F238E27FC236}">
                  <a16:creationId xmlns:a16="http://schemas.microsoft.com/office/drawing/2014/main" id="{C69F9FF3-7902-49F0-91D4-B66B8F8980FF}"/>
                </a:ext>
              </a:extLst>
            </p:cNvPr>
            <p:cNvGrpSpPr/>
            <p:nvPr/>
          </p:nvGrpSpPr>
          <p:grpSpPr>
            <a:xfrm flipH="1">
              <a:off x="619660" y="1318684"/>
              <a:ext cx="508202" cy="356656"/>
              <a:chOff x="5753695" y="3190875"/>
              <a:chExt cx="669726" cy="470014"/>
            </a:xfrm>
            <a:solidFill>
              <a:schemeClr val="bg1"/>
            </a:solidFill>
          </p:grpSpPr>
          <p:sp>
            <p:nvSpPr>
              <p:cNvPr id="20" name="Freeform: Shape 19">
                <a:extLst>
                  <a:ext uri="{FF2B5EF4-FFF2-40B4-BE49-F238E27FC236}">
                    <a16:creationId xmlns:a16="http://schemas.microsoft.com/office/drawing/2014/main" id="{92E5BC45-2FC0-4776-82AB-D64B0422A70F}"/>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dirty="0">
                  <a:cs typeface="Segoe UI"/>
                </a:endParaRPr>
              </a:p>
            </p:txBody>
          </p:sp>
          <p:sp>
            <p:nvSpPr>
              <p:cNvPr id="21" name="Freeform: Shape 20">
                <a:extLst>
                  <a:ext uri="{FF2B5EF4-FFF2-40B4-BE49-F238E27FC236}">
                    <a16:creationId xmlns:a16="http://schemas.microsoft.com/office/drawing/2014/main" id="{E70DA307-1DD1-433E-82CD-6E7918DDEAC3}"/>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dirty="0">
                  <a:cs typeface="Segoe UI"/>
                </a:endParaRPr>
              </a:p>
            </p:txBody>
          </p:sp>
        </p:grpSp>
      </p:grpSp>
      <p:grpSp>
        <p:nvGrpSpPr>
          <p:cNvPr id="22" name="Group 21">
            <a:extLst>
              <a:ext uri="{FF2B5EF4-FFF2-40B4-BE49-F238E27FC236}">
                <a16:creationId xmlns:a16="http://schemas.microsoft.com/office/drawing/2014/main" id="{BAFC26B6-5E0E-4F34-9704-8C640C3037BD}"/>
              </a:ext>
            </a:extLst>
          </p:cNvPr>
          <p:cNvGrpSpPr/>
          <p:nvPr/>
        </p:nvGrpSpPr>
        <p:grpSpPr>
          <a:xfrm flipH="1" flipV="1">
            <a:off x="4572522" y="3012623"/>
            <a:ext cx="371160" cy="371160"/>
            <a:chOff x="490380" y="1113631"/>
            <a:chExt cx="766762" cy="766762"/>
          </a:xfrm>
        </p:grpSpPr>
        <p:sp>
          <p:nvSpPr>
            <p:cNvPr id="23" name="Oval 22">
              <a:extLst>
                <a:ext uri="{FF2B5EF4-FFF2-40B4-BE49-F238E27FC236}">
                  <a16:creationId xmlns:a16="http://schemas.microsoft.com/office/drawing/2014/main" id="{56FB0D1B-D3F4-43D6-AD75-C7930E25A944}"/>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24" name="Graphic 12">
              <a:extLst>
                <a:ext uri="{FF2B5EF4-FFF2-40B4-BE49-F238E27FC236}">
                  <a16:creationId xmlns:a16="http://schemas.microsoft.com/office/drawing/2014/main" id="{C70CFC8D-9F10-4377-9C0B-AA8CFD17D44C}"/>
                </a:ext>
              </a:extLst>
            </p:cNvPr>
            <p:cNvGrpSpPr/>
            <p:nvPr/>
          </p:nvGrpSpPr>
          <p:grpSpPr>
            <a:xfrm flipH="1">
              <a:off x="619660" y="1318684"/>
              <a:ext cx="508202" cy="356656"/>
              <a:chOff x="5753695" y="3190875"/>
              <a:chExt cx="669726" cy="470014"/>
            </a:xfrm>
            <a:solidFill>
              <a:schemeClr val="bg1"/>
            </a:solidFill>
          </p:grpSpPr>
          <p:sp>
            <p:nvSpPr>
              <p:cNvPr id="25" name="Freeform: Shape 24">
                <a:extLst>
                  <a:ext uri="{FF2B5EF4-FFF2-40B4-BE49-F238E27FC236}">
                    <a16:creationId xmlns:a16="http://schemas.microsoft.com/office/drawing/2014/main" id="{6F5ABA9C-9C34-41D4-9026-C8725263BA3F}"/>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dirty="0">
                  <a:cs typeface="Segoe UI"/>
                </a:endParaRPr>
              </a:p>
            </p:txBody>
          </p:sp>
          <p:sp>
            <p:nvSpPr>
              <p:cNvPr id="26" name="Freeform: Shape 25">
                <a:extLst>
                  <a:ext uri="{FF2B5EF4-FFF2-40B4-BE49-F238E27FC236}">
                    <a16:creationId xmlns:a16="http://schemas.microsoft.com/office/drawing/2014/main" id="{2E60CF60-A3A4-4F7C-85FB-46BC569D7B2B}"/>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dirty="0">
                  <a:cs typeface="Segoe UI"/>
                </a:endParaRPr>
              </a:p>
            </p:txBody>
          </p:sp>
        </p:grpSp>
      </p:grpSp>
      <p:cxnSp>
        <p:nvCxnSpPr>
          <p:cNvPr id="27" name="Straight Connector 26">
            <a:extLst>
              <a:ext uri="{FF2B5EF4-FFF2-40B4-BE49-F238E27FC236}">
                <a16:creationId xmlns:a16="http://schemas.microsoft.com/office/drawing/2014/main" id="{62C66970-885C-4BD2-8BBB-F3A3AE2ED9B8}"/>
              </a:ext>
            </a:extLst>
          </p:cNvPr>
          <p:cNvCxnSpPr>
            <a:cxnSpLocks/>
          </p:cNvCxnSpPr>
          <p:nvPr/>
        </p:nvCxnSpPr>
        <p:spPr>
          <a:xfrm>
            <a:off x="5008563" y="4786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AD413C3-D39E-42E4-A529-DAE7D552EBEC}"/>
              </a:ext>
            </a:extLst>
          </p:cNvPr>
          <p:cNvSpPr/>
          <p:nvPr/>
        </p:nvSpPr>
        <p:spPr bwMode="auto">
          <a:xfrm>
            <a:off x="5167952" y="567160"/>
            <a:ext cx="6499330" cy="2903488"/>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0" name="Group 29">
            <a:extLst>
              <a:ext uri="{FF2B5EF4-FFF2-40B4-BE49-F238E27FC236}">
                <a16:creationId xmlns:a16="http://schemas.microsoft.com/office/drawing/2014/main" id="{92FF6278-6756-47E4-A6A2-F4526E42A150}"/>
              </a:ext>
            </a:extLst>
          </p:cNvPr>
          <p:cNvGrpSpPr/>
          <p:nvPr/>
        </p:nvGrpSpPr>
        <p:grpSpPr>
          <a:xfrm>
            <a:off x="4996244" y="3683000"/>
            <a:ext cx="6765535" cy="2261826"/>
            <a:chOff x="4996244" y="3683000"/>
            <a:chExt cx="6765535" cy="2261826"/>
          </a:xfrm>
        </p:grpSpPr>
        <p:sp>
          <p:nvSpPr>
            <p:cNvPr id="31" name="Freeform: Shape 30">
              <a:extLst>
                <a:ext uri="{FF2B5EF4-FFF2-40B4-BE49-F238E27FC236}">
                  <a16:creationId xmlns:a16="http://schemas.microsoft.com/office/drawing/2014/main" id="{126C493A-8D4E-4E08-9231-4202F9A3629D}"/>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dirty="0">
                <a:cs typeface="Segoe UI"/>
              </a:endParaRPr>
            </a:p>
          </p:txBody>
        </p:sp>
        <p:grpSp>
          <p:nvGrpSpPr>
            <p:cNvPr id="32" name="Group 31">
              <a:extLst>
                <a:ext uri="{FF2B5EF4-FFF2-40B4-BE49-F238E27FC236}">
                  <a16:creationId xmlns:a16="http://schemas.microsoft.com/office/drawing/2014/main" id="{3863BD49-449E-475C-997C-D5A0B2952198}"/>
                </a:ext>
              </a:extLst>
            </p:cNvPr>
            <p:cNvGrpSpPr/>
            <p:nvPr/>
          </p:nvGrpSpPr>
          <p:grpSpPr>
            <a:xfrm>
              <a:off x="4996244" y="3683000"/>
              <a:ext cx="6708076" cy="2261826"/>
              <a:chOff x="4996244" y="3683000"/>
              <a:chExt cx="6708076" cy="2261826"/>
            </a:xfrm>
          </p:grpSpPr>
          <p:sp>
            <p:nvSpPr>
              <p:cNvPr id="33" name="Text Placeholder 8">
                <a:extLst>
                  <a:ext uri="{FF2B5EF4-FFF2-40B4-BE49-F238E27FC236}">
                    <a16:creationId xmlns:a16="http://schemas.microsoft.com/office/drawing/2014/main" id="{779FB822-2F24-4ADC-84E4-CBC61DA0F650}"/>
                  </a:ext>
                </a:extLst>
              </p:cNvPr>
              <p:cNvSpPr txBox="1">
                <a:spLocks/>
              </p:cNvSpPr>
              <p:nvPr/>
            </p:nvSpPr>
            <p:spPr>
              <a:xfrm>
                <a:off x="5286376" y="3745865"/>
                <a:ext cx="6417944"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fr-fr" sz="1400" b="0" i="0" u="none" baseline="0" dirty="0">
                    <a:cs typeface="Segoe UI"/>
                  </a:rPr>
                  <a:t>Le fabricant de meubles italien </a:t>
                </a:r>
                <a:r>
                  <a:rPr lang="fr-fr" sz="1400" b="0" i="0" u="none" baseline="0" dirty="0" err="1">
                    <a:cs typeface="Segoe UI"/>
                  </a:rPr>
                  <a:t>Natuzzi</a:t>
                </a:r>
                <a:r>
                  <a:rPr lang="fr-fr" sz="1400" b="0" i="0" u="none" baseline="0" dirty="0">
                    <a:cs typeface="Segoe UI"/>
                  </a:rPr>
                  <a:t> est connu dans le monde entier pour </a:t>
                </a:r>
                <a:br>
                  <a:rPr lang="fr-fr" sz="1400" b="0" i="0" u="none" baseline="0" dirty="0"/>
                </a:br>
                <a:r>
                  <a:rPr lang="fr-fr" sz="1400" b="0" i="0" u="none" baseline="0" dirty="0">
                    <a:cs typeface="Segoe UI"/>
                  </a:rPr>
                  <a:t>ses designs innovants, son souci du détail et l</a:t>
                </a:r>
                <a:r>
                  <a:rPr lang="fr-FR" sz="1400" b="0" i="0" u="none" baseline="0" dirty="0">
                    <a:cs typeface="Segoe UI"/>
                  </a:rPr>
                  <a:t>’</a:t>
                </a:r>
                <a:r>
                  <a:rPr lang="fr-fr" sz="1400" b="0" i="0" u="none" baseline="0" dirty="0">
                    <a:cs typeface="Segoe UI"/>
                  </a:rPr>
                  <a:t>excellence de son service client. Pour transformer son service clientèle de premier ordre, augmenter le nombre </a:t>
                </a:r>
                <a:br>
                  <a:rPr lang="fr-fr" sz="1400" b="0" i="0" u="none" baseline="0" dirty="0"/>
                </a:br>
                <a:r>
                  <a:rPr lang="fr-fr" sz="1400" b="0" i="0" u="none" baseline="0" dirty="0">
                    <a:cs typeface="Segoe UI"/>
                  </a:rPr>
                  <a:t>de ventes conclues et accélérer le processus d</a:t>
                </a:r>
                <a:r>
                  <a:rPr lang="fr-FR" sz="1400" b="0" i="0" u="none" baseline="0" dirty="0">
                    <a:cs typeface="Segoe UI"/>
                  </a:rPr>
                  <a:t>’</a:t>
                </a:r>
                <a:r>
                  <a:rPr lang="fr-fr" sz="1400" b="0" i="0" u="none" baseline="0" dirty="0">
                    <a:cs typeface="Segoe UI"/>
                  </a:rPr>
                  <a:t>achat, </a:t>
                </a:r>
                <a:r>
                  <a:rPr lang="fr-fr" sz="1400" b="0" i="0" u="none" baseline="0" dirty="0" err="1">
                    <a:cs typeface="Segoe UI"/>
                  </a:rPr>
                  <a:t>Natuzzi</a:t>
                </a:r>
                <a:r>
                  <a:rPr lang="fr-fr" sz="1400" b="0" i="0" u="none" baseline="0" dirty="0">
                    <a:cs typeface="Segoe UI"/>
                  </a:rPr>
                  <a:t> a doté son espace de vente d</a:t>
                </a:r>
                <a:r>
                  <a:rPr lang="fr-FR" sz="1400" b="0" i="0" u="none" baseline="0" dirty="0">
                    <a:cs typeface="Segoe UI"/>
                  </a:rPr>
                  <a:t>’</a:t>
                </a:r>
                <a:r>
                  <a:rPr lang="fr-fr" sz="1400" b="0" i="0" u="none" baseline="0" dirty="0">
                    <a:cs typeface="Segoe UI"/>
                  </a:rPr>
                  <a:t>une technologie de réalité mixte Microsoft</a:t>
                </a:r>
                <a:r>
                  <a:rPr lang="fr-FR" sz="1400" dirty="0">
                    <a:cs typeface="Segoe UI"/>
                  </a:rPr>
                  <a:t>, et a ainsi créé</a:t>
                </a:r>
                <a:r>
                  <a:rPr lang="fr-fr" sz="1400" b="0" i="0" u="none" baseline="0" dirty="0">
                    <a:cs typeface="Segoe UI"/>
                  </a:rPr>
                  <a:t> une expérience numérique où les clients peuvent chercher l</a:t>
                </a:r>
                <a:r>
                  <a:rPr lang="fr-FR" sz="1400" b="0" i="0" u="none" baseline="0" dirty="0">
                    <a:cs typeface="Segoe UI"/>
                  </a:rPr>
                  <a:t>’</a:t>
                </a:r>
                <a:r>
                  <a:rPr lang="fr-fr" sz="1400" b="0" i="0" u="none" baseline="0" dirty="0">
                    <a:cs typeface="Segoe UI"/>
                  </a:rPr>
                  <a:t>inspiration et visualiser leurs achats potentiels positionnés chez eux. </a:t>
                </a:r>
                <a:r>
                  <a:rPr lang="fr-fr" sz="1400" b="0" i="0" u="none" baseline="0" dirty="0" err="1">
                    <a:cs typeface="Segoe UI"/>
                  </a:rPr>
                  <a:t>Natuzzi</a:t>
                </a:r>
                <a:r>
                  <a:rPr lang="fr-fr" sz="1400" b="0" i="0" u="none" baseline="0" dirty="0">
                    <a:cs typeface="Segoe UI"/>
                  </a:rPr>
                  <a:t> est </a:t>
                </a:r>
                <a:r>
                  <a:rPr lang="fr-FR" sz="1400" dirty="0">
                    <a:cs typeface="Segoe UI"/>
                  </a:rPr>
                  <a:t>de fait</a:t>
                </a:r>
                <a:r>
                  <a:rPr lang="fr-fr" sz="1400" b="0" i="0" u="none" baseline="0" dirty="0">
                    <a:cs typeface="Segoe UI"/>
                  </a:rPr>
                  <a:t> devenu le lieu de vente où les clients apprécient le plus de se rendre. Nous avons invité le directeur de la création et styliste, Pasquale Junior </a:t>
                </a:r>
                <a:r>
                  <a:rPr lang="fr-fr" sz="1400" b="0" i="0" u="none" baseline="0" dirty="0" err="1">
                    <a:cs typeface="Segoe UI"/>
                  </a:rPr>
                  <a:t>Natuzzi</a:t>
                </a:r>
                <a:r>
                  <a:rPr lang="fr-fr" sz="1400" b="0" i="0" u="none" baseline="0" dirty="0">
                    <a:cs typeface="Segoe UI"/>
                  </a:rPr>
                  <a:t>, à partager sa vision sur la façon dont l</a:t>
                </a:r>
                <a:r>
                  <a:rPr lang="fr-FR" sz="1400" b="0" i="0" u="none" baseline="0" dirty="0">
                    <a:cs typeface="Segoe UI"/>
                  </a:rPr>
                  <a:t>’</a:t>
                </a:r>
                <a:r>
                  <a:rPr lang="fr-fr" sz="1400" b="0" i="0" u="none" baseline="0" dirty="0">
                    <a:cs typeface="Segoe UI"/>
                  </a:rPr>
                  <a:t>entreprise révolutionne l</a:t>
                </a:r>
                <a:r>
                  <a:rPr lang="fr-FR" sz="1400" b="0" i="0" u="none" baseline="0" dirty="0">
                    <a:cs typeface="Segoe UI"/>
                  </a:rPr>
                  <a:t>’</a:t>
                </a:r>
                <a:r>
                  <a:rPr lang="fr-fr" sz="1400" b="0" i="0" u="none" baseline="0" dirty="0">
                    <a:cs typeface="Segoe UI"/>
                  </a:rPr>
                  <a:t>industrie du meuble avec ses idées et produits innovants.</a:t>
                </a:r>
              </a:p>
            </p:txBody>
          </p:sp>
          <p:grpSp>
            <p:nvGrpSpPr>
              <p:cNvPr id="34" name="Group 33">
                <a:extLst>
                  <a:ext uri="{FF2B5EF4-FFF2-40B4-BE49-F238E27FC236}">
                    <a16:creationId xmlns:a16="http://schemas.microsoft.com/office/drawing/2014/main" id="{AD0AE7DD-0E59-4A37-9185-88EF4D63DE8D}"/>
                  </a:ext>
                </a:extLst>
              </p:cNvPr>
              <p:cNvGrpSpPr/>
              <p:nvPr/>
            </p:nvGrpSpPr>
            <p:grpSpPr>
              <a:xfrm>
                <a:off x="4996244" y="3683000"/>
                <a:ext cx="154400" cy="2261826"/>
                <a:chOff x="4996244" y="3943350"/>
                <a:chExt cx="154400" cy="2261826"/>
              </a:xfrm>
            </p:grpSpPr>
            <p:sp>
              <p:nvSpPr>
                <p:cNvPr id="35" name="Oval 34">
                  <a:extLst>
                    <a:ext uri="{FF2B5EF4-FFF2-40B4-BE49-F238E27FC236}">
                      <a16:creationId xmlns:a16="http://schemas.microsoft.com/office/drawing/2014/main" id="{97ACDDC3-A439-4C16-9A22-579F5CC51001}"/>
                    </a:ext>
                  </a:extLst>
                </p:cNvPr>
                <p:cNvSpPr/>
                <p:nvPr/>
              </p:nvSpPr>
              <p:spPr bwMode="auto">
                <a:xfrm>
                  <a:off x="4996244" y="4037600"/>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tx1"/>
                    </a:solidFill>
                    <a:ea typeface="Segoe UI" pitchFamily="34" charset="0"/>
                    <a:cs typeface="Segoe UI" pitchFamily="34" charset="0"/>
                  </a:endParaRPr>
                </a:p>
              </p:txBody>
            </p:sp>
            <p:cxnSp>
              <p:nvCxnSpPr>
                <p:cNvPr id="36" name="Straight Connector 35">
                  <a:extLst>
                    <a:ext uri="{FF2B5EF4-FFF2-40B4-BE49-F238E27FC236}">
                      <a16:creationId xmlns:a16="http://schemas.microsoft.com/office/drawing/2014/main" id="{4C057BC2-864B-4C88-9DAF-3E29CB20C165}"/>
                    </a:ext>
                  </a:extLst>
                </p:cNvPr>
                <p:cNvCxnSpPr>
                  <a:cxnSpLocks/>
                  <a:stCxn id="31" idx="1"/>
                </p:cNvCxnSpPr>
                <p:nvPr/>
              </p:nvCxnSpPr>
              <p:spPr>
                <a:xfrm>
                  <a:off x="5073445" y="3943350"/>
                  <a:ext cx="0" cy="2261826"/>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sp>
        <p:nvSpPr>
          <p:cNvPr id="37" name="Title 7">
            <a:extLst>
              <a:ext uri="{FF2B5EF4-FFF2-40B4-BE49-F238E27FC236}">
                <a16:creationId xmlns:a16="http://schemas.microsoft.com/office/drawing/2014/main" id="{A85A2ADB-9B86-2947-AC14-AE3EBFF2910E}"/>
              </a:ext>
            </a:extLst>
          </p:cNvPr>
          <p:cNvSpPr txBox="1">
            <a:spLocks/>
          </p:cNvSpPr>
          <p:nvPr/>
        </p:nvSpPr>
        <p:spPr>
          <a:xfrm>
            <a:off x="-1" y="3611087"/>
            <a:ext cx="4846298" cy="2217363"/>
          </a:xfrm>
          <a:prstGeom prst="rect">
            <a:avLst/>
          </a:prstGeom>
          <a:solidFill>
            <a:srgbClr val="0B556A"/>
          </a:solidFill>
        </p:spPr>
        <p:txBody>
          <a:bodyPr vert="horz" wrap="square" lIns="582676" tIns="37351" rIns="87152" bIns="37351"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rtl="0">
              <a:spcBef>
                <a:spcPts val="0"/>
              </a:spcBef>
            </a:pPr>
            <a:r>
              <a:rPr lang="fr-fr" sz="2400" b="0" i="0" u="none" spc="0" baseline="0" dirty="0" err="1">
                <a:solidFill>
                  <a:schemeClr val="bg1"/>
                </a:solidFill>
                <a:cs typeface="Segoe UI"/>
              </a:rPr>
              <a:t>Natuzzi</a:t>
            </a:r>
            <a:r>
              <a:rPr lang="fr-fr" sz="2400" b="0" i="0" u="none" spc="0" baseline="0" dirty="0">
                <a:solidFill>
                  <a:schemeClr val="bg1"/>
                </a:solidFill>
                <a:cs typeface="Segoe UI"/>
              </a:rPr>
              <a:t> crée des expériences client époustouflantes avec les technologies de réalité mixte Microsoft</a:t>
            </a:r>
          </a:p>
        </p:txBody>
      </p:sp>
      <p:pic>
        <p:nvPicPr>
          <p:cNvPr id="2" name="Picture 1">
            <a:extLst>
              <a:ext uri="{FF2B5EF4-FFF2-40B4-BE49-F238E27FC236}">
                <a16:creationId xmlns:a16="http://schemas.microsoft.com/office/drawing/2014/main" id="{324431CE-581A-BA4B-B958-1F5D3CD21593}"/>
              </a:ext>
            </a:extLst>
          </p:cNvPr>
          <p:cNvPicPr>
            <a:picLocks noChangeAspect="1"/>
          </p:cNvPicPr>
          <p:nvPr/>
        </p:nvPicPr>
        <p:blipFill rotWithShape="1">
          <a:blip r:embed="rId3"/>
          <a:srcRect t="17568" b="18243"/>
          <a:stretch/>
        </p:blipFill>
        <p:spPr>
          <a:xfrm>
            <a:off x="493776" y="5915178"/>
            <a:ext cx="2222281" cy="713232"/>
          </a:xfrm>
          <a:prstGeom prst="rect">
            <a:avLst/>
          </a:prstGeom>
        </p:spPr>
      </p:pic>
    </p:spTree>
    <p:extLst>
      <p:ext uri="{BB962C8B-B14F-4D97-AF65-F5344CB8AC3E}">
        <p14:creationId xmlns:p14="http://schemas.microsoft.com/office/powerpoint/2010/main" val="21306253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erson standing in front of a house&#10;&#10;Description generated with very high confidence">
            <a:extLst>
              <a:ext uri="{FF2B5EF4-FFF2-40B4-BE49-F238E27FC236}">
                <a16:creationId xmlns:a16="http://schemas.microsoft.com/office/drawing/2014/main" id="{A2B7D01E-85D4-4608-83CB-7BA294B76CF4}"/>
              </a:ext>
            </a:extLst>
          </p:cNvPr>
          <p:cNvPicPr>
            <a:picLocks noChangeAspect="1"/>
          </p:cNvPicPr>
          <p:nvPr/>
        </p:nvPicPr>
        <p:blipFill rotWithShape="1">
          <a:blip r:embed="rId3"/>
          <a:srcRect l="1012" t="21011" r="8312" b="9477"/>
          <a:stretch/>
        </p:blipFill>
        <p:spPr>
          <a:xfrm>
            <a:off x="4973712" y="469709"/>
            <a:ext cx="6556863" cy="3019987"/>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65" name="Rectangle 64">
            <a:extLst>
              <a:ext uri="{FF2B5EF4-FFF2-40B4-BE49-F238E27FC236}">
                <a16:creationId xmlns:a16="http://schemas.microsoft.com/office/drawing/2014/main" id="{4043683D-C551-49C3-9C6E-056938D1D733}"/>
              </a:ext>
            </a:extLst>
          </p:cNvPr>
          <p:cNvSpPr/>
          <p:nvPr/>
        </p:nvSpPr>
        <p:spPr bwMode="auto">
          <a:xfrm>
            <a:off x="11585440" y="487"/>
            <a:ext cx="606559"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23" name="Freeform: Shape 22">
            <a:extLst>
              <a:ext uri="{FF2B5EF4-FFF2-40B4-BE49-F238E27FC236}">
                <a16:creationId xmlns:a16="http://schemas.microsoft.com/office/drawing/2014/main" id="{C334BF10-5966-4FAF-B912-99B1D3BFA30D}"/>
              </a:ext>
            </a:extLst>
          </p:cNvPr>
          <p:cNvSpPr/>
          <p:nvPr/>
        </p:nvSpPr>
        <p:spPr bwMode="auto">
          <a:xfrm flipH="1" flipV="1">
            <a:off x="0" y="3275374"/>
            <a:ext cx="4677966" cy="21432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sp>
        <p:nvSpPr>
          <p:cNvPr id="27" name="Freeform: Shape 26">
            <a:extLst>
              <a:ext uri="{FF2B5EF4-FFF2-40B4-BE49-F238E27FC236}">
                <a16:creationId xmlns:a16="http://schemas.microsoft.com/office/drawing/2014/main" id="{9B372AE0-947A-4D94-BC54-802CA83A8F23}"/>
              </a:ext>
            </a:extLst>
          </p:cNvPr>
          <p:cNvSpPr/>
          <p:nvPr/>
        </p:nvSpPr>
        <p:spPr bwMode="auto">
          <a:xfrm>
            <a:off x="572718" y="1116714"/>
            <a:ext cx="4233116" cy="2076179"/>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14314" rtl="0">
              <a:defRPr/>
            </a:pPr>
            <a:r>
              <a:rPr lang="fr-fr" sz="1550" b="0" i="1" u="none" baseline="0" dirty="0">
                <a:solidFill>
                  <a:srgbClr val="000000"/>
                </a:solidFill>
                <a:latin typeface="Segoe UI"/>
              </a:rPr>
              <a:t>« Je savais que nous devions lier l</a:t>
            </a:r>
            <a:r>
              <a:rPr lang="fr-FR" sz="1550" b="0" i="1" u="none" baseline="0" dirty="0">
                <a:solidFill>
                  <a:srgbClr val="000000"/>
                </a:solidFill>
                <a:latin typeface="Segoe UI"/>
              </a:rPr>
              <a:t>’</a:t>
            </a:r>
            <a:r>
              <a:rPr lang="fr-fr" sz="1550" b="0" i="1" u="none" baseline="0" dirty="0">
                <a:solidFill>
                  <a:srgbClr val="000000"/>
                </a:solidFill>
                <a:latin typeface="Segoe UI"/>
              </a:rPr>
              <a:t>ensemble du parcours client, et jusqu</a:t>
            </a:r>
            <a:r>
              <a:rPr lang="fr-FR" sz="1550" b="0" i="1" u="none" baseline="0" dirty="0">
                <a:solidFill>
                  <a:srgbClr val="000000"/>
                </a:solidFill>
                <a:latin typeface="Segoe UI"/>
              </a:rPr>
              <a:t>’</a:t>
            </a:r>
            <a:r>
              <a:rPr lang="fr-fr" sz="1550" b="0" i="1" u="none" baseline="0" dirty="0">
                <a:solidFill>
                  <a:srgbClr val="000000"/>
                </a:solidFill>
                <a:latin typeface="Segoe UI"/>
              </a:rPr>
              <a:t>alors, j</a:t>
            </a:r>
            <a:r>
              <a:rPr lang="fr-FR" sz="1550" b="0" i="1" u="none" baseline="0" dirty="0">
                <a:solidFill>
                  <a:srgbClr val="000000"/>
                </a:solidFill>
                <a:latin typeface="Segoe UI"/>
              </a:rPr>
              <a:t>’</a:t>
            </a:r>
            <a:r>
              <a:rPr lang="fr-fr" sz="1550" b="0" i="1" u="none" baseline="0" dirty="0">
                <a:solidFill>
                  <a:srgbClr val="000000"/>
                </a:solidFill>
                <a:latin typeface="Segoe UI"/>
              </a:rPr>
              <a:t>en voyais surtout les coûts, la complexité, et le temps que cela prendrait. En voyant Power Virtual Agents fonctionner, j</a:t>
            </a:r>
            <a:r>
              <a:rPr lang="fr-FR" sz="1550" b="0" i="1" u="none" baseline="0" dirty="0">
                <a:solidFill>
                  <a:srgbClr val="000000"/>
                </a:solidFill>
                <a:latin typeface="Segoe UI"/>
              </a:rPr>
              <a:t>’</a:t>
            </a:r>
            <a:r>
              <a:rPr lang="fr-fr" sz="1550" b="0" i="1" u="none" baseline="0" dirty="0">
                <a:solidFill>
                  <a:srgbClr val="000000"/>
                </a:solidFill>
                <a:latin typeface="Segoe UI"/>
              </a:rPr>
              <a:t>ai eu une révélation. Toutes mes inquiétudes se sont envolées. »</a:t>
            </a:r>
            <a:endParaRPr lang="fr-fr" sz="1550" b="0" i="1" u="none" baseline="0" dirty="0">
              <a:solidFill>
                <a:srgbClr val="000000"/>
              </a:solidFill>
              <a:latin typeface="Segoe UI"/>
              <a:cs typeface="Segoe UI"/>
            </a:endParaRPr>
          </a:p>
          <a:p>
            <a:pPr algn="l" defTabSz="914314" rtl="0">
              <a:spcBef>
                <a:spcPts val="588"/>
              </a:spcBef>
              <a:defRPr/>
            </a:pPr>
            <a:r>
              <a:rPr lang="fr-fr" sz="1750" b="0" i="0" u="none" baseline="0" dirty="0">
                <a:solidFill>
                  <a:srgbClr val="0B556A"/>
                </a:solidFill>
                <a:latin typeface="Segoe UI Semibold"/>
              </a:rPr>
              <a:t>Ayman Taha </a:t>
            </a:r>
            <a:br>
              <a:rPr lang="fr-fr" sz="1950" dirty="0">
                <a:latin typeface="Segoe UI Semibold"/>
              </a:rPr>
            </a:br>
            <a:r>
              <a:rPr lang="fr-fr" sz="1350" b="0" i="0" u="none" baseline="0" dirty="0">
                <a:solidFill>
                  <a:srgbClr val="0B556A"/>
                </a:solidFill>
                <a:latin typeface="Segoe UI"/>
              </a:rPr>
              <a:t>Chief Information </a:t>
            </a:r>
            <a:r>
              <a:rPr lang="fr-fr" sz="1350" b="0" i="0" u="none" baseline="0" dirty="0" err="1">
                <a:solidFill>
                  <a:srgbClr val="0B556A"/>
                </a:solidFill>
                <a:latin typeface="Segoe UI"/>
              </a:rPr>
              <a:t>Officer</a:t>
            </a:r>
            <a:endParaRPr lang="fr-fr" sz="1350" b="0" i="0" u="none" baseline="0" dirty="0">
              <a:solidFill>
                <a:srgbClr val="0B556A"/>
              </a:solidFill>
              <a:latin typeface="Segoe UI"/>
              <a:cs typeface="Segoe UI"/>
            </a:endParaRPr>
          </a:p>
        </p:txBody>
      </p:sp>
      <p:sp>
        <p:nvSpPr>
          <p:cNvPr id="28" name="Freeform: Shape 27">
            <a:extLst>
              <a:ext uri="{FF2B5EF4-FFF2-40B4-BE49-F238E27FC236}">
                <a16:creationId xmlns:a16="http://schemas.microsoft.com/office/drawing/2014/main" id="{645FF8E9-41A2-451F-9975-6D075EA88FE9}"/>
              </a:ext>
            </a:extLst>
          </p:cNvPr>
          <p:cNvSpPr/>
          <p:nvPr/>
        </p:nvSpPr>
        <p:spPr bwMode="auto">
          <a:xfrm>
            <a:off x="768045" y="469709"/>
            <a:ext cx="4140503" cy="454438"/>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29" name="Group 28">
            <a:extLst>
              <a:ext uri="{FF2B5EF4-FFF2-40B4-BE49-F238E27FC236}">
                <a16:creationId xmlns:a16="http://schemas.microsoft.com/office/drawing/2014/main" id="{1EFC617B-43A3-4160-BFFC-375038154DBD}"/>
              </a:ext>
            </a:extLst>
          </p:cNvPr>
          <p:cNvGrpSpPr/>
          <p:nvPr/>
        </p:nvGrpSpPr>
        <p:grpSpPr>
          <a:xfrm>
            <a:off x="572716" y="657792"/>
            <a:ext cx="363864" cy="363864"/>
            <a:chOff x="490380" y="1113631"/>
            <a:chExt cx="766762" cy="766762"/>
          </a:xfrm>
        </p:grpSpPr>
        <p:sp>
          <p:nvSpPr>
            <p:cNvPr id="30" name="Oval 29">
              <a:extLst>
                <a:ext uri="{FF2B5EF4-FFF2-40B4-BE49-F238E27FC236}">
                  <a16:creationId xmlns:a16="http://schemas.microsoft.com/office/drawing/2014/main" id="{D228A0EC-777E-41A3-BA15-64585F19C0B1}"/>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1" name="Graphic 12">
              <a:extLst>
                <a:ext uri="{FF2B5EF4-FFF2-40B4-BE49-F238E27FC236}">
                  <a16:creationId xmlns:a16="http://schemas.microsoft.com/office/drawing/2014/main" id="{BE1182EC-70EF-4616-8550-9B301DE264EC}"/>
                </a:ext>
              </a:extLst>
            </p:cNvPr>
            <p:cNvGrpSpPr/>
            <p:nvPr/>
          </p:nvGrpSpPr>
          <p:grpSpPr>
            <a:xfrm flipH="1">
              <a:off x="619660" y="1318684"/>
              <a:ext cx="508202" cy="356656"/>
              <a:chOff x="5753695" y="3190875"/>
              <a:chExt cx="669726" cy="470014"/>
            </a:xfrm>
            <a:solidFill>
              <a:schemeClr val="bg1"/>
            </a:solidFill>
          </p:grpSpPr>
          <p:sp>
            <p:nvSpPr>
              <p:cNvPr id="32" name="Freeform: Shape 31">
                <a:extLst>
                  <a:ext uri="{FF2B5EF4-FFF2-40B4-BE49-F238E27FC236}">
                    <a16:creationId xmlns:a16="http://schemas.microsoft.com/office/drawing/2014/main" id="{F670FA0C-424C-4CC0-9319-F9E7B16C80E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3" name="Freeform: Shape 32">
                <a:extLst>
                  <a:ext uri="{FF2B5EF4-FFF2-40B4-BE49-F238E27FC236}">
                    <a16:creationId xmlns:a16="http://schemas.microsoft.com/office/drawing/2014/main" id="{20C4268C-3622-447F-9EE1-DD96DC044FA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grpSp>
        <p:nvGrpSpPr>
          <p:cNvPr id="34" name="Group 33">
            <a:extLst>
              <a:ext uri="{FF2B5EF4-FFF2-40B4-BE49-F238E27FC236}">
                <a16:creationId xmlns:a16="http://schemas.microsoft.com/office/drawing/2014/main" id="{F2E24709-B46D-4EFC-AFAB-6F4227C28F5C}"/>
              </a:ext>
            </a:extLst>
          </p:cNvPr>
          <p:cNvGrpSpPr/>
          <p:nvPr/>
        </p:nvGrpSpPr>
        <p:grpSpPr>
          <a:xfrm flipH="1" flipV="1">
            <a:off x="4482636" y="2953888"/>
            <a:ext cx="363864" cy="363864"/>
            <a:chOff x="490380" y="1113631"/>
            <a:chExt cx="766762" cy="766762"/>
          </a:xfrm>
        </p:grpSpPr>
        <p:sp>
          <p:nvSpPr>
            <p:cNvPr id="35" name="Oval 34">
              <a:extLst>
                <a:ext uri="{FF2B5EF4-FFF2-40B4-BE49-F238E27FC236}">
                  <a16:creationId xmlns:a16="http://schemas.microsoft.com/office/drawing/2014/main" id="{D5252F3C-48C1-47C4-9CA4-32A32B7E090A}"/>
                </a:ext>
              </a:extLst>
            </p:cNvPr>
            <p:cNvSpPr/>
            <p:nvPr/>
          </p:nvSpPr>
          <p:spPr bwMode="auto">
            <a:xfrm>
              <a:off x="490380" y="1113631"/>
              <a:ext cx="766762" cy="766762"/>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36" name="Graphic 12">
              <a:extLst>
                <a:ext uri="{FF2B5EF4-FFF2-40B4-BE49-F238E27FC236}">
                  <a16:creationId xmlns:a16="http://schemas.microsoft.com/office/drawing/2014/main" id="{24BB05B3-A3C2-4AF8-8022-09D6085F91E2}"/>
                </a:ext>
              </a:extLst>
            </p:cNvPr>
            <p:cNvGrpSpPr/>
            <p:nvPr/>
          </p:nvGrpSpPr>
          <p:grpSpPr>
            <a:xfrm flipH="1">
              <a:off x="619660" y="1318684"/>
              <a:ext cx="508202" cy="356656"/>
              <a:chOff x="5753695" y="3190875"/>
              <a:chExt cx="669726" cy="470014"/>
            </a:xfrm>
            <a:solidFill>
              <a:schemeClr val="bg1"/>
            </a:solidFill>
          </p:grpSpPr>
          <p:sp>
            <p:nvSpPr>
              <p:cNvPr id="37" name="Freeform: Shape 36">
                <a:extLst>
                  <a:ext uri="{FF2B5EF4-FFF2-40B4-BE49-F238E27FC236}">
                    <a16:creationId xmlns:a16="http://schemas.microsoft.com/office/drawing/2014/main" id="{C229264F-9D39-47E7-AFCF-B032C08A8EDE}"/>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sp>
            <p:nvSpPr>
              <p:cNvPr id="38" name="Freeform: Shape 37">
                <a:extLst>
                  <a:ext uri="{FF2B5EF4-FFF2-40B4-BE49-F238E27FC236}">
                    <a16:creationId xmlns:a16="http://schemas.microsoft.com/office/drawing/2014/main" id="{1DE9D080-81D6-4DA2-BE2F-1AEA8177F5E8}"/>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pPr algn="l" defTabSz="914314" rtl="0"/>
                <a:endParaRPr lang="fr-fr" dirty="0">
                  <a:solidFill>
                    <a:srgbClr val="000000"/>
                  </a:solidFill>
                  <a:latin typeface="Segoe UI"/>
                  <a:cs typeface="Segoe UI"/>
                </a:endParaRPr>
              </a:p>
            </p:txBody>
          </p:sp>
        </p:grpSp>
      </p:grpSp>
      <p:cxnSp>
        <p:nvCxnSpPr>
          <p:cNvPr id="39" name="Straight Connector 38">
            <a:extLst>
              <a:ext uri="{FF2B5EF4-FFF2-40B4-BE49-F238E27FC236}">
                <a16:creationId xmlns:a16="http://schemas.microsoft.com/office/drawing/2014/main" id="{5A876F38-5145-4A0A-8F25-46A84B0E86BC}"/>
              </a:ext>
            </a:extLst>
          </p:cNvPr>
          <p:cNvCxnSpPr>
            <a:cxnSpLocks/>
          </p:cNvCxnSpPr>
          <p:nvPr/>
        </p:nvCxnSpPr>
        <p:spPr>
          <a:xfrm>
            <a:off x="4910106" y="469709"/>
            <a:ext cx="0" cy="3019987"/>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6146D0-48CF-41F6-BC2D-B3792387576F}"/>
              </a:ext>
            </a:extLst>
          </p:cNvPr>
          <p:cNvSpPr/>
          <p:nvPr/>
        </p:nvSpPr>
        <p:spPr bwMode="auto">
          <a:xfrm>
            <a:off x="5066361" y="556497"/>
            <a:ext cx="6371567" cy="2846412"/>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63" name="Group 62">
            <a:extLst>
              <a:ext uri="{FF2B5EF4-FFF2-40B4-BE49-F238E27FC236}">
                <a16:creationId xmlns:a16="http://schemas.microsoft.com/office/drawing/2014/main" id="{6DE7C10B-85B0-4700-9570-7B7E8C7B307B}"/>
              </a:ext>
            </a:extLst>
          </p:cNvPr>
          <p:cNvGrpSpPr/>
          <p:nvPr/>
        </p:nvGrpSpPr>
        <p:grpSpPr>
          <a:xfrm>
            <a:off x="4898029" y="3611087"/>
            <a:ext cx="6632539" cy="2777205"/>
            <a:chOff x="4996244" y="3683000"/>
            <a:chExt cx="6765535" cy="2832894"/>
          </a:xfrm>
        </p:grpSpPr>
        <p:sp>
          <p:nvSpPr>
            <p:cNvPr id="64" name="Freeform: Shape 63">
              <a:extLst>
                <a:ext uri="{FF2B5EF4-FFF2-40B4-BE49-F238E27FC236}">
                  <a16:creationId xmlns:a16="http://schemas.microsoft.com/office/drawing/2014/main" id="{AB86883B-C1C6-4EA4-934C-F4F0D965801F}"/>
                </a:ext>
              </a:extLst>
            </p:cNvPr>
            <p:cNvSpPr/>
            <p:nvPr/>
          </p:nvSpPr>
          <p:spPr bwMode="auto">
            <a:xfrm>
              <a:off x="5073445" y="3683000"/>
              <a:ext cx="6688334" cy="2832894"/>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defTabSz="914314" rtl="0"/>
              <a:endParaRPr lang="fr-fr" dirty="0">
                <a:solidFill>
                  <a:srgbClr val="000000"/>
                </a:solidFill>
                <a:latin typeface="Segoe UI"/>
                <a:cs typeface="Segoe UI"/>
              </a:endParaRPr>
            </a:p>
          </p:txBody>
        </p:sp>
        <p:grpSp>
          <p:nvGrpSpPr>
            <p:cNvPr id="66" name="Group 65">
              <a:extLst>
                <a:ext uri="{FF2B5EF4-FFF2-40B4-BE49-F238E27FC236}">
                  <a16:creationId xmlns:a16="http://schemas.microsoft.com/office/drawing/2014/main" id="{DEC7BF9D-8A15-446F-9971-65A94CD85CEE}"/>
                </a:ext>
              </a:extLst>
            </p:cNvPr>
            <p:cNvGrpSpPr/>
            <p:nvPr/>
          </p:nvGrpSpPr>
          <p:grpSpPr>
            <a:xfrm>
              <a:off x="4996244" y="3683000"/>
              <a:ext cx="6708076" cy="2832894"/>
              <a:chOff x="4996244" y="3683000"/>
              <a:chExt cx="6708076" cy="2832894"/>
            </a:xfrm>
          </p:grpSpPr>
          <p:sp>
            <p:nvSpPr>
              <p:cNvPr id="67" name="Text Placeholder 8">
                <a:extLst>
                  <a:ext uri="{FF2B5EF4-FFF2-40B4-BE49-F238E27FC236}">
                    <a16:creationId xmlns:a16="http://schemas.microsoft.com/office/drawing/2014/main" id="{77073750-21C0-42AC-93B4-800170FB0EF5}"/>
                  </a:ext>
                </a:extLst>
              </p:cNvPr>
              <p:cNvSpPr txBox="1">
                <a:spLocks/>
              </p:cNvSpPr>
              <p:nvPr/>
            </p:nvSpPr>
            <p:spPr>
              <a:xfrm>
                <a:off x="5286376" y="3745865"/>
                <a:ext cx="6417944"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spcAft>
                    <a:spcPts val="588"/>
                  </a:spcAft>
                  <a:buClr>
                    <a:srgbClr val="243A5E"/>
                  </a:buClr>
                  <a:buSzPct val="100000"/>
                  <a:buNone/>
                </a:pPr>
                <a:r>
                  <a:rPr lang="fr-fr" sz="1300" b="0" i="0" u="none" baseline="0" dirty="0" err="1">
                    <a:solidFill>
                      <a:srgbClr val="000000"/>
                    </a:solidFill>
                    <a:latin typeface="Segoe UI"/>
                    <a:cs typeface="Segoe UI"/>
                  </a:rPr>
                  <a:t>TruGreen</a:t>
                </a:r>
                <a:r>
                  <a:rPr lang="fr-fr" sz="1300" b="0" i="0" u="none" baseline="0" dirty="0">
                    <a:solidFill>
                      <a:srgbClr val="000000"/>
                    </a:solidFill>
                    <a:latin typeface="Segoe UI"/>
                    <a:cs typeface="Segoe UI"/>
                  </a:rPr>
                  <a:t>, la plus grande entreprise américaine d</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entretien de pelouses, s</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engage </a:t>
                </a:r>
                <a:br>
                  <a:rPr lang="fr-fr" sz="1300" b="0" i="0" u="none" baseline="0" dirty="0">
                    <a:latin typeface="Segoe UI"/>
                  </a:rPr>
                </a:br>
                <a:r>
                  <a:rPr lang="fr-fr" sz="1300" b="0" i="0" u="none" baseline="0" dirty="0">
                    <a:solidFill>
                      <a:srgbClr val="000000"/>
                    </a:solidFill>
                    <a:latin typeface="Segoe UI"/>
                    <a:cs typeface="Segoe UI"/>
                  </a:rPr>
                  <a:t>à fournir tout ce dont les clients ont besoin pour « profiter de la vie en extérieur ». </a:t>
                </a:r>
                <a:br>
                  <a:rPr lang="fr-fr" sz="1300" b="0" i="0" u="none" baseline="0" dirty="0">
                    <a:latin typeface="Segoe UI"/>
                  </a:rPr>
                </a:br>
                <a:r>
                  <a:rPr lang="fr-fr" sz="1300" b="0" i="0" u="none" baseline="0" dirty="0">
                    <a:solidFill>
                      <a:srgbClr val="000000"/>
                    </a:solidFill>
                    <a:latin typeface="Segoe UI"/>
                    <a:cs typeface="Segoe UI"/>
                  </a:rPr>
                  <a:t>C</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est pourquoi </a:t>
                </a:r>
                <a:r>
                  <a:rPr lang="fr-fr" sz="1300" b="0" i="0" u="none" baseline="0" dirty="0" err="1">
                    <a:solidFill>
                      <a:srgbClr val="000000"/>
                    </a:solidFill>
                    <a:latin typeface="Segoe UI"/>
                    <a:cs typeface="Segoe UI"/>
                  </a:rPr>
                  <a:t>TruGreen</a:t>
                </a:r>
                <a:r>
                  <a:rPr lang="fr-fr" sz="1300" b="0" i="0" u="none" baseline="0" dirty="0">
                    <a:solidFill>
                      <a:srgbClr val="000000"/>
                    </a:solidFill>
                    <a:latin typeface="Segoe UI"/>
                    <a:cs typeface="Segoe UI"/>
                  </a:rPr>
                  <a:t> s</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est récemment </a:t>
                </a:r>
                <a:r>
                  <a:rPr lang="fr-FR" sz="1300" dirty="0">
                    <a:solidFill>
                      <a:srgbClr val="000000"/>
                    </a:solidFill>
                    <a:cs typeface="Segoe UI"/>
                  </a:rPr>
                  <a:t>lancée</a:t>
                </a:r>
                <a:r>
                  <a:rPr lang="fr-fr" sz="1300" b="0" i="0" u="none" baseline="0" dirty="0">
                    <a:solidFill>
                      <a:srgbClr val="000000"/>
                    </a:solidFill>
                    <a:latin typeface="Segoe UI"/>
                    <a:cs typeface="Segoe UI"/>
                  </a:rPr>
                  <a:t> dans une transformation numérique complète, afin de mettre en place une culture d</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innovation continue pour ses clients </a:t>
                </a:r>
                <a:br>
                  <a:rPr lang="fr-fr" sz="1300" b="0" i="0" u="none" baseline="0" dirty="0">
                    <a:latin typeface="Segoe UI"/>
                  </a:rPr>
                </a:br>
                <a:r>
                  <a:rPr lang="fr-fr" sz="1300" b="0" i="0" u="none" baseline="0" dirty="0">
                    <a:solidFill>
                      <a:srgbClr val="000000"/>
                    </a:solidFill>
                    <a:latin typeface="Segoe UI"/>
                    <a:cs typeface="Segoe UI"/>
                  </a:rPr>
                  <a:t>et associés. En partenariat avec Microsoft, l</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entreprise s</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est appuyée sur Microsoft Power Virtual Agents pour développer un nouvel agent virtuel basé sur l</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AI, en combinaison avec Microsoft Power Apps et Dynamics 365 Customer Insights. </a:t>
                </a:r>
                <a:r>
                  <a:rPr lang="fr-fr" sz="1300" b="0" i="0" u="none" baseline="0" dirty="0" err="1">
                    <a:solidFill>
                      <a:srgbClr val="000000"/>
                    </a:solidFill>
                    <a:latin typeface="Segoe UI"/>
                    <a:cs typeface="Segoe UI"/>
                  </a:rPr>
                  <a:t>TruGreen</a:t>
                </a:r>
                <a:r>
                  <a:rPr lang="fr-fr" sz="1300" b="0" i="0" u="none" baseline="0" dirty="0">
                    <a:solidFill>
                      <a:srgbClr val="000000"/>
                    </a:solidFill>
                    <a:latin typeface="Segoe UI"/>
                    <a:cs typeface="Segoe UI"/>
                  </a:rPr>
                  <a:t> a enrichi son application mobile en libre-service destinée à ses clients, avec une reconnaissance d</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images basée sur l</a:t>
                </a:r>
                <a:r>
                  <a:rPr lang="fr-FR" sz="1300" b="0" i="0" u="none" baseline="0" dirty="0">
                    <a:solidFill>
                      <a:srgbClr val="000000"/>
                    </a:solidFill>
                    <a:latin typeface="Segoe UI"/>
                    <a:cs typeface="Segoe UI"/>
                  </a:rPr>
                  <a:t>’</a:t>
                </a:r>
                <a:r>
                  <a:rPr lang="fr-fr" sz="1300" b="0" i="0" u="none" baseline="0" dirty="0">
                    <a:solidFill>
                      <a:srgbClr val="000000"/>
                    </a:solidFill>
                    <a:latin typeface="Segoe UI"/>
                    <a:cs typeface="Segoe UI"/>
                  </a:rPr>
                  <a:t>AI. Le bot comprend et écoute les besoins des clients, les classifie et donne des informations sur les insectes et les mauvaises herbes, et répond aux demandes. Avec Power Virtual Agents, Power Apps et Customer Insights, </a:t>
                </a:r>
                <a:r>
                  <a:rPr lang="fr-fr" sz="1300" b="0" i="0" u="none" baseline="0" dirty="0" err="1">
                    <a:solidFill>
                      <a:srgbClr val="000000"/>
                    </a:solidFill>
                    <a:latin typeface="Segoe UI"/>
                    <a:cs typeface="Segoe UI"/>
                  </a:rPr>
                  <a:t>TruGreen</a:t>
                </a:r>
                <a:r>
                  <a:rPr lang="fr-fr" sz="1300" b="0" i="0" u="none" baseline="0" dirty="0">
                    <a:solidFill>
                      <a:srgbClr val="000000"/>
                    </a:solidFill>
                    <a:latin typeface="Segoe UI"/>
                    <a:cs typeface="Segoe UI"/>
                  </a:rPr>
                  <a:t> fournit des services plus proactifs et plus prédictifs, ce qui permet aux employés de consacrer plus de temps à des tâches de plus grande valeur et à la résolution de problèmes complexes.</a:t>
                </a:r>
              </a:p>
            </p:txBody>
          </p:sp>
          <p:grpSp>
            <p:nvGrpSpPr>
              <p:cNvPr id="68" name="Group 67">
                <a:extLst>
                  <a:ext uri="{FF2B5EF4-FFF2-40B4-BE49-F238E27FC236}">
                    <a16:creationId xmlns:a16="http://schemas.microsoft.com/office/drawing/2014/main" id="{3E025843-FD0F-445A-9F26-05460F1EF0B0}"/>
                  </a:ext>
                </a:extLst>
              </p:cNvPr>
              <p:cNvGrpSpPr/>
              <p:nvPr/>
            </p:nvGrpSpPr>
            <p:grpSpPr>
              <a:xfrm>
                <a:off x="4996244" y="3683000"/>
                <a:ext cx="154400" cy="2832894"/>
                <a:chOff x="4996244" y="3943350"/>
                <a:chExt cx="154400" cy="2832894"/>
              </a:xfrm>
            </p:grpSpPr>
            <p:sp>
              <p:nvSpPr>
                <p:cNvPr id="70" name="Oval 69">
                  <a:extLst>
                    <a:ext uri="{FF2B5EF4-FFF2-40B4-BE49-F238E27FC236}">
                      <a16:creationId xmlns:a16="http://schemas.microsoft.com/office/drawing/2014/main" id="{45431AA3-97CF-4C9B-BD2A-1B246E159506}"/>
                    </a:ext>
                  </a:extLst>
                </p:cNvPr>
                <p:cNvSpPr/>
                <p:nvPr/>
              </p:nvSpPr>
              <p:spPr bwMode="auto">
                <a:xfrm>
                  <a:off x="4996244" y="4037600"/>
                  <a:ext cx="154400" cy="154400"/>
                </a:xfrm>
                <a:prstGeom prst="ellipse">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000000"/>
                    </a:solidFill>
                    <a:latin typeface="Segoe UI"/>
                    <a:ea typeface="Segoe UI" pitchFamily="34" charset="0"/>
                    <a:cs typeface="Segoe UI" pitchFamily="34" charset="0"/>
                  </a:endParaRPr>
                </a:p>
              </p:txBody>
            </p:sp>
            <p:cxnSp>
              <p:nvCxnSpPr>
                <p:cNvPr id="71" name="Straight Connector 70">
                  <a:extLst>
                    <a:ext uri="{FF2B5EF4-FFF2-40B4-BE49-F238E27FC236}">
                      <a16:creationId xmlns:a16="http://schemas.microsoft.com/office/drawing/2014/main" id="{390D3713-A0DA-4B8E-BFC0-208477F20E9A}"/>
                    </a:ext>
                  </a:extLst>
                </p:cNvPr>
                <p:cNvCxnSpPr>
                  <a:cxnSpLocks/>
                  <a:stCxn id="64" idx="1"/>
                </p:cNvCxnSpPr>
                <p:nvPr/>
              </p:nvCxnSpPr>
              <p:spPr>
                <a:xfrm>
                  <a:off x="5073445" y="3943350"/>
                  <a:ext cx="0" cy="2832894"/>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sp>
        <p:nvSpPr>
          <p:cNvPr id="41" name="Title 7">
            <a:extLst>
              <a:ext uri="{FF2B5EF4-FFF2-40B4-BE49-F238E27FC236}">
                <a16:creationId xmlns:a16="http://schemas.microsoft.com/office/drawing/2014/main" id="{528ADB56-96F4-CD42-B271-172D7D4B045D}"/>
              </a:ext>
            </a:extLst>
          </p:cNvPr>
          <p:cNvSpPr txBox="1">
            <a:spLocks/>
          </p:cNvSpPr>
          <p:nvPr/>
        </p:nvSpPr>
        <p:spPr>
          <a:xfrm>
            <a:off x="-1" y="3611087"/>
            <a:ext cx="4846298" cy="2217363"/>
          </a:xfrm>
          <a:prstGeom prst="rect">
            <a:avLst/>
          </a:prstGeom>
          <a:solidFill>
            <a:srgbClr val="0B556A"/>
          </a:solidFill>
        </p:spPr>
        <p:txBody>
          <a:bodyPr vert="horz" wrap="square" lIns="582676" tIns="37351" rIns="87152" bIns="37351"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defTabSz="914367" rtl="0">
              <a:spcBef>
                <a:spcPts val="0"/>
              </a:spcBef>
            </a:pPr>
            <a:r>
              <a:rPr lang="fr-fr" sz="2400" b="0" i="0" u="none" spc="0" baseline="0" dirty="0">
                <a:solidFill>
                  <a:srgbClr val="FFFFFF"/>
                </a:solidFill>
                <a:cs typeface="Segoe UI"/>
              </a:rPr>
              <a:t>Le nouveau virage technologique de </a:t>
            </a:r>
            <a:r>
              <a:rPr lang="fr-fr" sz="2400" b="0" i="0" u="none" spc="0" baseline="0" dirty="0" err="1">
                <a:solidFill>
                  <a:srgbClr val="FFFFFF"/>
                </a:solidFill>
                <a:cs typeface="Segoe UI"/>
              </a:rPr>
              <a:t>TruGreen</a:t>
            </a:r>
            <a:r>
              <a:rPr lang="fr-fr" sz="2400" b="0" i="0" u="none" spc="0" baseline="0" dirty="0">
                <a:solidFill>
                  <a:srgbClr val="FFFFFF"/>
                </a:solidFill>
                <a:cs typeface="Segoe UI"/>
              </a:rPr>
              <a:t> : un catalyseur pour des pelouses plus vertes et des clients plus heureux</a:t>
            </a:r>
          </a:p>
        </p:txBody>
      </p:sp>
      <p:pic>
        <p:nvPicPr>
          <p:cNvPr id="2" name="Picture 1">
            <a:extLst>
              <a:ext uri="{FF2B5EF4-FFF2-40B4-BE49-F238E27FC236}">
                <a16:creationId xmlns:a16="http://schemas.microsoft.com/office/drawing/2014/main" id="{398B808A-525B-2646-829D-99FFE2251F58}"/>
              </a:ext>
            </a:extLst>
          </p:cNvPr>
          <p:cNvPicPr>
            <a:picLocks noChangeAspect="1"/>
          </p:cNvPicPr>
          <p:nvPr/>
        </p:nvPicPr>
        <p:blipFill rotWithShape="1">
          <a:blip r:embed="rId4"/>
          <a:srcRect l="4444" t="26667" r="948" b="35676"/>
          <a:stretch/>
        </p:blipFill>
        <p:spPr>
          <a:xfrm>
            <a:off x="493776" y="5879097"/>
            <a:ext cx="2986463" cy="713232"/>
          </a:xfrm>
          <a:prstGeom prst="rect">
            <a:avLst/>
          </a:prstGeom>
        </p:spPr>
      </p:pic>
    </p:spTree>
    <p:extLst>
      <p:ext uri="{BB962C8B-B14F-4D97-AF65-F5344CB8AC3E}">
        <p14:creationId xmlns:p14="http://schemas.microsoft.com/office/powerpoint/2010/main" val="3278714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306A8F-C3CC-49FF-89F6-AE11D45E92B4}"/>
              </a:ext>
            </a:extLst>
          </p:cNvPr>
          <p:cNvSpPr/>
          <p:nvPr/>
        </p:nvSpPr>
        <p:spPr bwMode="auto">
          <a:xfrm>
            <a:off x="10116032" y="3044190"/>
            <a:ext cx="1504950" cy="15081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86670D09-E7DD-49D6-BFC1-1542A9A35F19}"/>
              </a:ext>
            </a:extLst>
          </p:cNvPr>
          <p:cNvSpPr/>
          <p:nvPr/>
        </p:nvSpPr>
        <p:spPr bwMode="auto">
          <a:xfrm>
            <a:off x="0" y="-1"/>
            <a:ext cx="3368040" cy="699452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4AA5ECDE-9F4E-41D6-9FC7-71A4963BA553}"/>
              </a:ext>
            </a:extLst>
          </p:cNvPr>
          <p:cNvSpPr/>
          <p:nvPr/>
        </p:nvSpPr>
        <p:spPr>
          <a:xfrm>
            <a:off x="3794761" y="1933943"/>
            <a:ext cx="7814628" cy="886397"/>
          </a:xfrm>
          <a:prstGeom prst="rect">
            <a:avLst/>
          </a:prstGeom>
        </p:spPr>
        <p:txBody>
          <a:bodyPr wrap="square" lIns="0" tIns="0" rIns="0" bIns="0" anchor="t">
            <a:spAutoFit/>
          </a:bodyPr>
          <a:lstStyle/>
          <a:p>
            <a:pPr defTabSz="913828">
              <a:lnSpc>
                <a:spcPct val="90000"/>
              </a:lnSpc>
              <a:spcBef>
                <a:spcPct val="0"/>
              </a:spcBef>
              <a:spcAft>
                <a:spcPct val="0"/>
              </a:spcAft>
              <a:defRPr/>
            </a:pPr>
            <a:r>
              <a:rPr lang="fr-fr" sz="3200" b="0" i="0" u="none" kern="0" baseline="0" dirty="0">
                <a:solidFill>
                  <a:srgbClr val="0B556A"/>
                </a:solidFill>
                <a:latin typeface="+mj-lt"/>
                <a:cs typeface="Segoe UI"/>
              </a:rPr>
              <a:t>Commencez dès aujourd</a:t>
            </a:r>
            <a:r>
              <a:rPr lang="fr-FR" sz="3200" b="0" i="0" u="none" kern="0" baseline="0" dirty="0">
                <a:solidFill>
                  <a:srgbClr val="0B556A"/>
                </a:solidFill>
                <a:latin typeface="+mj-lt"/>
                <a:cs typeface="Segoe UI"/>
              </a:rPr>
              <a:t>’</a:t>
            </a:r>
            <a:r>
              <a:rPr lang="fr-fr" sz="3200" b="0" i="0" u="none" kern="0" baseline="0" dirty="0">
                <a:solidFill>
                  <a:srgbClr val="0B556A"/>
                </a:solidFill>
                <a:latin typeface="+mj-lt"/>
                <a:cs typeface="Segoe UI"/>
              </a:rPr>
              <a:t>hui votre parcours vers un service </a:t>
            </a:r>
            <a:r>
              <a:rPr lang="fr-FR" sz="3200" kern="0" dirty="0">
                <a:solidFill>
                  <a:srgbClr val="0B556A"/>
                </a:solidFill>
                <a:latin typeface="+mj-lt"/>
                <a:cs typeface="Segoe UI"/>
              </a:rPr>
              <a:t>Always-On</a:t>
            </a:r>
            <a:endParaRPr lang="fr-fr" sz="3200" kern="0" dirty="0">
              <a:solidFill>
                <a:srgbClr val="0B556A"/>
              </a:solidFill>
              <a:latin typeface="+mj-lt"/>
              <a:cs typeface="Segoe UI"/>
            </a:endParaRPr>
          </a:p>
        </p:txBody>
      </p:sp>
      <p:sp>
        <p:nvSpPr>
          <p:cNvPr id="17" name="Rectangle 16">
            <a:extLst>
              <a:ext uri="{FF2B5EF4-FFF2-40B4-BE49-F238E27FC236}">
                <a16:creationId xmlns:a16="http://schemas.microsoft.com/office/drawing/2014/main" id="{84E3D5CB-7182-4512-874A-CFCBB1A3263F}"/>
              </a:ext>
            </a:extLst>
          </p:cNvPr>
          <p:cNvSpPr/>
          <p:nvPr/>
        </p:nvSpPr>
        <p:spPr>
          <a:xfrm>
            <a:off x="6764482" y="3299655"/>
            <a:ext cx="3169228" cy="997196"/>
          </a:xfrm>
          <a:prstGeom prst="rect">
            <a:avLst/>
          </a:prstGeom>
        </p:spPr>
        <p:txBody>
          <a:bodyPr wrap="square" lIns="0" tIns="0" rIns="0" bIns="0" anchor="ctr">
            <a:spAutoFit/>
          </a:bodyPr>
          <a:lstStyle/>
          <a:p>
            <a:pPr algn="r" defTabSz="913828" rtl="0">
              <a:lnSpc>
                <a:spcPct val="90000"/>
              </a:lnSpc>
              <a:spcBef>
                <a:spcPct val="0"/>
              </a:spcBef>
              <a:spcAft>
                <a:spcPct val="0"/>
              </a:spcAft>
              <a:defRPr/>
            </a:pPr>
            <a:r>
              <a:rPr lang="fr-fr" sz="2400" b="0" i="1" u="none" kern="0" baseline="0" dirty="0">
                <a:cs typeface="Segoe UI"/>
              </a:rPr>
              <a:t>Contactez votre partenaire Microsoft pour en savoir plus</a:t>
            </a:r>
          </a:p>
        </p:txBody>
      </p:sp>
      <p:sp>
        <p:nvSpPr>
          <p:cNvPr id="18" name="Freeform: Shape 17">
            <a:extLst>
              <a:ext uri="{FF2B5EF4-FFF2-40B4-BE49-F238E27FC236}">
                <a16:creationId xmlns:a16="http://schemas.microsoft.com/office/drawing/2014/main" id="{AC086EDA-0557-4798-B8C0-107B9E56B8EC}"/>
              </a:ext>
            </a:extLst>
          </p:cNvPr>
          <p:cNvSpPr/>
          <p:nvPr/>
        </p:nvSpPr>
        <p:spPr bwMode="auto">
          <a:xfrm>
            <a:off x="-23149" y="1810136"/>
            <a:ext cx="11644131" cy="5333614"/>
          </a:xfrm>
          <a:custGeom>
            <a:avLst/>
            <a:gdLst>
              <a:gd name="connsiteX0" fmla="*/ 0 w 11644131"/>
              <a:gd name="connsiteY0" fmla="*/ 0 h 5729468"/>
              <a:gd name="connsiteX1" fmla="*/ 3703898 w 11644131"/>
              <a:gd name="connsiteY1" fmla="*/ 0 h 5729468"/>
              <a:gd name="connsiteX2" fmla="*/ 3703898 w 11644131"/>
              <a:gd name="connsiteY2" fmla="*/ 1238491 h 5729468"/>
              <a:gd name="connsiteX3" fmla="*/ 11644131 w 11644131"/>
              <a:gd name="connsiteY3" fmla="*/ 1238491 h 5729468"/>
              <a:gd name="connsiteX4" fmla="*/ 11644131 w 11644131"/>
              <a:gd name="connsiteY4" fmla="*/ 5729468 h 572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131" h="5729468">
                <a:moveTo>
                  <a:pt x="0" y="0"/>
                </a:moveTo>
                <a:lnTo>
                  <a:pt x="3703898" y="0"/>
                </a:lnTo>
                <a:lnTo>
                  <a:pt x="3703898" y="1238491"/>
                </a:lnTo>
                <a:lnTo>
                  <a:pt x="11644131" y="1238491"/>
                </a:lnTo>
                <a:lnTo>
                  <a:pt x="11644131" y="5729468"/>
                </a:lnTo>
              </a:path>
            </a:pathLst>
          </a:cu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rtl="0"/>
            <a:endParaRPr lang="fr-fr" dirty="0">
              <a:cs typeface="Segoe UI"/>
            </a:endParaRPr>
          </a:p>
        </p:txBody>
      </p:sp>
      <p:sp>
        <p:nvSpPr>
          <p:cNvPr id="20" name="Touchscreen" title="Icon of a closed hand with one finger touching a screen">
            <a:extLst>
              <a:ext uri="{FF2B5EF4-FFF2-40B4-BE49-F238E27FC236}">
                <a16:creationId xmlns:a16="http://schemas.microsoft.com/office/drawing/2014/main" id="{BAD405DA-D4BB-4ED7-BFD5-930AF6B59DF8}"/>
              </a:ext>
            </a:extLst>
          </p:cNvPr>
          <p:cNvSpPr>
            <a:spLocks noChangeAspect="1" noEditPoints="1"/>
          </p:cNvSpPr>
          <p:nvPr/>
        </p:nvSpPr>
        <p:spPr bwMode="auto">
          <a:xfrm>
            <a:off x="10389851" y="3349466"/>
            <a:ext cx="957312" cy="897572"/>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rgbClr val="0B55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gradFill>
                <a:gsLst>
                  <a:gs pos="0">
                    <a:srgbClr val="505050"/>
                  </a:gs>
                  <a:gs pos="100000">
                    <a:srgbClr val="505050"/>
                  </a:gs>
                </a:gsLst>
                <a:lin ang="5400000" scaled="1"/>
              </a:gradFill>
              <a:cs typeface="Segoe UI"/>
            </a:endParaRPr>
          </a:p>
        </p:txBody>
      </p:sp>
      <p:sp>
        <p:nvSpPr>
          <p:cNvPr id="5" name="Title 4">
            <a:extLst>
              <a:ext uri="{FF2B5EF4-FFF2-40B4-BE49-F238E27FC236}">
                <a16:creationId xmlns:a16="http://schemas.microsoft.com/office/drawing/2014/main" id="{00254160-9408-4BF3-90C3-EC0DD750CD68}"/>
              </a:ext>
            </a:extLst>
          </p:cNvPr>
          <p:cNvSpPr>
            <a:spLocks noGrp="1"/>
          </p:cNvSpPr>
          <p:nvPr>
            <p:ph type="title"/>
          </p:nvPr>
        </p:nvSpPr>
        <p:spPr>
          <a:xfrm>
            <a:off x="588263" y="457200"/>
            <a:ext cx="2779777" cy="1107996"/>
          </a:xfrm>
        </p:spPr>
        <p:txBody>
          <a:bodyPr/>
          <a:lstStyle/>
          <a:p>
            <a:pPr algn="l" rtl="0"/>
            <a:r>
              <a:rPr lang="fr-fr" b="0" i="0" u="none" baseline="0" dirty="0">
                <a:solidFill>
                  <a:schemeClr val="bg1"/>
                </a:solidFill>
                <a:cs typeface="Segoe UI"/>
              </a:rPr>
              <a:t>Prochaines étapes</a:t>
            </a:r>
          </a:p>
        </p:txBody>
      </p:sp>
    </p:spTree>
    <p:extLst>
      <p:ext uri="{BB962C8B-B14F-4D97-AF65-F5344CB8AC3E}">
        <p14:creationId xmlns:p14="http://schemas.microsoft.com/office/powerpoint/2010/main" val="219812396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5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675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EB533CD-391F-4CA2-9A6E-60E9E9BDF935}"/>
              </a:ext>
            </a:extLst>
          </p:cNvPr>
          <p:cNvSpPr/>
          <p:nvPr/>
        </p:nvSpPr>
        <p:spPr bwMode="auto">
          <a:xfrm>
            <a:off x="11381174" y="1235405"/>
            <a:ext cx="810827" cy="12368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52F7B1C5-2CA2-42D1-A6B9-6830C6556826}"/>
              </a:ext>
            </a:extLst>
          </p:cNvPr>
          <p:cNvSpPr/>
          <p:nvPr/>
        </p:nvSpPr>
        <p:spPr bwMode="auto">
          <a:xfrm>
            <a:off x="0" y="487"/>
            <a:ext cx="3769059" cy="685702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350" dirty="0">
              <a:gradFill>
                <a:gsLst>
                  <a:gs pos="0">
                    <a:srgbClr val="FFFFFF"/>
                  </a:gs>
                  <a:gs pos="100000">
                    <a:srgbClr val="FFFFFF"/>
                  </a:gs>
                </a:gsLst>
                <a:lin ang="5400000" scaled="0"/>
              </a:gradFill>
              <a:latin typeface="Segoe UI"/>
              <a:cs typeface="Segoe UI" pitchFamily="34" charset="0"/>
            </a:endParaRPr>
          </a:p>
        </p:txBody>
      </p:sp>
      <p:sp>
        <p:nvSpPr>
          <p:cNvPr id="7" name="Title 6">
            <a:extLst>
              <a:ext uri="{FF2B5EF4-FFF2-40B4-BE49-F238E27FC236}">
                <a16:creationId xmlns:a16="http://schemas.microsoft.com/office/drawing/2014/main" id="{4F34BE9C-E3B0-43B6-8599-D446128F7472}"/>
              </a:ext>
            </a:extLst>
          </p:cNvPr>
          <p:cNvSpPr>
            <a:spLocks noGrp="1"/>
          </p:cNvSpPr>
          <p:nvPr>
            <p:ph type="title"/>
          </p:nvPr>
        </p:nvSpPr>
        <p:spPr>
          <a:xfrm>
            <a:off x="457200" y="613736"/>
            <a:ext cx="3230880" cy="2462213"/>
          </a:xfrm>
        </p:spPr>
        <p:txBody>
          <a:bodyPr/>
          <a:lstStyle/>
          <a:p>
            <a:pPr algn="l" rtl="0"/>
            <a:r>
              <a:rPr lang="fr-fr" sz="3200" b="0" i="0" u="none" baseline="0" dirty="0">
                <a:solidFill>
                  <a:schemeClr val="bg1"/>
                </a:solidFill>
                <a:cs typeface="Segoe UI"/>
              </a:rPr>
              <a:t>Les clients sont toujours plus exigeants en matière de niveau de service</a:t>
            </a:r>
          </a:p>
        </p:txBody>
      </p:sp>
      <p:sp>
        <p:nvSpPr>
          <p:cNvPr id="5" name="Rectangle 4">
            <a:extLst>
              <a:ext uri="{FF2B5EF4-FFF2-40B4-BE49-F238E27FC236}">
                <a16:creationId xmlns:a16="http://schemas.microsoft.com/office/drawing/2014/main" id="{25478C4F-6AF2-455D-9805-2A0B649A2FD3}"/>
              </a:ext>
            </a:extLst>
          </p:cNvPr>
          <p:cNvSpPr/>
          <p:nvPr/>
        </p:nvSpPr>
        <p:spPr bwMode="auto">
          <a:xfrm>
            <a:off x="320040" y="457622"/>
            <a:ext cx="11061133" cy="2792405"/>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EA473D70-E7F1-4296-8EE7-81D87F66EA6C}"/>
              </a:ext>
            </a:extLst>
          </p:cNvPr>
          <p:cNvGrpSpPr/>
          <p:nvPr/>
        </p:nvGrpSpPr>
        <p:grpSpPr>
          <a:xfrm>
            <a:off x="6284571" y="303834"/>
            <a:ext cx="0" cy="2946193"/>
            <a:chOff x="6410589" y="309430"/>
            <a:chExt cx="0" cy="3005270"/>
          </a:xfrm>
        </p:grpSpPr>
        <p:cxnSp>
          <p:nvCxnSpPr>
            <p:cNvPr id="40" name="Straight Connector 39">
              <a:extLst>
                <a:ext uri="{FF2B5EF4-FFF2-40B4-BE49-F238E27FC236}">
                  <a16:creationId xmlns:a16="http://schemas.microsoft.com/office/drawing/2014/main" id="{7EC2996D-A436-41E2-B818-C939E9239A86}"/>
                </a:ext>
              </a:extLst>
            </p:cNvPr>
            <p:cNvCxnSpPr>
              <a:cxnSpLocks/>
            </p:cNvCxnSpPr>
            <p:nvPr/>
          </p:nvCxnSpPr>
          <p:spPr>
            <a:xfrm>
              <a:off x="6410589" y="466301"/>
              <a:ext cx="0" cy="2848399"/>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6FD99E68-A5FC-4D63-B781-FDDCFD7DC7C8}"/>
                </a:ext>
              </a:extLst>
            </p:cNvPr>
            <p:cNvCxnSpPr>
              <a:cxnSpLocks/>
            </p:cNvCxnSpPr>
            <p:nvPr/>
          </p:nvCxnSpPr>
          <p:spPr>
            <a:xfrm>
              <a:off x="6410589" y="309430"/>
              <a:ext cx="0" cy="330650"/>
            </a:xfrm>
            <a:prstGeom prst="line">
              <a:avLst/>
            </a:prstGeom>
            <a:ln w="44450" cap="rnd">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90CC28C-8BE9-4B55-B339-5B28976D6983}"/>
              </a:ext>
            </a:extLst>
          </p:cNvPr>
          <p:cNvGrpSpPr/>
          <p:nvPr/>
        </p:nvGrpSpPr>
        <p:grpSpPr>
          <a:xfrm>
            <a:off x="8920590" y="303834"/>
            <a:ext cx="0" cy="2946193"/>
            <a:chOff x="9099466" y="309430"/>
            <a:chExt cx="0" cy="3005270"/>
          </a:xfrm>
        </p:grpSpPr>
        <p:cxnSp>
          <p:nvCxnSpPr>
            <p:cNvPr id="41" name="Straight Connector 40">
              <a:extLst>
                <a:ext uri="{FF2B5EF4-FFF2-40B4-BE49-F238E27FC236}">
                  <a16:creationId xmlns:a16="http://schemas.microsoft.com/office/drawing/2014/main" id="{B4EF5111-D2C1-4679-B1CD-9D9106C1E949}"/>
                </a:ext>
              </a:extLst>
            </p:cNvPr>
            <p:cNvCxnSpPr>
              <a:cxnSpLocks/>
            </p:cNvCxnSpPr>
            <p:nvPr/>
          </p:nvCxnSpPr>
          <p:spPr>
            <a:xfrm>
              <a:off x="9099466" y="466301"/>
              <a:ext cx="0" cy="2848399"/>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a:extLst>
                <a:ext uri="{FF2B5EF4-FFF2-40B4-BE49-F238E27FC236}">
                  <a16:creationId xmlns:a16="http://schemas.microsoft.com/office/drawing/2014/main" id="{F8EADBB5-448F-41FB-A1DC-BC3329DF22DA}"/>
                </a:ext>
              </a:extLst>
            </p:cNvPr>
            <p:cNvCxnSpPr>
              <a:cxnSpLocks/>
            </p:cNvCxnSpPr>
            <p:nvPr/>
          </p:nvCxnSpPr>
          <p:spPr>
            <a:xfrm>
              <a:off x="9099466" y="309430"/>
              <a:ext cx="0" cy="330650"/>
            </a:xfrm>
            <a:prstGeom prst="line">
              <a:avLst/>
            </a:prstGeom>
            <a:ln w="44450" cap="rnd">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24033CC-1788-4DFF-B389-451B9032651E}"/>
              </a:ext>
            </a:extLst>
          </p:cNvPr>
          <p:cNvGrpSpPr/>
          <p:nvPr/>
        </p:nvGrpSpPr>
        <p:grpSpPr>
          <a:xfrm>
            <a:off x="3769059" y="457621"/>
            <a:ext cx="2515511" cy="4270625"/>
            <a:chOff x="3844636" y="466301"/>
            <a:chExt cx="2565952" cy="4356260"/>
          </a:xfrm>
        </p:grpSpPr>
        <p:grpSp>
          <p:nvGrpSpPr>
            <p:cNvPr id="3" name="Group 2">
              <a:extLst>
                <a:ext uri="{FF2B5EF4-FFF2-40B4-BE49-F238E27FC236}">
                  <a16:creationId xmlns:a16="http://schemas.microsoft.com/office/drawing/2014/main" id="{4DFDB03A-9E0F-4612-B984-66FA452A7C8F}"/>
                </a:ext>
              </a:extLst>
            </p:cNvPr>
            <p:cNvGrpSpPr/>
            <p:nvPr/>
          </p:nvGrpSpPr>
          <p:grpSpPr>
            <a:xfrm>
              <a:off x="3844636" y="466301"/>
              <a:ext cx="2565952" cy="4356260"/>
              <a:chOff x="3844636" y="466301"/>
              <a:chExt cx="2565952" cy="4356260"/>
            </a:xfrm>
          </p:grpSpPr>
          <p:grpSp>
            <p:nvGrpSpPr>
              <p:cNvPr id="24" name="Group 23">
                <a:extLst>
                  <a:ext uri="{FF2B5EF4-FFF2-40B4-BE49-F238E27FC236}">
                    <a16:creationId xmlns:a16="http://schemas.microsoft.com/office/drawing/2014/main" id="{9AA581AF-0AFF-48B9-94EA-4118E63B9CF3}"/>
                  </a:ext>
                </a:extLst>
              </p:cNvPr>
              <p:cNvGrpSpPr/>
              <p:nvPr/>
            </p:nvGrpSpPr>
            <p:grpSpPr>
              <a:xfrm>
                <a:off x="3900668" y="466301"/>
                <a:ext cx="2330965" cy="2848399"/>
                <a:chOff x="2537322" y="1888113"/>
                <a:chExt cx="2874403" cy="3081768"/>
              </a:xfrm>
            </p:grpSpPr>
            <p:graphicFrame>
              <p:nvGraphicFramePr>
                <p:cNvPr id="25" name="Chart 24">
                  <a:extLst>
                    <a:ext uri="{FF2B5EF4-FFF2-40B4-BE49-F238E27FC236}">
                      <a16:creationId xmlns:a16="http://schemas.microsoft.com/office/drawing/2014/main" id="{0B804807-38D5-4090-B513-F47BE60D151B}"/>
                    </a:ext>
                  </a:extLst>
                </p:cNvPr>
                <p:cNvGraphicFramePr/>
                <p:nvPr/>
              </p:nvGraphicFramePr>
              <p:xfrm>
                <a:off x="2537322" y="1888113"/>
                <a:ext cx="2874403" cy="3081768"/>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8">
                  <a:extLst>
                    <a:ext uri="{FF2B5EF4-FFF2-40B4-BE49-F238E27FC236}">
                      <a16:creationId xmlns:a16="http://schemas.microsoft.com/office/drawing/2014/main" id="{571815C8-C2C7-421F-94A8-96BD6F202DEE}"/>
                    </a:ext>
                  </a:extLst>
                </p:cNvPr>
                <p:cNvSpPr/>
                <p:nvPr/>
              </p:nvSpPr>
              <p:spPr bwMode="auto">
                <a:xfrm>
                  <a:off x="3309981" y="3050607"/>
                  <a:ext cx="1319170" cy="7567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r>
                    <a:rPr lang="fr-fr" sz="3900" b="0" i="0" u="none" baseline="0" dirty="0">
                      <a:solidFill>
                        <a:srgbClr val="0B556A"/>
                      </a:solidFill>
                      <a:latin typeface="Segoe UI Semibold"/>
                      <a:ea typeface="Segoe UI" pitchFamily="34" charset="0"/>
                      <a:cs typeface="Segoe UI"/>
                    </a:rPr>
                    <a:t>66 %</a:t>
                  </a:r>
                </a:p>
              </p:txBody>
            </p:sp>
          </p:grpSp>
          <p:grpSp>
            <p:nvGrpSpPr>
              <p:cNvPr id="2" name="Group 1">
                <a:extLst>
                  <a:ext uri="{FF2B5EF4-FFF2-40B4-BE49-F238E27FC236}">
                    <a16:creationId xmlns:a16="http://schemas.microsoft.com/office/drawing/2014/main" id="{F971F7A4-5831-4C8C-A10C-8DF751791205}"/>
                  </a:ext>
                </a:extLst>
              </p:cNvPr>
              <p:cNvGrpSpPr/>
              <p:nvPr/>
            </p:nvGrpSpPr>
            <p:grpSpPr>
              <a:xfrm>
                <a:off x="3844636" y="3314700"/>
                <a:ext cx="2565952" cy="1507861"/>
                <a:chOff x="3844636" y="3314700"/>
                <a:chExt cx="7764750" cy="1507861"/>
              </a:xfrm>
            </p:grpSpPr>
            <p:sp>
              <p:nvSpPr>
                <p:cNvPr id="57" name="Rectangle 56">
                  <a:extLst>
                    <a:ext uri="{FF2B5EF4-FFF2-40B4-BE49-F238E27FC236}">
                      <a16:creationId xmlns:a16="http://schemas.microsoft.com/office/drawing/2014/main" id="{4D688D87-023B-4EA4-A843-27185CE54D89}"/>
                    </a:ext>
                  </a:extLst>
                </p:cNvPr>
                <p:cNvSpPr/>
                <p:nvPr/>
              </p:nvSpPr>
              <p:spPr bwMode="auto">
                <a:xfrm>
                  <a:off x="3844636" y="3314700"/>
                  <a:ext cx="7764750" cy="1507861"/>
                </a:xfrm>
                <a:prstGeom prst="rect">
                  <a:avLst/>
                </a:prstGeom>
                <a:solidFill>
                  <a:srgbClr val="0B556A">
                    <a:alpha val="10000"/>
                  </a:srgb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36B40CF8-5848-4CA1-8BB5-E83BFB733230}"/>
                    </a:ext>
                  </a:extLst>
                </p:cNvPr>
                <p:cNvCxnSpPr>
                  <a:cxnSpLocks/>
                </p:cNvCxnSpPr>
                <p:nvPr/>
              </p:nvCxnSpPr>
              <p:spPr>
                <a:xfrm>
                  <a:off x="3844636" y="4822561"/>
                  <a:ext cx="7764750"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EA10CC0D-F44A-4F0E-BC20-51C9943FC887}"/>
                </a:ext>
              </a:extLst>
            </p:cNvPr>
            <p:cNvSpPr/>
            <p:nvPr/>
          </p:nvSpPr>
          <p:spPr bwMode="auto">
            <a:xfrm>
              <a:off x="3856226" y="3366908"/>
              <a:ext cx="2552750" cy="11474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0" bIns="89642" numCol="1" spcCol="0" rtlCol="0" fromWordArt="0" anchor="t" anchorCtr="0" forceAA="0" compatLnSpc="1">
              <a:prstTxWarp prst="textNoShape">
                <a:avLst/>
              </a:prstTxWarp>
              <a:noAutofit/>
            </a:bodyPr>
            <a:lstStyle/>
            <a:p>
              <a:pPr algn="l" defTabSz="896182" rtl="0">
                <a:lnSpc>
                  <a:spcPct val="90000"/>
                </a:lnSpc>
                <a:spcBef>
                  <a:spcPts val="576"/>
                </a:spcBef>
                <a:buSzPct val="90000"/>
                <a:defRPr/>
              </a:pPr>
              <a:r>
                <a:rPr lang="fr-fr" sz="1700" b="0" i="0" u="none" baseline="0" dirty="0">
                  <a:solidFill>
                    <a:srgbClr val="000000"/>
                  </a:solidFill>
                  <a:latin typeface="Segoe UI"/>
                  <a:cs typeface="Segoe UI"/>
                </a:rPr>
                <a:t>des clients essaient d</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abord d</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utiliser le libre-service plutôt que de contacter un opérateur pour obtenir de l</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aide</a:t>
              </a:r>
              <a:r>
                <a:rPr lang="fr-fr" sz="1700" b="0" i="0" u="none" baseline="30000" dirty="0">
                  <a:solidFill>
                    <a:srgbClr val="000000"/>
                  </a:solidFill>
                  <a:latin typeface="Segoe UI"/>
                  <a:cs typeface="Segoe UI"/>
                </a:rPr>
                <a:t>1</a:t>
              </a:r>
              <a:r>
                <a:rPr lang="fr-fr" sz="1700" b="0" i="0" u="none" baseline="0" dirty="0">
                  <a:solidFill>
                    <a:srgbClr val="000000"/>
                  </a:solidFill>
                  <a:latin typeface="Segoe UI"/>
                  <a:cs typeface="Segoe UI"/>
                </a:rPr>
                <a:t> </a:t>
              </a:r>
              <a:endParaRPr lang="fr-fr" sz="1700">
                <a:solidFill>
                  <a:srgbClr val="000000"/>
                </a:solidFill>
                <a:latin typeface="Segoe UI"/>
                <a:cs typeface="Segoe UI" panose="020B0502040204020203" pitchFamily="34" charset="0"/>
              </a:endParaRPr>
            </a:p>
          </p:txBody>
        </p:sp>
      </p:grpSp>
      <p:grpSp>
        <p:nvGrpSpPr>
          <p:cNvPr id="13" name="Group 12">
            <a:extLst>
              <a:ext uri="{FF2B5EF4-FFF2-40B4-BE49-F238E27FC236}">
                <a16:creationId xmlns:a16="http://schemas.microsoft.com/office/drawing/2014/main" id="{7CAA092A-59B8-40D3-B3CC-2D7CF81780D9}"/>
              </a:ext>
            </a:extLst>
          </p:cNvPr>
          <p:cNvGrpSpPr/>
          <p:nvPr/>
        </p:nvGrpSpPr>
        <p:grpSpPr>
          <a:xfrm>
            <a:off x="6284570" y="457621"/>
            <a:ext cx="2636020" cy="4270625"/>
            <a:chOff x="6410588" y="466301"/>
            <a:chExt cx="2688878" cy="4356260"/>
          </a:xfrm>
        </p:grpSpPr>
        <p:grpSp>
          <p:nvGrpSpPr>
            <p:cNvPr id="6" name="Group 5">
              <a:extLst>
                <a:ext uri="{FF2B5EF4-FFF2-40B4-BE49-F238E27FC236}">
                  <a16:creationId xmlns:a16="http://schemas.microsoft.com/office/drawing/2014/main" id="{197908DE-D6AF-4DEA-812A-D13569394754}"/>
                </a:ext>
              </a:extLst>
            </p:cNvPr>
            <p:cNvGrpSpPr/>
            <p:nvPr/>
          </p:nvGrpSpPr>
          <p:grpSpPr>
            <a:xfrm>
              <a:off x="6410588" y="466301"/>
              <a:ext cx="2688878" cy="4356260"/>
              <a:chOff x="6410588" y="466301"/>
              <a:chExt cx="2688878" cy="4356260"/>
            </a:xfrm>
          </p:grpSpPr>
          <p:grpSp>
            <p:nvGrpSpPr>
              <p:cNvPr id="30" name="Group 29">
                <a:extLst>
                  <a:ext uri="{FF2B5EF4-FFF2-40B4-BE49-F238E27FC236}">
                    <a16:creationId xmlns:a16="http://schemas.microsoft.com/office/drawing/2014/main" id="{F06E8681-1564-4F44-B40B-E1F0F7E97946}"/>
                  </a:ext>
                </a:extLst>
              </p:cNvPr>
              <p:cNvGrpSpPr/>
              <p:nvPr/>
            </p:nvGrpSpPr>
            <p:grpSpPr>
              <a:xfrm>
                <a:off x="6589545" y="466301"/>
                <a:ext cx="2330965" cy="2848399"/>
                <a:chOff x="2537322" y="1888113"/>
                <a:chExt cx="2874403" cy="3081768"/>
              </a:xfrm>
            </p:grpSpPr>
            <p:graphicFrame>
              <p:nvGraphicFramePr>
                <p:cNvPr id="34" name="Chart 33">
                  <a:extLst>
                    <a:ext uri="{FF2B5EF4-FFF2-40B4-BE49-F238E27FC236}">
                      <a16:creationId xmlns:a16="http://schemas.microsoft.com/office/drawing/2014/main" id="{484D0E59-DF0D-4440-91BB-E625990C3A24}"/>
                    </a:ext>
                  </a:extLst>
                </p:cNvPr>
                <p:cNvGraphicFramePr/>
                <p:nvPr/>
              </p:nvGraphicFramePr>
              <p:xfrm>
                <a:off x="2537322" y="1888113"/>
                <a:ext cx="2874403" cy="3081768"/>
              </p:xfrm>
              <a:graphic>
                <a:graphicData uri="http://schemas.openxmlformats.org/drawingml/2006/chart">
                  <c:chart xmlns:c="http://schemas.openxmlformats.org/drawingml/2006/chart" xmlns:r="http://schemas.openxmlformats.org/officeDocument/2006/relationships" r:id="rId4"/>
                </a:graphicData>
              </a:graphic>
            </p:graphicFrame>
            <p:sp>
              <p:nvSpPr>
                <p:cNvPr id="35" name="Rectangle 34">
                  <a:extLst>
                    <a:ext uri="{FF2B5EF4-FFF2-40B4-BE49-F238E27FC236}">
                      <a16:creationId xmlns:a16="http://schemas.microsoft.com/office/drawing/2014/main" id="{DD8D75D5-2A7C-40F8-A856-718C6C7A7949}"/>
                    </a:ext>
                  </a:extLst>
                </p:cNvPr>
                <p:cNvSpPr/>
                <p:nvPr/>
              </p:nvSpPr>
              <p:spPr bwMode="auto">
                <a:xfrm>
                  <a:off x="3309981" y="3050607"/>
                  <a:ext cx="1319170" cy="7567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r>
                    <a:rPr lang="fr-fr" sz="3900" b="0" i="0" u="none" baseline="0" dirty="0">
                      <a:solidFill>
                        <a:srgbClr val="0B556A"/>
                      </a:solidFill>
                      <a:latin typeface="Segoe UI Semibold"/>
                      <a:ea typeface="Segoe UI" pitchFamily="34" charset="0"/>
                      <a:cs typeface="Segoe UI"/>
                    </a:rPr>
                    <a:t>90 %</a:t>
                  </a:r>
                </a:p>
              </p:txBody>
            </p:sp>
          </p:grpSp>
          <p:grpSp>
            <p:nvGrpSpPr>
              <p:cNvPr id="31" name="Group 30">
                <a:extLst>
                  <a:ext uri="{FF2B5EF4-FFF2-40B4-BE49-F238E27FC236}">
                    <a16:creationId xmlns:a16="http://schemas.microsoft.com/office/drawing/2014/main" id="{1C6181A1-7844-4528-8536-BD3429076FEE}"/>
                  </a:ext>
                </a:extLst>
              </p:cNvPr>
              <p:cNvGrpSpPr/>
              <p:nvPr/>
            </p:nvGrpSpPr>
            <p:grpSpPr>
              <a:xfrm>
                <a:off x="6410588" y="3314700"/>
                <a:ext cx="2688878" cy="1507861"/>
                <a:chOff x="3844636" y="3314700"/>
                <a:chExt cx="7764750" cy="1507861"/>
              </a:xfrm>
            </p:grpSpPr>
            <p:sp>
              <p:nvSpPr>
                <p:cNvPr id="32" name="Rectangle 31">
                  <a:extLst>
                    <a:ext uri="{FF2B5EF4-FFF2-40B4-BE49-F238E27FC236}">
                      <a16:creationId xmlns:a16="http://schemas.microsoft.com/office/drawing/2014/main" id="{14732860-280B-4EC7-BC93-EAE6D4D35047}"/>
                    </a:ext>
                  </a:extLst>
                </p:cNvPr>
                <p:cNvSpPr/>
                <p:nvPr/>
              </p:nvSpPr>
              <p:spPr bwMode="auto">
                <a:xfrm>
                  <a:off x="3844636" y="3314700"/>
                  <a:ext cx="7764750" cy="1507861"/>
                </a:xfrm>
                <a:prstGeom prst="rect">
                  <a:avLst/>
                </a:prstGeom>
                <a:solidFill>
                  <a:srgbClr val="0B556A">
                    <a:alpha val="10000"/>
                  </a:srgb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cxnSp>
              <p:nvCxnSpPr>
                <p:cNvPr id="33" name="Straight Connector 32">
                  <a:extLst>
                    <a:ext uri="{FF2B5EF4-FFF2-40B4-BE49-F238E27FC236}">
                      <a16:creationId xmlns:a16="http://schemas.microsoft.com/office/drawing/2014/main" id="{CD1F1C7A-6731-43B3-BD5D-7577FDFE21BD}"/>
                    </a:ext>
                  </a:extLst>
                </p:cNvPr>
                <p:cNvCxnSpPr>
                  <a:cxnSpLocks/>
                </p:cNvCxnSpPr>
                <p:nvPr/>
              </p:nvCxnSpPr>
              <p:spPr>
                <a:xfrm>
                  <a:off x="3844636" y="4822561"/>
                  <a:ext cx="7764750"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55" name="Rectangle 54">
              <a:extLst>
                <a:ext uri="{FF2B5EF4-FFF2-40B4-BE49-F238E27FC236}">
                  <a16:creationId xmlns:a16="http://schemas.microsoft.com/office/drawing/2014/main" id="{A0BDC345-A303-4C16-88FB-48BAFF7EB4BB}"/>
                </a:ext>
              </a:extLst>
            </p:cNvPr>
            <p:cNvSpPr/>
            <p:nvPr/>
          </p:nvSpPr>
          <p:spPr bwMode="auto">
            <a:xfrm>
              <a:off x="6496013" y="3372142"/>
              <a:ext cx="2518030" cy="11474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182" rtl="0">
                <a:lnSpc>
                  <a:spcPct val="90000"/>
                </a:lnSpc>
                <a:spcBef>
                  <a:spcPts val="576"/>
                </a:spcBef>
                <a:buSzPct val="90000"/>
                <a:defRPr/>
              </a:pPr>
              <a:r>
                <a:rPr lang="fr-fr" sz="1700" b="0" i="0" u="none" baseline="0" dirty="0">
                  <a:solidFill>
                    <a:srgbClr val="000000"/>
                  </a:solidFill>
                  <a:latin typeface="Segoe UI"/>
                  <a:cs typeface="Segoe UI"/>
                </a:rPr>
                <a:t>des clients attendent une cohérence et une continuité entre les différents canaux</a:t>
              </a:r>
              <a:r>
                <a:rPr lang="fr-fr" sz="1700" b="0" i="0" u="none" baseline="30000" dirty="0">
                  <a:solidFill>
                    <a:srgbClr val="000000"/>
                  </a:solidFill>
                  <a:latin typeface="Segoe UI"/>
                  <a:cs typeface="Segoe UI"/>
                </a:rPr>
                <a:t>2</a:t>
              </a:r>
            </a:p>
          </p:txBody>
        </p:sp>
      </p:grpSp>
      <p:grpSp>
        <p:nvGrpSpPr>
          <p:cNvPr id="14" name="Group 13">
            <a:extLst>
              <a:ext uri="{FF2B5EF4-FFF2-40B4-BE49-F238E27FC236}">
                <a16:creationId xmlns:a16="http://schemas.microsoft.com/office/drawing/2014/main" id="{42E967DC-38FF-4C67-AE2C-E21DB32332F6}"/>
              </a:ext>
            </a:extLst>
          </p:cNvPr>
          <p:cNvGrpSpPr/>
          <p:nvPr/>
        </p:nvGrpSpPr>
        <p:grpSpPr>
          <a:xfrm>
            <a:off x="8912642" y="457621"/>
            <a:ext cx="2468531" cy="4270625"/>
            <a:chOff x="9091359" y="466301"/>
            <a:chExt cx="2518030" cy="4356260"/>
          </a:xfrm>
        </p:grpSpPr>
        <p:grpSp>
          <p:nvGrpSpPr>
            <p:cNvPr id="10" name="Group 9">
              <a:extLst>
                <a:ext uri="{FF2B5EF4-FFF2-40B4-BE49-F238E27FC236}">
                  <a16:creationId xmlns:a16="http://schemas.microsoft.com/office/drawing/2014/main" id="{BB6BCAEA-E1F1-4BA3-952F-4278DD957AC3}"/>
                </a:ext>
              </a:extLst>
            </p:cNvPr>
            <p:cNvGrpSpPr/>
            <p:nvPr/>
          </p:nvGrpSpPr>
          <p:grpSpPr>
            <a:xfrm>
              <a:off x="9099464" y="466301"/>
              <a:ext cx="2509925" cy="4356260"/>
              <a:chOff x="9099464" y="466301"/>
              <a:chExt cx="2509925" cy="4356260"/>
            </a:xfrm>
          </p:grpSpPr>
          <p:grpSp>
            <p:nvGrpSpPr>
              <p:cNvPr id="36" name="Group 35">
                <a:extLst>
                  <a:ext uri="{FF2B5EF4-FFF2-40B4-BE49-F238E27FC236}">
                    <a16:creationId xmlns:a16="http://schemas.microsoft.com/office/drawing/2014/main" id="{96A04DE1-CE72-4C70-A4D6-4D8DAC2180DF}"/>
                  </a:ext>
                </a:extLst>
              </p:cNvPr>
              <p:cNvGrpSpPr/>
              <p:nvPr/>
            </p:nvGrpSpPr>
            <p:grpSpPr>
              <a:xfrm>
                <a:off x="9278424" y="466301"/>
                <a:ext cx="2330965" cy="2848399"/>
                <a:chOff x="2537322" y="1888113"/>
                <a:chExt cx="2874403" cy="3081768"/>
              </a:xfrm>
            </p:grpSpPr>
            <p:graphicFrame>
              <p:nvGraphicFramePr>
                <p:cNvPr id="37" name="Chart 36">
                  <a:extLst>
                    <a:ext uri="{FF2B5EF4-FFF2-40B4-BE49-F238E27FC236}">
                      <a16:creationId xmlns:a16="http://schemas.microsoft.com/office/drawing/2014/main" id="{BC2454EE-922C-46EE-854F-2018E96A769A}"/>
                    </a:ext>
                  </a:extLst>
                </p:cNvPr>
                <p:cNvGraphicFramePr/>
                <p:nvPr/>
              </p:nvGraphicFramePr>
              <p:xfrm>
                <a:off x="2537322" y="1888113"/>
                <a:ext cx="2874403" cy="3081768"/>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9C5F2CD2-5680-423C-91CB-46BA52DD4EF1}"/>
                    </a:ext>
                  </a:extLst>
                </p:cNvPr>
                <p:cNvSpPr/>
                <p:nvPr/>
              </p:nvSpPr>
              <p:spPr bwMode="auto">
                <a:xfrm>
                  <a:off x="3309981" y="3050607"/>
                  <a:ext cx="1319170" cy="7567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r>
                    <a:rPr lang="fr-fr" sz="3900" b="0" i="0" u="none" baseline="0" dirty="0">
                      <a:solidFill>
                        <a:srgbClr val="0B556A"/>
                      </a:solidFill>
                      <a:latin typeface="Segoe UI Semibold"/>
                      <a:ea typeface="Segoe UI" pitchFamily="34" charset="0"/>
                      <a:cs typeface="Segoe UI"/>
                    </a:rPr>
                    <a:t>59 %</a:t>
                  </a:r>
                </a:p>
              </p:txBody>
            </p:sp>
          </p:grpSp>
          <p:grpSp>
            <p:nvGrpSpPr>
              <p:cNvPr id="42" name="Group 41">
                <a:extLst>
                  <a:ext uri="{FF2B5EF4-FFF2-40B4-BE49-F238E27FC236}">
                    <a16:creationId xmlns:a16="http://schemas.microsoft.com/office/drawing/2014/main" id="{8816C87E-8170-4BB8-8D99-72A805579E74}"/>
                  </a:ext>
                </a:extLst>
              </p:cNvPr>
              <p:cNvGrpSpPr/>
              <p:nvPr/>
            </p:nvGrpSpPr>
            <p:grpSpPr>
              <a:xfrm>
                <a:off x="9099464" y="3314700"/>
                <a:ext cx="2509921" cy="1507861"/>
                <a:chOff x="3844636" y="3314700"/>
                <a:chExt cx="7764750" cy="1507861"/>
              </a:xfrm>
            </p:grpSpPr>
            <p:sp>
              <p:nvSpPr>
                <p:cNvPr id="43" name="Rectangle 42">
                  <a:extLst>
                    <a:ext uri="{FF2B5EF4-FFF2-40B4-BE49-F238E27FC236}">
                      <a16:creationId xmlns:a16="http://schemas.microsoft.com/office/drawing/2014/main" id="{F1219F72-C812-41B2-BFD8-FC55BE931D8E}"/>
                    </a:ext>
                  </a:extLst>
                </p:cNvPr>
                <p:cNvSpPr/>
                <p:nvPr/>
              </p:nvSpPr>
              <p:spPr bwMode="auto">
                <a:xfrm>
                  <a:off x="3844636" y="3314700"/>
                  <a:ext cx="7764750" cy="1507861"/>
                </a:xfrm>
                <a:prstGeom prst="rect">
                  <a:avLst/>
                </a:prstGeom>
                <a:solidFill>
                  <a:srgbClr val="0B556A">
                    <a:alpha val="10000"/>
                  </a:srgb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450C3572-456E-4524-9D92-3DF39B4EAC20}"/>
                    </a:ext>
                  </a:extLst>
                </p:cNvPr>
                <p:cNvCxnSpPr>
                  <a:cxnSpLocks/>
                </p:cNvCxnSpPr>
                <p:nvPr/>
              </p:nvCxnSpPr>
              <p:spPr>
                <a:xfrm>
                  <a:off x="3844636" y="4822561"/>
                  <a:ext cx="7764750"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56" name="Rectangle 55">
              <a:extLst>
                <a:ext uri="{FF2B5EF4-FFF2-40B4-BE49-F238E27FC236}">
                  <a16:creationId xmlns:a16="http://schemas.microsoft.com/office/drawing/2014/main" id="{24722CC8-4CE5-4EA5-903F-0BFF3DADDC7C}"/>
                </a:ext>
              </a:extLst>
            </p:cNvPr>
            <p:cNvSpPr/>
            <p:nvPr/>
          </p:nvSpPr>
          <p:spPr bwMode="auto">
            <a:xfrm>
              <a:off x="9091359" y="3372142"/>
              <a:ext cx="2518030" cy="11474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182" rtl="0">
                <a:lnSpc>
                  <a:spcPct val="90000"/>
                </a:lnSpc>
                <a:spcBef>
                  <a:spcPts val="576"/>
                </a:spcBef>
                <a:buSzPct val="90000"/>
                <a:defRPr/>
              </a:pPr>
              <a:r>
                <a:rPr lang="fr-fr" sz="1700" b="0" i="0" u="none" baseline="0" dirty="0">
                  <a:solidFill>
                    <a:srgbClr val="000000"/>
                  </a:solidFill>
                  <a:latin typeface="Segoe UI"/>
                  <a:cs typeface="Segoe UI"/>
                </a:rPr>
                <a:t>des canaux sont </a:t>
              </a:r>
              <a:br>
                <a:rPr lang="fr-fr" sz="1700" dirty="0">
                  <a:latin typeface="Segoe UI"/>
                  <a:cs typeface="Segoe UI" panose="020B0502040204020203" pitchFamily="34" charset="0"/>
                </a:rPr>
              </a:br>
              <a:r>
                <a:rPr lang="fr-fr" sz="1700" b="0" i="0" u="none" baseline="0" dirty="0">
                  <a:solidFill>
                    <a:srgbClr val="000000"/>
                  </a:solidFill>
                  <a:latin typeface="Segoe UI"/>
                  <a:cs typeface="Segoe UI"/>
                </a:rPr>
                <a:t>gérés en silos</a:t>
              </a:r>
              <a:r>
                <a:rPr lang="fr-fr" sz="1700" b="0" i="0" u="none" baseline="30000" dirty="0">
                  <a:solidFill>
                    <a:srgbClr val="000000"/>
                  </a:solidFill>
                  <a:latin typeface="Segoe UI"/>
                  <a:cs typeface="Segoe UI"/>
                </a:rPr>
                <a:t>3</a:t>
              </a:r>
            </a:p>
          </p:txBody>
        </p:sp>
      </p:grpSp>
      <p:cxnSp>
        <p:nvCxnSpPr>
          <p:cNvPr id="58" name="Straight Connector 57">
            <a:extLst>
              <a:ext uri="{FF2B5EF4-FFF2-40B4-BE49-F238E27FC236}">
                <a16:creationId xmlns:a16="http://schemas.microsoft.com/office/drawing/2014/main" id="{3254B7CE-33D7-48F2-B5B2-D67A2E587B58}"/>
              </a:ext>
            </a:extLst>
          </p:cNvPr>
          <p:cNvCxnSpPr>
            <a:cxnSpLocks/>
          </p:cNvCxnSpPr>
          <p:nvPr/>
        </p:nvCxnSpPr>
        <p:spPr>
          <a:xfrm>
            <a:off x="6284571" y="3250027"/>
            <a:ext cx="0" cy="1478220"/>
          </a:xfrm>
          <a:prstGeom prst="lin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9" name="Straight Connector 58">
            <a:extLst>
              <a:ext uri="{FF2B5EF4-FFF2-40B4-BE49-F238E27FC236}">
                <a16:creationId xmlns:a16="http://schemas.microsoft.com/office/drawing/2014/main" id="{D5BEDFA9-82D3-4DBD-B1EA-126071948EAD}"/>
              </a:ext>
            </a:extLst>
          </p:cNvPr>
          <p:cNvCxnSpPr>
            <a:cxnSpLocks/>
          </p:cNvCxnSpPr>
          <p:nvPr/>
        </p:nvCxnSpPr>
        <p:spPr>
          <a:xfrm>
            <a:off x="8920590" y="3250027"/>
            <a:ext cx="0" cy="1478220"/>
          </a:xfrm>
          <a:prstGeom prst="lin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Rectangle 59">
            <a:extLst>
              <a:ext uri="{FF2B5EF4-FFF2-40B4-BE49-F238E27FC236}">
                <a16:creationId xmlns:a16="http://schemas.microsoft.com/office/drawing/2014/main" id="{048D2DF9-7F10-4003-93D2-42B2E250B291}"/>
              </a:ext>
            </a:extLst>
          </p:cNvPr>
          <p:cNvSpPr/>
          <p:nvPr/>
        </p:nvSpPr>
        <p:spPr bwMode="auto">
          <a:xfrm>
            <a:off x="3769059" y="4818458"/>
            <a:ext cx="2523461" cy="11249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marL="239395" indent="-239395" algn="l" defTabSz="896182" rtl="0">
              <a:lnSpc>
                <a:spcPct val="90000"/>
              </a:lnSpc>
              <a:spcBef>
                <a:spcPts val="576"/>
              </a:spcBef>
              <a:buSzPct val="90000"/>
              <a:buFont typeface="+mj-lt"/>
              <a:buAutoNum type="arabicPeriod"/>
              <a:defRPr/>
            </a:pPr>
            <a:r>
              <a:rPr lang="fr-fr" sz="1550" b="0" i="1" u="none" baseline="0" dirty="0">
                <a:solidFill>
                  <a:srgbClr val="000000"/>
                </a:solidFill>
                <a:latin typeface="Segoe UI"/>
                <a:cs typeface="Segoe UI"/>
              </a:rPr>
              <a:t>Global State of Customer Service, Microsoft</a:t>
            </a:r>
          </a:p>
        </p:txBody>
      </p:sp>
      <p:sp>
        <p:nvSpPr>
          <p:cNvPr id="61" name="Rectangle 60">
            <a:extLst>
              <a:ext uri="{FF2B5EF4-FFF2-40B4-BE49-F238E27FC236}">
                <a16:creationId xmlns:a16="http://schemas.microsoft.com/office/drawing/2014/main" id="{8388CCD8-3900-45F0-BAF7-40C4657B9D43}"/>
              </a:ext>
            </a:extLst>
          </p:cNvPr>
          <p:cNvSpPr/>
          <p:nvPr/>
        </p:nvSpPr>
        <p:spPr bwMode="auto">
          <a:xfrm>
            <a:off x="6368315" y="4818458"/>
            <a:ext cx="2468531" cy="11249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marL="239395" indent="-239395" algn="l" defTabSz="896182" rtl="0">
              <a:lnSpc>
                <a:spcPct val="90000"/>
              </a:lnSpc>
              <a:spcBef>
                <a:spcPts val="576"/>
              </a:spcBef>
              <a:buSzPct val="90000"/>
              <a:buFont typeface="+mj-lt"/>
              <a:buAutoNum type="arabicPeriod" startAt="2"/>
              <a:defRPr/>
            </a:pPr>
            <a:r>
              <a:rPr lang="fr-fr" sz="1550" b="0" i="1" u="none" baseline="0" dirty="0">
                <a:solidFill>
                  <a:srgbClr val="000000"/>
                </a:solidFill>
                <a:latin typeface="Segoe UI"/>
                <a:cs typeface="Segoe UI"/>
              </a:rPr>
              <a:t>Aberdeen : </a:t>
            </a:r>
            <a:r>
              <a:rPr lang="fr-fr" sz="1550" b="0" i="1" u="none" baseline="0" dirty="0" err="1">
                <a:solidFill>
                  <a:srgbClr val="000000"/>
                </a:solidFill>
                <a:latin typeface="Segoe UI"/>
                <a:cs typeface="Segoe UI"/>
              </a:rPr>
              <a:t>Empowered</a:t>
            </a:r>
            <a:r>
              <a:rPr lang="fr-fr" sz="1550" b="0" i="1" u="none" baseline="0" dirty="0">
                <a:solidFill>
                  <a:srgbClr val="000000"/>
                </a:solidFill>
                <a:latin typeface="Segoe UI"/>
                <a:cs typeface="Segoe UI"/>
              </a:rPr>
              <a:t> </a:t>
            </a:r>
            <a:r>
              <a:rPr lang="fr-fr" sz="1550" b="0" i="1" u="none" baseline="0" dirty="0" err="1">
                <a:solidFill>
                  <a:srgbClr val="000000"/>
                </a:solidFill>
                <a:latin typeface="Segoe UI"/>
                <a:cs typeface="Segoe UI"/>
              </a:rPr>
              <a:t>Customers</a:t>
            </a:r>
            <a:r>
              <a:rPr lang="fr-fr" sz="1550" b="0" i="1" u="none" baseline="0" dirty="0">
                <a:solidFill>
                  <a:srgbClr val="000000"/>
                </a:solidFill>
                <a:latin typeface="Segoe UI"/>
                <a:cs typeface="Segoe UI"/>
              </a:rPr>
              <a:t> </a:t>
            </a:r>
            <a:r>
              <a:rPr lang="fr-fr" sz="1550" b="0" i="1" u="none" baseline="0" dirty="0" err="1">
                <a:solidFill>
                  <a:srgbClr val="000000"/>
                </a:solidFill>
                <a:latin typeface="Segoe UI"/>
                <a:cs typeface="Segoe UI"/>
              </a:rPr>
              <a:t>Demand</a:t>
            </a:r>
            <a:r>
              <a:rPr lang="fr-fr" sz="1550" b="0" i="1" u="none" baseline="0" dirty="0">
                <a:solidFill>
                  <a:srgbClr val="000000"/>
                </a:solidFill>
                <a:latin typeface="Segoe UI"/>
                <a:cs typeface="Segoe UI"/>
              </a:rPr>
              <a:t> a </a:t>
            </a:r>
            <a:r>
              <a:rPr lang="fr-fr" sz="1550" b="0" i="1" u="none" baseline="0" dirty="0" err="1">
                <a:solidFill>
                  <a:srgbClr val="000000"/>
                </a:solidFill>
                <a:latin typeface="Segoe UI"/>
                <a:cs typeface="Segoe UI"/>
              </a:rPr>
              <a:t>Seamless</a:t>
            </a:r>
            <a:r>
              <a:rPr lang="fr-fr" sz="1550" b="0" i="1" u="none" baseline="0" dirty="0">
                <a:solidFill>
                  <a:srgbClr val="000000"/>
                </a:solidFill>
                <a:latin typeface="Segoe UI"/>
                <a:cs typeface="Segoe UI"/>
              </a:rPr>
              <a:t> </a:t>
            </a:r>
            <a:r>
              <a:rPr lang="fr-fr" sz="1550" b="0" i="1" u="none" baseline="0" dirty="0" err="1">
                <a:solidFill>
                  <a:srgbClr val="000000"/>
                </a:solidFill>
                <a:latin typeface="Segoe UI"/>
                <a:cs typeface="Segoe UI"/>
              </a:rPr>
              <a:t>Experience</a:t>
            </a:r>
          </a:p>
        </p:txBody>
      </p:sp>
      <p:sp>
        <p:nvSpPr>
          <p:cNvPr id="62" name="Rectangle 61">
            <a:extLst>
              <a:ext uri="{FF2B5EF4-FFF2-40B4-BE49-F238E27FC236}">
                <a16:creationId xmlns:a16="http://schemas.microsoft.com/office/drawing/2014/main" id="{E02B98AA-5DAE-427C-9FAC-2890EB9D50A6}"/>
              </a:ext>
            </a:extLst>
          </p:cNvPr>
          <p:cNvSpPr/>
          <p:nvPr/>
        </p:nvSpPr>
        <p:spPr bwMode="auto">
          <a:xfrm>
            <a:off x="8912642" y="4818458"/>
            <a:ext cx="2468531" cy="11249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marL="239395" indent="-239395" algn="l" defTabSz="896182" rtl="0">
              <a:lnSpc>
                <a:spcPct val="90000"/>
              </a:lnSpc>
              <a:spcBef>
                <a:spcPts val="576"/>
              </a:spcBef>
              <a:buSzPct val="90000"/>
              <a:buFont typeface="+mj-lt"/>
              <a:buAutoNum type="arabicPeriod" startAt="3"/>
              <a:defRPr/>
            </a:pPr>
            <a:r>
              <a:rPr lang="fr-fr" sz="1550" b="0" i="1" u="none" baseline="0" dirty="0">
                <a:solidFill>
                  <a:srgbClr val="000000"/>
                </a:solidFill>
                <a:latin typeface="Segoe UI"/>
                <a:cs typeface="Segoe UI"/>
              </a:rPr>
              <a:t>Données : 2017 Global Customer </a:t>
            </a:r>
            <a:r>
              <a:rPr lang="fr-fr" sz="1550" b="0" i="1" u="none" baseline="0" dirty="0" err="1">
                <a:solidFill>
                  <a:srgbClr val="000000"/>
                </a:solidFill>
                <a:latin typeface="Segoe UI"/>
                <a:cs typeface="Segoe UI"/>
              </a:rPr>
              <a:t>Experience</a:t>
            </a:r>
            <a:r>
              <a:rPr lang="fr-fr" sz="1550" b="0" i="1" u="none" baseline="0" dirty="0">
                <a:solidFill>
                  <a:srgbClr val="000000"/>
                </a:solidFill>
                <a:latin typeface="Segoe UI"/>
                <a:cs typeface="Segoe UI"/>
              </a:rPr>
              <a:t> Benchmarking Report</a:t>
            </a:r>
          </a:p>
        </p:txBody>
      </p:sp>
    </p:spTree>
    <p:extLst>
      <p:ext uri="{BB962C8B-B14F-4D97-AF65-F5344CB8AC3E}">
        <p14:creationId xmlns:p14="http://schemas.microsoft.com/office/powerpoint/2010/main" val="346206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10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56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C91B1-93CD-45CC-80E4-5121ECAC317D}"/>
              </a:ext>
            </a:extLst>
          </p:cNvPr>
          <p:cNvSpPr>
            <a:spLocks noGrp="1"/>
          </p:cNvSpPr>
          <p:nvPr>
            <p:ph type="title"/>
          </p:nvPr>
        </p:nvSpPr>
        <p:spPr>
          <a:xfrm>
            <a:off x="585216" y="1362259"/>
            <a:ext cx="9513747" cy="2172133"/>
          </a:xfrm>
        </p:spPr>
        <p:txBody>
          <a:bodyPr/>
          <a:lstStyle/>
          <a:p>
            <a:pPr algn="l" rtl="0"/>
            <a:r>
              <a:rPr lang="fr-fr" sz="3900" b="0" i="0" u="none" baseline="0" dirty="0">
                <a:solidFill>
                  <a:schemeClr val="tx1"/>
                </a:solidFill>
                <a:cs typeface="Segoe UI"/>
              </a:rPr>
              <a:t>Les entreprises qui priorisent l</a:t>
            </a:r>
            <a:r>
              <a:rPr lang="fr-FR" sz="3900" b="0" i="0" u="none" baseline="0" dirty="0">
                <a:solidFill>
                  <a:schemeClr val="tx1"/>
                </a:solidFill>
                <a:cs typeface="Segoe UI"/>
              </a:rPr>
              <a:t>’</a:t>
            </a:r>
            <a:r>
              <a:rPr lang="fr-fr" sz="3900" b="0" i="0" u="none" baseline="0" dirty="0">
                <a:solidFill>
                  <a:schemeClr val="tx1"/>
                </a:solidFill>
                <a:cs typeface="Segoe UI"/>
              </a:rPr>
              <a:t>expérience client et la gèrent de manière efficace ont 3x plus de chances de dépasser largement leurs objectifs commerciaux prioritaires</a:t>
            </a:r>
            <a:r>
              <a:rPr lang="fr-fr" sz="3900" b="0" i="0" u="none" baseline="30000" dirty="0">
                <a:solidFill>
                  <a:schemeClr val="tx1"/>
                </a:solidFill>
                <a:cs typeface="Segoe UI"/>
              </a:rPr>
              <a:t>1 </a:t>
            </a:r>
          </a:p>
        </p:txBody>
      </p:sp>
      <p:sp>
        <p:nvSpPr>
          <p:cNvPr id="5" name="Rectangle 4">
            <a:extLst>
              <a:ext uri="{FF2B5EF4-FFF2-40B4-BE49-F238E27FC236}">
                <a16:creationId xmlns:a16="http://schemas.microsoft.com/office/drawing/2014/main" id="{2FA87B92-5D7B-406C-A393-CA509BE5FD28}"/>
              </a:ext>
            </a:extLst>
          </p:cNvPr>
          <p:cNvSpPr/>
          <p:nvPr/>
        </p:nvSpPr>
        <p:spPr>
          <a:xfrm>
            <a:off x="585217" y="5823768"/>
            <a:ext cx="3196388" cy="363882"/>
          </a:xfrm>
          <a:prstGeom prst="rect">
            <a:avLst/>
          </a:prstGeom>
        </p:spPr>
        <p:txBody>
          <a:bodyPr wrap="none" lIns="0" rIns="0" anchor="t">
            <a:spAutoFit/>
          </a:bodyPr>
          <a:lstStyle/>
          <a:p>
            <a:pPr algn="l" defTabSz="896042" rtl="0">
              <a:lnSpc>
                <a:spcPct val="90000"/>
              </a:lnSpc>
              <a:spcBef>
                <a:spcPts val="288"/>
              </a:spcBef>
              <a:defRPr/>
            </a:pPr>
            <a:r>
              <a:rPr lang="fr-fr" sz="1950" b="0" i="1" u="none" kern="0" baseline="30000" dirty="0">
                <a:solidFill>
                  <a:srgbClr val="FFFFFF"/>
                </a:solidFill>
                <a:latin typeface="Segoe UI"/>
                <a:ea typeface="+mn-lt"/>
                <a:cs typeface="Segoe UI"/>
              </a:rPr>
              <a:t>1</a:t>
            </a:r>
            <a:r>
              <a:rPr lang="fr-fr" sz="1950" b="0" i="1" u="none" kern="0" baseline="0" dirty="0">
                <a:solidFill>
                  <a:srgbClr val="FFFFFF"/>
                </a:solidFill>
                <a:latin typeface="Segoe UI"/>
                <a:ea typeface="+mn-lt"/>
                <a:cs typeface="Segoe UI"/>
              </a:rPr>
              <a:t>Source : </a:t>
            </a:r>
            <a:r>
              <a:rPr lang="fr-fr" sz="1950" b="0" i="1" u="none" kern="0" baseline="0" dirty="0">
                <a:solidFill>
                  <a:srgbClr val="50E6FF"/>
                </a:solidFill>
                <a:latin typeface="Segoe UI"/>
                <a:ea typeface="+mn-lt"/>
                <a:cs typeface="Segoe UI"/>
                <a:hlinkClick r:id="rId2">
                  <a:extLst>
                    <a:ext uri="{A12FA001-AC4F-418D-AE19-62706E023703}">
                      <ahyp:hlinkClr xmlns:ahyp="http://schemas.microsoft.com/office/drawing/2018/hyperlinkcolor" val="tx"/>
                    </a:ext>
                  </a:extLst>
                </a:hlinkClick>
              </a:rPr>
              <a:t>Adobe/Econsultancy</a:t>
            </a:r>
            <a:endParaRPr lang="fr-fr" sz="1950" i="1" dirty="0">
              <a:solidFill>
                <a:srgbClr val="FFFFFF"/>
              </a:solidFill>
              <a:latin typeface="Segoe UI"/>
              <a:cs typeface="Segoe UI"/>
            </a:endParaRPr>
          </a:p>
        </p:txBody>
      </p:sp>
    </p:spTree>
    <p:extLst>
      <p:ext uri="{BB962C8B-B14F-4D97-AF65-F5344CB8AC3E}">
        <p14:creationId xmlns:p14="http://schemas.microsoft.com/office/powerpoint/2010/main" val="1391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60E3F-6B70-4412-B388-2D167610965C}"/>
              </a:ext>
            </a:extLst>
          </p:cNvPr>
          <p:cNvSpPr/>
          <p:nvPr/>
        </p:nvSpPr>
        <p:spPr bwMode="auto">
          <a:xfrm>
            <a:off x="0" y="1372515"/>
            <a:ext cx="12192000" cy="1479101"/>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537855" bIns="143428" numCol="1" spcCol="0" rtlCol="0" fromWordArt="0" anchor="ctr" anchorCtr="0" forceAA="0" compatLnSpc="1">
            <a:prstTxWarp prst="textNoShape">
              <a:avLst/>
            </a:prstTxWarp>
            <a:noAutofit/>
          </a:bodyPr>
          <a:lstStyle/>
          <a:p>
            <a:pPr algn="l" defTabSz="914314" rtl="0"/>
            <a:r>
              <a:rPr lang="fr-fr" sz="2700" b="0" i="0" u="none" baseline="0" dirty="0">
                <a:solidFill>
                  <a:srgbClr val="FFFFFF"/>
                </a:solidFill>
                <a:latin typeface="Segoe UI"/>
                <a:ea typeface="+mn-lt"/>
                <a:cs typeface="Segoe UI"/>
              </a:rPr>
              <a:t>Interagissez de manière personnalisée</a:t>
            </a:r>
            <a:r>
              <a:rPr lang="fr-fr" sz="2700" b="0" i="0" u="none" baseline="0" dirty="0">
                <a:solidFill>
                  <a:srgbClr val="FFFFFF"/>
                </a:solidFill>
                <a:latin typeface="Segoe UI"/>
                <a:cs typeface="Calibri"/>
              </a:rPr>
              <a:t> et pertinente avec vos clients </a:t>
            </a:r>
            <a:br>
              <a:rPr lang="fr-fr" sz="2700" b="0" i="0" u="none" baseline="0" dirty="0">
                <a:latin typeface="Segoe UI"/>
                <a:cs typeface="Calibri"/>
              </a:rPr>
            </a:br>
            <a:r>
              <a:rPr lang="fr-fr" sz="2700" b="0" i="0" u="none" baseline="0" dirty="0">
                <a:solidFill>
                  <a:srgbClr val="FFFFFF"/>
                </a:solidFill>
                <a:latin typeface="Segoe UI"/>
                <a:cs typeface="Calibri"/>
              </a:rPr>
              <a:t>et fournissez un niveau d</a:t>
            </a:r>
            <a:r>
              <a:rPr lang="fr-FR" sz="2700" b="0" i="0" u="none" baseline="0" dirty="0">
                <a:solidFill>
                  <a:srgbClr val="FFFFFF"/>
                </a:solidFill>
                <a:latin typeface="Segoe UI"/>
                <a:cs typeface="Calibri"/>
              </a:rPr>
              <a:t>’</a:t>
            </a:r>
            <a:r>
              <a:rPr lang="fr-fr" sz="2700" b="0" i="0" u="none" baseline="0" dirty="0">
                <a:solidFill>
                  <a:srgbClr val="FFFFFF"/>
                </a:solidFill>
                <a:latin typeface="Segoe UI"/>
                <a:cs typeface="Calibri"/>
              </a:rPr>
              <a:t>assistance inégalé partout et à tout moment.</a:t>
            </a:r>
            <a:endParaRPr lang="fr-fr" sz="2700" dirty="0">
              <a:solidFill>
                <a:srgbClr val="FFFFFF"/>
              </a:solidFill>
              <a:latin typeface="Segoe UI"/>
              <a:ea typeface="+mn-lt"/>
              <a:cs typeface="Segoe UI"/>
            </a:endParaRPr>
          </a:p>
        </p:txBody>
      </p:sp>
      <p:sp>
        <p:nvSpPr>
          <p:cNvPr id="3" name="Title 2">
            <a:extLst>
              <a:ext uri="{FF2B5EF4-FFF2-40B4-BE49-F238E27FC236}">
                <a16:creationId xmlns:a16="http://schemas.microsoft.com/office/drawing/2014/main" id="{DAD8B02F-616F-4DAA-B7F1-F768D381CA68}"/>
              </a:ext>
            </a:extLst>
          </p:cNvPr>
          <p:cNvSpPr>
            <a:spLocks noGrp="1"/>
          </p:cNvSpPr>
          <p:nvPr>
            <p:ph type="title"/>
          </p:nvPr>
        </p:nvSpPr>
        <p:spPr/>
        <p:txBody>
          <a:bodyPr/>
          <a:lstStyle/>
          <a:p>
            <a:pPr algn="l" rtl="0"/>
            <a:r>
              <a:rPr lang="fr-fr" b="0" i="0" u="none" baseline="0" dirty="0">
                <a:cs typeface="Segoe UI"/>
              </a:rPr>
              <a:t>Proposer un service Always-On</a:t>
            </a:r>
          </a:p>
        </p:txBody>
      </p:sp>
      <p:sp>
        <p:nvSpPr>
          <p:cNvPr id="7" name="Rectangle 6">
            <a:extLst>
              <a:ext uri="{FF2B5EF4-FFF2-40B4-BE49-F238E27FC236}">
                <a16:creationId xmlns:a16="http://schemas.microsoft.com/office/drawing/2014/main" id="{1767940A-E246-4639-8E49-A4C7F034FD00}"/>
              </a:ext>
            </a:extLst>
          </p:cNvPr>
          <p:cNvSpPr/>
          <p:nvPr/>
        </p:nvSpPr>
        <p:spPr bwMode="auto">
          <a:xfrm>
            <a:off x="446658" y="1250501"/>
            <a:ext cx="11083919" cy="172312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A79B3A30-745A-46C6-BB13-4DE4A8C00E8F}"/>
              </a:ext>
            </a:extLst>
          </p:cNvPr>
          <p:cNvGrpSpPr/>
          <p:nvPr/>
        </p:nvGrpSpPr>
        <p:grpSpPr>
          <a:xfrm>
            <a:off x="0" y="3168831"/>
            <a:ext cx="12201338" cy="1930972"/>
            <a:chOff x="0" y="3231876"/>
            <a:chExt cx="12446000" cy="1969692"/>
          </a:xfrm>
        </p:grpSpPr>
        <p:sp>
          <p:nvSpPr>
            <p:cNvPr id="28" name="Freeform: Shape 27">
              <a:extLst>
                <a:ext uri="{FF2B5EF4-FFF2-40B4-BE49-F238E27FC236}">
                  <a16:creationId xmlns:a16="http://schemas.microsoft.com/office/drawing/2014/main" id="{88DE5DFB-9E09-4184-8C95-5EDC3CEABC41}"/>
                </a:ext>
              </a:extLst>
            </p:cNvPr>
            <p:cNvSpPr/>
            <p:nvPr/>
          </p:nvSpPr>
          <p:spPr bwMode="auto">
            <a:xfrm>
              <a:off x="0" y="3388682"/>
              <a:ext cx="12446000" cy="1656080"/>
            </a:xfrm>
            <a:custGeom>
              <a:avLst/>
              <a:gdLst>
                <a:gd name="connsiteX0" fmla="*/ 0 w 12446000"/>
                <a:gd name="connsiteY0" fmla="*/ 0 h 1656080"/>
                <a:gd name="connsiteX1" fmla="*/ 3078480 w 12446000"/>
                <a:gd name="connsiteY1" fmla="*/ 0 h 1656080"/>
                <a:gd name="connsiteX2" fmla="*/ 3078480 w 12446000"/>
                <a:gd name="connsiteY2" fmla="*/ 1656080 h 1656080"/>
                <a:gd name="connsiteX3" fmla="*/ 6024880 w 12446000"/>
                <a:gd name="connsiteY3" fmla="*/ 1656080 h 1656080"/>
                <a:gd name="connsiteX4" fmla="*/ 6024880 w 12446000"/>
                <a:gd name="connsiteY4" fmla="*/ 0 h 1656080"/>
                <a:gd name="connsiteX5" fmla="*/ 9144000 w 12446000"/>
                <a:gd name="connsiteY5" fmla="*/ 0 h 1656080"/>
                <a:gd name="connsiteX6" fmla="*/ 9144000 w 12446000"/>
                <a:gd name="connsiteY6" fmla="*/ 1656080 h 1656080"/>
                <a:gd name="connsiteX7" fmla="*/ 12446000 w 12446000"/>
                <a:gd name="connsiteY7" fmla="*/ 1656080 h 16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6000" h="1656080">
                  <a:moveTo>
                    <a:pt x="0" y="0"/>
                  </a:moveTo>
                  <a:lnTo>
                    <a:pt x="3078480" y="0"/>
                  </a:lnTo>
                  <a:lnTo>
                    <a:pt x="3078480" y="1656080"/>
                  </a:lnTo>
                  <a:lnTo>
                    <a:pt x="6024880" y="1656080"/>
                  </a:lnTo>
                  <a:lnTo>
                    <a:pt x="6024880" y="0"/>
                  </a:lnTo>
                  <a:lnTo>
                    <a:pt x="9144000" y="0"/>
                  </a:lnTo>
                  <a:lnTo>
                    <a:pt x="9144000" y="1656080"/>
                  </a:lnTo>
                  <a:lnTo>
                    <a:pt x="12446000" y="1656080"/>
                  </a:lnTo>
                </a:path>
              </a:pathLst>
            </a:cu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14" rtl="0"/>
              <a:endParaRPr lang="fr-fr" sz="2200" dirty="0">
                <a:solidFill>
                  <a:srgbClr val="FFFFFF"/>
                </a:solidFill>
                <a:cs typeface="Segoe UI"/>
              </a:endParaRPr>
            </a:p>
          </p:txBody>
        </p:sp>
        <p:sp>
          <p:nvSpPr>
            <p:cNvPr id="8" name="Rectangle 7">
              <a:extLst>
                <a:ext uri="{FF2B5EF4-FFF2-40B4-BE49-F238E27FC236}">
                  <a16:creationId xmlns:a16="http://schemas.microsoft.com/office/drawing/2014/main" id="{BC90C13E-C852-4BC7-87F3-BE8A68BDFD14}"/>
                </a:ext>
              </a:extLst>
            </p:cNvPr>
            <p:cNvSpPr/>
            <p:nvPr/>
          </p:nvSpPr>
          <p:spPr bwMode="auto">
            <a:xfrm>
              <a:off x="608013" y="3632522"/>
              <a:ext cx="2322603" cy="115824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354" rtl="0">
                <a:defRPr/>
              </a:pPr>
              <a:r>
                <a:rPr lang="fr-fr" sz="2200" b="0" i="0" u="none" baseline="0" dirty="0">
                  <a:solidFill>
                    <a:srgbClr val="000000"/>
                  </a:solidFill>
                  <a:cs typeface="Segoe UI"/>
                </a:rPr>
                <a:t>Adaptez votre fonctionnement </a:t>
              </a:r>
              <a:br>
                <a:rPr lang="fr-fr" sz="2200" b="0" i="0" u="none" baseline="0" dirty="0">
                  <a:solidFill>
                    <a:srgbClr val="000000"/>
                  </a:solidFill>
                  <a:cs typeface="Segoe UI"/>
                </a:rPr>
              </a:br>
              <a:r>
                <a:rPr lang="fr-fr" sz="2200" b="0" i="0" u="none" baseline="0" dirty="0">
                  <a:solidFill>
                    <a:srgbClr val="000000"/>
                  </a:solidFill>
                  <a:cs typeface="Segoe UI"/>
                </a:rPr>
                <a:t>à la demande</a:t>
              </a:r>
            </a:p>
          </p:txBody>
        </p:sp>
        <p:sp>
          <p:nvSpPr>
            <p:cNvPr id="9" name="Rectangle 8">
              <a:extLst>
                <a:ext uri="{FF2B5EF4-FFF2-40B4-BE49-F238E27FC236}">
                  <a16:creationId xmlns:a16="http://schemas.microsoft.com/office/drawing/2014/main" id="{4938F37D-4B85-406B-AB93-3750CC0EA8B1}"/>
                </a:ext>
              </a:extLst>
            </p:cNvPr>
            <p:cNvSpPr/>
            <p:nvPr/>
          </p:nvSpPr>
          <p:spPr bwMode="auto">
            <a:xfrm>
              <a:off x="3227096" y="3632522"/>
              <a:ext cx="2644329" cy="115824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354" rtl="0">
                <a:defRPr/>
              </a:pPr>
              <a:r>
                <a:rPr lang="fr-fr" sz="2200" b="0" i="0" u="none" baseline="0" dirty="0">
                  <a:solidFill>
                    <a:srgbClr val="000000"/>
                  </a:solidFill>
                  <a:cs typeface="Segoe UI"/>
                </a:rPr>
                <a:t>Proposez des expériences client exceptionnelles</a:t>
              </a:r>
            </a:p>
          </p:txBody>
        </p:sp>
        <p:sp>
          <p:nvSpPr>
            <p:cNvPr id="10" name="Rectangle 9">
              <a:extLst>
                <a:ext uri="{FF2B5EF4-FFF2-40B4-BE49-F238E27FC236}">
                  <a16:creationId xmlns:a16="http://schemas.microsoft.com/office/drawing/2014/main" id="{B0A84000-3799-4A53-A304-198660764CBC}"/>
                </a:ext>
              </a:extLst>
            </p:cNvPr>
            <p:cNvSpPr/>
            <p:nvPr/>
          </p:nvSpPr>
          <p:spPr bwMode="auto">
            <a:xfrm>
              <a:off x="6167905" y="3632522"/>
              <a:ext cx="2822402" cy="115824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354" rtl="0">
                <a:defRPr/>
              </a:pPr>
              <a:r>
                <a:rPr lang="fr-fr" sz="2200" b="0" i="0" u="none" baseline="0" dirty="0">
                  <a:solidFill>
                    <a:srgbClr val="000000"/>
                  </a:solidFill>
                  <a:cs typeface="Segoe UI"/>
                </a:rPr>
                <a:t>Optimisez les ressources et lancez des actions efficaces</a:t>
              </a:r>
            </a:p>
          </p:txBody>
        </p:sp>
        <p:sp>
          <p:nvSpPr>
            <p:cNvPr id="11" name="Rectangle 10">
              <a:extLst>
                <a:ext uri="{FF2B5EF4-FFF2-40B4-BE49-F238E27FC236}">
                  <a16:creationId xmlns:a16="http://schemas.microsoft.com/office/drawing/2014/main" id="{6C43D3D5-F806-42D4-9D8B-F3C8C46A0B19}"/>
                </a:ext>
              </a:extLst>
            </p:cNvPr>
            <p:cNvSpPr/>
            <p:nvPr/>
          </p:nvSpPr>
          <p:spPr bwMode="auto">
            <a:xfrm>
              <a:off x="9221434" y="3632522"/>
              <a:ext cx="2453307" cy="115824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354" rtl="0">
                <a:defRPr/>
              </a:pPr>
              <a:r>
                <a:rPr lang="fr-fr" sz="2200" b="0" i="0" u="none" baseline="0" dirty="0">
                  <a:solidFill>
                    <a:srgbClr val="000000"/>
                  </a:solidFill>
                  <a:cs typeface="Segoe UI"/>
                </a:rPr>
                <a:t>Donnez le pouvoir aux techniciens</a:t>
              </a:r>
              <a:br>
                <a:rPr lang="fr-fr" sz="2200" dirty="0">
                  <a:cs typeface="Segoe UI"/>
                </a:rPr>
              </a:br>
              <a:r>
                <a:rPr lang="fr-fr" sz="2200" b="0" i="0" u="none" baseline="0" dirty="0">
                  <a:solidFill>
                    <a:srgbClr val="000000"/>
                  </a:solidFill>
                  <a:cs typeface="Segoe UI"/>
                </a:rPr>
                <a:t>et agents</a:t>
              </a:r>
            </a:p>
          </p:txBody>
        </p:sp>
        <p:grpSp>
          <p:nvGrpSpPr>
            <p:cNvPr id="32" name="Group 31">
              <a:extLst>
                <a:ext uri="{FF2B5EF4-FFF2-40B4-BE49-F238E27FC236}">
                  <a16:creationId xmlns:a16="http://schemas.microsoft.com/office/drawing/2014/main" id="{A6C5A67B-8CC9-4E08-82D1-E391946EC03D}"/>
                </a:ext>
              </a:extLst>
            </p:cNvPr>
            <p:cNvGrpSpPr/>
            <p:nvPr/>
          </p:nvGrpSpPr>
          <p:grpSpPr>
            <a:xfrm>
              <a:off x="1612596" y="3231876"/>
              <a:ext cx="313436" cy="313436"/>
              <a:chOff x="1542327" y="3091639"/>
              <a:chExt cx="339266" cy="339266"/>
            </a:xfrm>
          </p:grpSpPr>
          <p:sp>
            <p:nvSpPr>
              <p:cNvPr id="31" name="Oval 30">
                <a:extLst>
                  <a:ext uri="{FF2B5EF4-FFF2-40B4-BE49-F238E27FC236}">
                    <a16:creationId xmlns:a16="http://schemas.microsoft.com/office/drawing/2014/main" id="{A81E6A71-B9D9-40BE-94AD-3E67FEE5C784}"/>
                  </a:ext>
                </a:extLst>
              </p:cNvPr>
              <p:cNvSpPr/>
              <p:nvPr/>
            </p:nvSpPr>
            <p:spPr bwMode="auto">
              <a:xfrm>
                <a:off x="1542327" y="3091639"/>
                <a:ext cx="339266" cy="339266"/>
              </a:xfrm>
              <a:prstGeom prst="ellipse">
                <a:avLst/>
              </a:prstGeom>
              <a:solidFill>
                <a:schemeClr val="bg1"/>
              </a:solidFill>
              <a:ln>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7393A43E-C06A-4DDD-8007-246A41386A87}"/>
                  </a:ext>
                </a:extLst>
              </p:cNvPr>
              <p:cNvSpPr/>
              <p:nvPr/>
            </p:nvSpPr>
            <p:spPr bwMode="auto">
              <a:xfrm>
                <a:off x="1586142" y="3135454"/>
                <a:ext cx="251636" cy="251636"/>
              </a:xfrm>
              <a:prstGeom prst="ellipse">
                <a:avLst/>
              </a:prstGeom>
              <a:solidFill>
                <a:srgbClr val="0B556A"/>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73074A80-8D9A-4FA7-BCCE-B6A4FECFC606}"/>
                </a:ext>
              </a:extLst>
            </p:cNvPr>
            <p:cNvGrpSpPr/>
            <p:nvPr/>
          </p:nvGrpSpPr>
          <p:grpSpPr>
            <a:xfrm>
              <a:off x="7422388" y="3231876"/>
              <a:ext cx="313436" cy="313436"/>
              <a:chOff x="1542327" y="3091639"/>
              <a:chExt cx="339266" cy="339266"/>
            </a:xfrm>
          </p:grpSpPr>
          <p:sp>
            <p:nvSpPr>
              <p:cNvPr id="34" name="Oval 33">
                <a:extLst>
                  <a:ext uri="{FF2B5EF4-FFF2-40B4-BE49-F238E27FC236}">
                    <a16:creationId xmlns:a16="http://schemas.microsoft.com/office/drawing/2014/main" id="{956D9F74-82E5-4691-9712-D0165518581F}"/>
                  </a:ext>
                </a:extLst>
              </p:cNvPr>
              <p:cNvSpPr/>
              <p:nvPr/>
            </p:nvSpPr>
            <p:spPr bwMode="auto">
              <a:xfrm>
                <a:off x="1542327" y="3091639"/>
                <a:ext cx="339266" cy="339266"/>
              </a:xfrm>
              <a:prstGeom prst="ellipse">
                <a:avLst/>
              </a:prstGeom>
              <a:solidFill>
                <a:schemeClr val="bg1"/>
              </a:solidFill>
              <a:ln>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sp>
            <p:nvSpPr>
              <p:cNvPr id="35" name="Oval 34">
                <a:extLst>
                  <a:ext uri="{FF2B5EF4-FFF2-40B4-BE49-F238E27FC236}">
                    <a16:creationId xmlns:a16="http://schemas.microsoft.com/office/drawing/2014/main" id="{0B1716C2-1059-42C0-A7F3-94FDDCC327DC}"/>
                  </a:ext>
                </a:extLst>
              </p:cNvPr>
              <p:cNvSpPr/>
              <p:nvPr/>
            </p:nvSpPr>
            <p:spPr bwMode="auto">
              <a:xfrm>
                <a:off x="1586142" y="3135454"/>
                <a:ext cx="251636" cy="251636"/>
              </a:xfrm>
              <a:prstGeom prst="ellipse">
                <a:avLst/>
              </a:prstGeom>
              <a:solidFill>
                <a:srgbClr val="0B556A"/>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2D6D87DE-9827-48BD-A190-2C8DFF3118E9}"/>
                </a:ext>
              </a:extLst>
            </p:cNvPr>
            <p:cNvGrpSpPr/>
            <p:nvPr/>
          </p:nvGrpSpPr>
          <p:grpSpPr>
            <a:xfrm>
              <a:off x="4392542" y="4888132"/>
              <a:ext cx="313436" cy="313436"/>
              <a:chOff x="1542327" y="3091639"/>
              <a:chExt cx="339266" cy="339266"/>
            </a:xfrm>
          </p:grpSpPr>
          <p:sp>
            <p:nvSpPr>
              <p:cNvPr id="37" name="Oval 36">
                <a:extLst>
                  <a:ext uri="{FF2B5EF4-FFF2-40B4-BE49-F238E27FC236}">
                    <a16:creationId xmlns:a16="http://schemas.microsoft.com/office/drawing/2014/main" id="{1C724E22-19B2-449D-BFFD-CE33A0AA0731}"/>
                  </a:ext>
                </a:extLst>
              </p:cNvPr>
              <p:cNvSpPr/>
              <p:nvPr/>
            </p:nvSpPr>
            <p:spPr bwMode="auto">
              <a:xfrm>
                <a:off x="1542327" y="3091639"/>
                <a:ext cx="339266" cy="339266"/>
              </a:xfrm>
              <a:prstGeom prst="ellipse">
                <a:avLst/>
              </a:prstGeom>
              <a:solidFill>
                <a:schemeClr val="bg1"/>
              </a:solidFill>
              <a:ln>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49E7D0FF-BBCD-4D66-81A9-2B9F081FA89C}"/>
                  </a:ext>
                </a:extLst>
              </p:cNvPr>
              <p:cNvSpPr/>
              <p:nvPr/>
            </p:nvSpPr>
            <p:spPr bwMode="auto">
              <a:xfrm>
                <a:off x="1586142" y="3135454"/>
                <a:ext cx="251636" cy="251636"/>
              </a:xfrm>
              <a:prstGeom prst="ellipse">
                <a:avLst/>
              </a:prstGeom>
              <a:solidFill>
                <a:srgbClr val="0B556A"/>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434CC05C-1E69-4119-AB3D-1D0CF88BF31D}"/>
                </a:ext>
              </a:extLst>
            </p:cNvPr>
            <p:cNvGrpSpPr/>
            <p:nvPr/>
          </p:nvGrpSpPr>
          <p:grpSpPr>
            <a:xfrm>
              <a:off x="10291369" y="4888132"/>
              <a:ext cx="313436" cy="313436"/>
              <a:chOff x="1542327" y="3091639"/>
              <a:chExt cx="339266" cy="339266"/>
            </a:xfrm>
          </p:grpSpPr>
          <p:sp>
            <p:nvSpPr>
              <p:cNvPr id="40" name="Oval 39">
                <a:extLst>
                  <a:ext uri="{FF2B5EF4-FFF2-40B4-BE49-F238E27FC236}">
                    <a16:creationId xmlns:a16="http://schemas.microsoft.com/office/drawing/2014/main" id="{44E88686-3D94-43E2-83D1-CEBAA05B9A02}"/>
                  </a:ext>
                </a:extLst>
              </p:cNvPr>
              <p:cNvSpPr/>
              <p:nvPr/>
            </p:nvSpPr>
            <p:spPr bwMode="auto">
              <a:xfrm>
                <a:off x="1542327" y="3091639"/>
                <a:ext cx="339266" cy="339266"/>
              </a:xfrm>
              <a:prstGeom prst="ellipse">
                <a:avLst/>
              </a:prstGeom>
              <a:solidFill>
                <a:schemeClr val="bg1"/>
              </a:solidFill>
              <a:ln>
                <a:solidFill>
                  <a:srgbClr val="0B55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77010445-8B94-45E2-B5D5-5A43477EB673}"/>
                  </a:ext>
                </a:extLst>
              </p:cNvPr>
              <p:cNvSpPr/>
              <p:nvPr/>
            </p:nvSpPr>
            <p:spPr bwMode="auto">
              <a:xfrm>
                <a:off x="1586142" y="3135454"/>
                <a:ext cx="251636" cy="251636"/>
              </a:xfrm>
              <a:prstGeom prst="ellipse">
                <a:avLst/>
              </a:prstGeom>
              <a:solidFill>
                <a:srgbClr val="0B556A"/>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defTabSz="914102" rtl="0" fontAlgn="base">
                  <a:spcBef>
                    <a:spcPct val="0"/>
                  </a:spcBef>
                  <a:spcAft>
                    <a:spcPct val="0"/>
                  </a:spcAft>
                </a:pPr>
                <a:endParaRPr lang="fr-fr" sz="2200" dirty="0">
                  <a:solidFill>
                    <a:srgbClr val="FFFFFF"/>
                  </a:solidFill>
                  <a:ea typeface="Segoe UI" pitchFamily="34" charset="0"/>
                  <a:cs typeface="Segoe UI" pitchFamily="34" charset="0"/>
                </a:endParaRPr>
              </a:p>
            </p:txBody>
          </p:sp>
        </p:grpSp>
      </p:grpSp>
      <p:grpSp>
        <p:nvGrpSpPr>
          <p:cNvPr id="46" name="Group 45">
            <a:extLst>
              <a:ext uri="{FF2B5EF4-FFF2-40B4-BE49-F238E27FC236}">
                <a16:creationId xmlns:a16="http://schemas.microsoft.com/office/drawing/2014/main" id="{884245A5-2DC4-450C-AFB9-C41111A511D7}"/>
              </a:ext>
            </a:extLst>
          </p:cNvPr>
          <p:cNvGrpSpPr/>
          <p:nvPr/>
        </p:nvGrpSpPr>
        <p:grpSpPr>
          <a:xfrm>
            <a:off x="1" y="5448758"/>
            <a:ext cx="12191999" cy="667842"/>
            <a:chOff x="0" y="5557520"/>
            <a:chExt cx="12436474" cy="681234"/>
          </a:xfrm>
        </p:grpSpPr>
        <p:sp>
          <p:nvSpPr>
            <p:cNvPr id="42" name="Rectangle 41">
              <a:extLst>
                <a:ext uri="{FF2B5EF4-FFF2-40B4-BE49-F238E27FC236}">
                  <a16:creationId xmlns:a16="http://schemas.microsoft.com/office/drawing/2014/main" id="{FC3F93E5-42CC-45AC-B3B7-232E2388A200}"/>
                </a:ext>
              </a:extLst>
            </p:cNvPr>
            <p:cNvSpPr/>
            <p:nvPr/>
          </p:nvSpPr>
          <p:spPr>
            <a:xfrm>
              <a:off x="0" y="5557520"/>
              <a:ext cx="12436474" cy="628278"/>
            </a:xfrm>
            <a:prstGeom prst="rect">
              <a:avLst/>
            </a:prstGeom>
            <a:solidFill>
              <a:schemeClr val="bg1">
                <a:lumMod val="95000"/>
              </a:schemeClr>
            </a:solidFill>
          </p:spPr>
          <p:txBody>
            <a:bodyPr wrap="none" anchor="ctr">
              <a:noAutofit/>
            </a:bodyPr>
            <a:lstStyle/>
            <a:p>
              <a:pPr algn="ctr" defTabSz="914314" rtl="0"/>
              <a:r>
                <a:rPr lang="fr-fr" sz="1750" b="0" i="0" u="none" baseline="0" dirty="0">
                  <a:solidFill>
                    <a:srgbClr val="000000"/>
                  </a:solidFill>
                  <a:latin typeface="Segoe UI Semibold"/>
                </a:rPr>
                <a:t>D365 Customer Service | D365 Field Service | D365 </a:t>
              </a:r>
              <a:r>
                <a:rPr lang="fr-fr" sz="1750" b="0" i="0" u="none" baseline="0" dirty="0" err="1">
                  <a:solidFill>
                    <a:srgbClr val="000000"/>
                  </a:solidFill>
                  <a:latin typeface="Segoe UI Semibold"/>
                </a:rPr>
                <a:t>Remote</a:t>
              </a:r>
              <a:r>
                <a:rPr lang="fr-fr" sz="1750" b="0" i="0" u="none" baseline="0" dirty="0">
                  <a:solidFill>
                    <a:srgbClr val="000000"/>
                  </a:solidFill>
                  <a:latin typeface="Segoe UI Semibold"/>
                </a:rPr>
                <a:t> Assist | D365 Customer Insights | Power Virtual Agents</a:t>
              </a:r>
              <a:endParaRPr lang="fr-fr" sz="1750" b="0" i="0" u="none" baseline="0" dirty="0">
                <a:solidFill>
                  <a:srgbClr val="000000"/>
                </a:solidFill>
                <a:latin typeface="Segoe UI Semibold"/>
                <a:cs typeface="Segoe UI Semibold"/>
              </a:endParaRPr>
            </a:p>
          </p:txBody>
        </p:sp>
        <p:cxnSp>
          <p:nvCxnSpPr>
            <p:cNvPr id="44" name="Straight Connector 43">
              <a:extLst>
                <a:ext uri="{FF2B5EF4-FFF2-40B4-BE49-F238E27FC236}">
                  <a16:creationId xmlns:a16="http://schemas.microsoft.com/office/drawing/2014/main" id="{C302B6B8-8600-479C-B45B-D4E51C10F05A}"/>
                </a:ext>
              </a:extLst>
            </p:cNvPr>
            <p:cNvCxnSpPr>
              <a:cxnSpLocks/>
            </p:cNvCxnSpPr>
            <p:nvPr/>
          </p:nvCxnSpPr>
          <p:spPr>
            <a:xfrm>
              <a:off x="0" y="6238754"/>
              <a:ext cx="12436474"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94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8263" y="457200"/>
            <a:ext cx="11018520" cy="553998"/>
          </a:xfrm>
        </p:spPr>
        <p:txBody>
          <a:bodyPr/>
          <a:lstStyle/>
          <a:p>
            <a:pPr algn="l" rtl="0"/>
            <a:r>
              <a:rPr lang="fr-fr" b="0" i="0" u="none" baseline="0" dirty="0">
                <a:cs typeface="Segoe UI"/>
              </a:rPr>
              <a:t>Adaptez votre fonctionnement à la demande</a:t>
            </a:r>
          </a:p>
        </p:txBody>
      </p:sp>
      <p:sp>
        <p:nvSpPr>
          <p:cNvPr id="14" name="Rectangle 13">
            <a:extLst>
              <a:ext uri="{FF2B5EF4-FFF2-40B4-BE49-F238E27FC236}">
                <a16:creationId xmlns:a16="http://schemas.microsoft.com/office/drawing/2014/main" id="{0C149C9F-1EB2-483D-BEE2-DE505477072A}"/>
              </a:ext>
            </a:extLst>
          </p:cNvPr>
          <p:cNvSpPr/>
          <p:nvPr/>
        </p:nvSpPr>
        <p:spPr bwMode="auto">
          <a:xfrm>
            <a:off x="0" y="3232002"/>
            <a:ext cx="12436475" cy="32907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A67CD91C-0CD7-463C-88B9-FE98551E61BC}"/>
              </a:ext>
            </a:extLst>
          </p:cNvPr>
          <p:cNvSpPr/>
          <p:nvPr/>
        </p:nvSpPr>
        <p:spPr bwMode="auto">
          <a:xfrm>
            <a:off x="0" y="1588397"/>
            <a:ext cx="12436475" cy="164360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000E265E-9B02-4D69-9B2F-F85132263FC9}"/>
              </a:ext>
            </a:extLst>
          </p:cNvPr>
          <p:cNvGrpSpPr/>
          <p:nvPr/>
        </p:nvGrpSpPr>
        <p:grpSpPr>
          <a:xfrm>
            <a:off x="584200" y="1546804"/>
            <a:ext cx="2593328" cy="4293926"/>
            <a:chOff x="584200" y="1546804"/>
            <a:chExt cx="2593328" cy="4062714"/>
          </a:xfrm>
        </p:grpSpPr>
        <p:sp>
          <p:nvSpPr>
            <p:cNvPr id="17" name="Rectangle 16">
              <a:extLst>
                <a:ext uri="{FF2B5EF4-FFF2-40B4-BE49-F238E27FC236}">
                  <a16:creationId xmlns:a16="http://schemas.microsoft.com/office/drawing/2014/main" id="{D62B2414-784C-47FF-9C46-B33D4004A662}"/>
                </a:ext>
              </a:extLst>
            </p:cNvPr>
            <p:cNvSpPr/>
            <p:nvPr/>
          </p:nvSpPr>
          <p:spPr bwMode="auto">
            <a:xfrm>
              <a:off x="58420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t" anchorCtr="0" forceAA="0" compatLnSpc="1">
              <a:prstTxWarp prst="textNoShape">
                <a:avLst/>
              </a:prstTxWarp>
              <a:noAutofit/>
            </a:bodyPr>
            <a:lstStyle/>
            <a:p>
              <a:pPr algn="l" defTabSz="914367" rtl="0">
                <a:defRPr/>
              </a:pPr>
              <a:r>
                <a:rPr lang="fr-fr" b="1" i="0" u="none" baseline="0" dirty="0">
                  <a:solidFill>
                    <a:schemeClr val="bg1"/>
                  </a:solidFill>
                  <a:latin typeface="+mj-lt"/>
                  <a:cs typeface="Segoe UI"/>
                </a:rPr>
                <a:t>Améliorez la productivité des agents en </a:t>
              </a:r>
              <a:r>
                <a:rPr lang="fr-fr" b="1" i="0" u="none" spc="-20" baseline="0" dirty="0">
                  <a:solidFill>
                    <a:schemeClr val="bg1"/>
                  </a:solidFill>
                  <a:latin typeface="+mj-lt"/>
                  <a:cs typeface="Segoe UI"/>
                </a:rPr>
                <a:t>automatisant les tâches répétitives</a:t>
              </a:r>
              <a:r>
                <a:rPr lang="fr-fr" b="1" i="0" u="none" baseline="0" dirty="0">
                  <a:solidFill>
                    <a:schemeClr val="bg1"/>
                  </a:solidFill>
                  <a:latin typeface="+mj-lt"/>
                  <a:cs typeface="Segoe UI"/>
                </a:rPr>
                <a:t> </a:t>
              </a:r>
              <a:r>
                <a:rPr lang="fr-fr" b="0" i="0" u="none" baseline="0" dirty="0">
                  <a:solidFill>
                    <a:schemeClr val="bg1"/>
                  </a:solidFill>
                  <a:latin typeface="+mj-lt"/>
                  <a:cs typeface="Segoe UI"/>
                </a:rPr>
                <a:t> </a:t>
              </a:r>
              <a:endParaRPr lang="fr-fr">
                <a:solidFill>
                  <a:schemeClr val="bg1"/>
                </a:solidFill>
                <a:latin typeface="+mj-lt"/>
                <a:ea typeface="+mj-lt"/>
                <a:cs typeface="+mj-lt"/>
              </a:endParaRPr>
            </a:p>
          </p:txBody>
        </p:sp>
        <p:sp>
          <p:nvSpPr>
            <p:cNvPr id="18" name="Rectangle 17">
              <a:extLst>
                <a:ext uri="{FF2B5EF4-FFF2-40B4-BE49-F238E27FC236}">
                  <a16:creationId xmlns:a16="http://schemas.microsoft.com/office/drawing/2014/main" id="{BCCC2818-6124-4A6D-A45C-718697CAD762}"/>
                </a:ext>
              </a:extLst>
            </p:cNvPr>
            <p:cNvSpPr/>
            <p:nvPr/>
          </p:nvSpPr>
          <p:spPr bwMode="auto">
            <a:xfrm>
              <a:off x="58420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1600" b="0" i="0" u="none" baseline="0" dirty="0">
                  <a:solidFill>
                    <a:schemeClr val="tx1"/>
                  </a:solidFill>
                  <a:cs typeface="Segoe UI"/>
                </a:rPr>
                <a:t>Libérez votre équipe des tâches routinières de façon à ce qu</a:t>
              </a:r>
              <a:r>
                <a:rPr lang="fr-FR" sz="1600" b="0" i="0" u="none" baseline="0" dirty="0">
                  <a:solidFill>
                    <a:schemeClr val="tx1"/>
                  </a:solidFill>
                  <a:cs typeface="Segoe UI"/>
                </a:rPr>
                <a:t>’</a:t>
              </a:r>
              <a:r>
                <a:rPr lang="fr-fr" sz="1600" b="0" i="0" u="none" baseline="0" dirty="0">
                  <a:solidFill>
                    <a:schemeClr val="tx1"/>
                  </a:solidFill>
                  <a:cs typeface="Segoe UI"/>
                </a:rPr>
                <a:t>elle se concentre sur les missions à plus forte valeur en remplaçant les processus manuels chronophages par l</a:t>
              </a:r>
              <a:r>
                <a:rPr lang="fr-FR" sz="1600" b="0" i="0" u="none" baseline="0" dirty="0">
                  <a:solidFill>
                    <a:schemeClr val="tx1"/>
                  </a:solidFill>
                  <a:cs typeface="Segoe UI"/>
                </a:rPr>
                <a:t>’</a:t>
              </a:r>
              <a:r>
                <a:rPr lang="fr-fr" sz="1600" b="0" i="0" u="none" baseline="0" dirty="0">
                  <a:solidFill>
                    <a:schemeClr val="tx1"/>
                  </a:solidFill>
                  <a:cs typeface="Segoe UI"/>
                </a:rPr>
                <a:t>automatisation robotisée des processus (RPA)</a:t>
              </a:r>
            </a:p>
          </p:txBody>
        </p:sp>
        <p:cxnSp>
          <p:nvCxnSpPr>
            <p:cNvPr id="20" name="Straight Connector 19">
              <a:extLst>
                <a:ext uri="{FF2B5EF4-FFF2-40B4-BE49-F238E27FC236}">
                  <a16:creationId xmlns:a16="http://schemas.microsoft.com/office/drawing/2014/main" id="{72D428A7-A62C-4543-90A8-6C583E559DDA}"/>
                </a:ext>
              </a:extLst>
            </p:cNvPr>
            <p:cNvCxnSpPr>
              <a:cxnSpLocks/>
            </p:cNvCxnSpPr>
            <p:nvPr/>
          </p:nvCxnSpPr>
          <p:spPr>
            <a:xfrm>
              <a:off x="58420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AE5FC-9624-408B-9E83-84007F5A16B9}"/>
                </a:ext>
              </a:extLst>
            </p:cNvPr>
            <p:cNvCxnSpPr>
              <a:cxnSpLocks/>
            </p:cNvCxnSpPr>
            <p:nvPr/>
          </p:nvCxnSpPr>
          <p:spPr>
            <a:xfrm>
              <a:off x="189273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A9926B1-8B06-4AEC-9DD0-0CE169DFA2A3}"/>
              </a:ext>
            </a:extLst>
          </p:cNvPr>
          <p:cNvGrpSpPr/>
          <p:nvPr/>
        </p:nvGrpSpPr>
        <p:grpSpPr>
          <a:xfrm>
            <a:off x="3394820" y="1546804"/>
            <a:ext cx="2593328" cy="4293926"/>
            <a:chOff x="3394820" y="1546804"/>
            <a:chExt cx="2593328" cy="4062714"/>
          </a:xfrm>
        </p:grpSpPr>
        <p:sp>
          <p:nvSpPr>
            <p:cNvPr id="23" name="Rectangle 22">
              <a:extLst>
                <a:ext uri="{FF2B5EF4-FFF2-40B4-BE49-F238E27FC236}">
                  <a16:creationId xmlns:a16="http://schemas.microsoft.com/office/drawing/2014/main" id="{F6830A72-F992-499D-9902-F576C4431113}"/>
                </a:ext>
              </a:extLst>
            </p:cNvPr>
            <p:cNvSpPr/>
            <p:nvPr/>
          </p:nvSpPr>
          <p:spPr bwMode="auto">
            <a:xfrm>
              <a:off x="339482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b="1" i="0" u="none" baseline="0" dirty="0">
                  <a:solidFill>
                    <a:schemeClr val="bg1"/>
                  </a:solidFill>
                  <a:latin typeface="+mj-lt"/>
                  <a:cs typeface="Segoe UI"/>
                </a:rPr>
                <a:t>Adaptez-vous aux évolutions des discussions </a:t>
              </a:r>
              <a:endParaRPr lang="fr-fr">
                <a:solidFill>
                  <a:schemeClr val="bg1"/>
                </a:solidFill>
                <a:latin typeface="+mj-lt"/>
                <a:ea typeface="+mj-lt"/>
                <a:cs typeface="+mj-lt"/>
              </a:endParaRPr>
            </a:p>
          </p:txBody>
        </p:sp>
        <p:sp>
          <p:nvSpPr>
            <p:cNvPr id="24" name="Rectangle 23">
              <a:extLst>
                <a:ext uri="{FF2B5EF4-FFF2-40B4-BE49-F238E27FC236}">
                  <a16:creationId xmlns:a16="http://schemas.microsoft.com/office/drawing/2014/main" id="{A79C8817-42A0-4D03-AFA6-4499EF05F62A}"/>
                </a:ext>
              </a:extLst>
            </p:cNvPr>
            <p:cNvSpPr/>
            <p:nvPr/>
          </p:nvSpPr>
          <p:spPr bwMode="auto">
            <a:xfrm>
              <a:off x="339482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1600" b="0" i="0" u="none" baseline="0" dirty="0">
                  <a:solidFill>
                    <a:schemeClr val="tx1"/>
                  </a:solidFill>
                  <a:cs typeface="Segoe UI"/>
                </a:rPr>
                <a:t>Identifiez, quantifiez et automatisez les sujets clés grâce aux </a:t>
              </a:r>
              <a:r>
                <a:rPr lang="fr-fr" sz="1600" b="0" i="0" u="none" baseline="0" dirty="0" err="1">
                  <a:solidFill>
                    <a:schemeClr val="tx1"/>
                  </a:solidFill>
                  <a:cs typeface="Segoe UI"/>
                </a:rPr>
                <a:t>chatbots</a:t>
              </a:r>
              <a:r>
                <a:rPr lang="fr-fr" sz="1600" b="0" i="0" u="none" baseline="0" dirty="0">
                  <a:solidFill>
                    <a:schemeClr val="tx1"/>
                  </a:solidFill>
                  <a:cs typeface="Segoe UI"/>
                </a:rPr>
                <a:t> d</a:t>
              </a:r>
              <a:r>
                <a:rPr lang="fr-FR" sz="1600" b="0" i="0" u="none" baseline="0" dirty="0">
                  <a:solidFill>
                    <a:schemeClr val="tx1"/>
                  </a:solidFill>
                  <a:cs typeface="Segoe UI"/>
                </a:rPr>
                <a:t>’</a:t>
              </a:r>
              <a:r>
                <a:rPr lang="fr-fr" sz="1600" b="0" i="0" u="none" baseline="0" dirty="0">
                  <a:solidFill>
                    <a:schemeClr val="tx1"/>
                  </a:solidFill>
                  <a:cs typeface="Segoe UI"/>
                </a:rPr>
                <a:t>AI, sans écrire une ligne de code </a:t>
              </a:r>
            </a:p>
          </p:txBody>
        </p:sp>
        <p:cxnSp>
          <p:nvCxnSpPr>
            <p:cNvPr id="25" name="Straight Connector 24">
              <a:extLst>
                <a:ext uri="{FF2B5EF4-FFF2-40B4-BE49-F238E27FC236}">
                  <a16:creationId xmlns:a16="http://schemas.microsoft.com/office/drawing/2014/main" id="{25DBA426-CDB5-4003-BB76-93F2B2585F87}"/>
                </a:ext>
              </a:extLst>
            </p:cNvPr>
            <p:cNvCxnSpPr/>
            <p:nvPr/>
          </p:nvCxnSpPr>
          <p:spPr>
            <a:xfrm>
              <a:off x="339482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2BF72C-D208-40B5-9C35-DA298172B063}"/>
                </a:ext>
              </a:extLst>
            </p:cNvPr>
            <p:cNvCxnSpPr>
              <a:cxnSpLocks/>
            </p:cNvCxnSpPr>
            <p:nvPr/>
          </p:nvCxnSpPr>
          <p:spPr>
            <a:xfrm>
              <a:off x="470335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D4210BF-0085-43AC-8AE3-67068C040193}"/>
              </a:ext>
            </a:extLst>
          </p:cNvPr>
          <p:cNvGrpSpPr/>
          <p:nvPr/>
        </p:nvGrpSpPr>
        <p:grpSpPr>
          <a:xfrm>
            <a:off x="6205440" y="1546804"/>
            <a:ext cx="2593328" cy="4293926"/>
            <a:chOff x="6205440" y="1546804"/>
            <a:chExt cx="2593328" cy="4062714"/>
          </a:xfrm>
        </p:grpSpPr>
        <p:sp>
          <p:nvSpPr>
            <p:cNvPr id="28" name="Rectangle 27">
              <a:extLst>
                <a:ext uri="{FF2B5EF4-FFF2-40B4-BE49-F238E27FC236}">
                  <a16:creationId xmlns:a16="http://schemas.microsoft.com/office/drawing/2014/main" id="{616E387D-2D13-4809-B2D9-20ED97BE25CD}"/>
                </a:ext>
              </a:extLst>
            </p:cNvPr>
            <p:cNvSpPr/>
            <p:nvPr/>
          </p:nvSpPr>
          <p:spPr bwMode="auto">
            <a:xfrm>
              <a:off x="620544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b="1" i="0" u="none" baseline="0" dirty="0">
                  <a:solidFill>
                    <a:schemeClr val="bg1"/>
                  </a:solidFill>
                  <a:latin typeface="+mj-lt"/>
                  <a:cs typeface="Segoe UI"/>
                </a:rPr>
                <a:t>Proposez un service 24h/24, 7j/7 avec une visibilité à 360° </a:t>
              </a:r>
              <a:br>
                <a:rPr lang="fr-fr" b="1" i="0" u="none" baseline="0" dirty="0">
                  <a:solidFill>
                    <a:schemeClr val="bg1"/>
                  </a:solidFill>
                  <a:latin typeface="+mj-lt"/>
                  <a:cs typeface="Segoe UI"/>
                </a:rPr>
              </a:br>
              <a:r>
                <a:rPr lang="fr-fr" b="1" i="0" u="none" baseline="0" dirty="0">
                  <a:solidFill>
                    <a:schemeClr val="bg1"/>
                  </a:solidFill>
                  <a:latin typeface="+mj-lt"/>
                  <a:cs typeface="Segoe UI"/>
                </a:rPr>
                <a:t>sur vos clients</a:t>
              </a:r>
              <a:endParaRPr lang="fr-fr">
                <a:solidFill>
                  <a:schemeClr val="bg1"/>
                </a:solidFill>
                <a:latin typeface="+mj-lt"/>
                <a:ea typeface="+mj-lt"/>
                <a:cs typeface="+mj-lt"/>
              </a:endParaRPr>
            </a:p>
          </p:txBody>
        </p:sp>
        <p:sp>
          <p:nvSpPr>
            <p:cNvPr id="29" name="Rectangle 28">
              <a:extLst>
                <a:ext uri="{FF2B5EF4-FFF2-40B4-BE49-F238E27FC236}">
                  <a16:creationId xmlns:a16="http://schemas.microsoft.com/office/drawing/2014/main" id="{F57EBBC1-D070-4D84-91F3-C71C77B7EC65}"/>
                </a:ext>
              </a:extLst>
            </p:cNvPr>
            <p:cNvSpPr/>
            <p:nvPr/>
          </p:nvSpPr>
          <p:spPr bwMode="auto">
            <a:xfrm>
              <a:off x="620544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1600" b="0" i="0" u="none" baseline="0" dirty="0">
                  <a:solidFill>
                    <a:schemeClr val="tx1"/>
                  </a:solidFill>
                  <a:cs typeface="Segoe UI"/>
                </a:rPr>
                <a:t>Connectez-vous à vos clients, où qu</a:t>
              </a:r>
              <a:r>
                <a:rPr lang="fr-FR" sz="1600" b="0" i="0" u="none" baseline="0" dirty="0">
                  <a:solidFill>
                    <a:schemeClr val="tx1"/>
                  </a:solidFill>
                  <a:cs typeface="Segoe UI"/>
                </a:rPr>
                <a:t>’</a:t>
              </a:r>
              <a:r>
                <a:rPr lang="fr-fr" sz="1600" b="0" i="0" u="none" baseline="0" dirty="0">
                  <a:solidFill>
                    <a:schemeClr val="tx1"/>
                  </a:solidFill>
                  <a:cs typeface="Segoe UI"/>
                </a:rPr>
                <a:t>ils soient, avec une empreinte 100 % numérique</a:t>
              </a:r>
            </a:p>
          </p:txBody>
        </p:sp>
        <p:cxnSp>
          <p:nvCxnSpPr>
            <p:cNvPr id="30" name="Straight Connector 29">
              <a:extLst>
                <a:ext uri="{FF2B5EF4-FFF2-40B4-BE49-F238E27FC236}">
                  <a16:creationId xmlns:a16="http://schemas.microsoft.com/office/drawing/2014/main" id="{A649581A-517D-4BE8-A9C6-F55CB0D6A3D1}"/>
                </a:ext>
              </a:extLst>
            </p:cNvPr>
            <p:cNvCxnSpPr/>
            <p:nvPr/>
          </p:nvCxnSpPr>
          <p:spPr>
            <a:xfrm>
              <a:off x="620544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AC2AEA-F7A7-45C0-9DD1-F90C5DCD150D}"/>
                </a:ext>
              </a:extLst>
            </p:cNvPr>
            <p:cNvCxnSpPr>
              <a:cxnSpLocks/>
            </p:cNvCxnSpPr>
            <p:nvPr/>
          </p:nvCxnSpPr>
          <p:spPr>
            <a:xfrm>
              <a:off x="751397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FCB00D1-F6A9-4805-BFFA-806A339C18C0}"/>
              </a:ext>
            </a:extLst>
          </p:cNvPr>
          <p:cNvGrpSpPr/>
          <p:nvPr/>
        </p:nvGrpSpPr>
        <p:grpSpPr>
          <a:xfrm>
            <a:off x="9016060" y="1546804"/>
            <a:ext cx="2593328" cy="4293926"/>
            <a:chOff x="9016060" y="1546804"/>
            <a:chExt cx="2593328" cy="4062714"/>
          </a:xfrm>
        </p:grpSpPr>
        <p:sp>
          <p:nvSpPr>
            <p:cNvPr id="33" name="Rectangle 32">
              <a:extLst>
                <a:ext uri="{FF2B5EF4-FFF2-40B4-BE49-F238E27FC236}">
                  <a16:creationId xmlns:a16="http://schemas.microsoft.com/office/drawing/2014/main" id="{68000F45-E1B6-4A69-97FE-86B9E509E572}"/>
                </a:ext>
              </a:extLst>
            </p:cNvPr>
            <p:cNvSpPr/>
            <p:nvPr/>
          </p:nvSpPr>
          <p:spPr bwMode="auto">
            <a:xfrm>
              <a:off x="901606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b="1" i="0" u="none" baseline="0" dirty="0">
                  <a:solidFill>
                    <a:schemeClr val="bg1"/>
                  </a:solidFill>
                  <a:latin typeface="+mj-lt"/>
                  <a:cs typeface="Segoe UI"/>
                </a:rPr>
                <a:t>Gérez les opérations partout, à tout moment </a:t>
              </a:r>
              <a:r>
                <a:rPr lang="fr-fr" b="0" i="0" u="none" baseline="0" dirty="0">
                  <a:solidFill>
                    <a:schemeClr val="bg1"/>
                  </a:solidFill>
                  <a:latin typeface="+mj-lt"/>
                  <a:cs typeface="Segoe UI"/>
                </a:rPr>
                <a:t> </a:t>
              </a:r>
              <a:endParaRPr lang="fr-fr">
                <a:solidFill>
                  <a:schemeClr val="bg1"/>
                </a:solidFill>
                <a:latin typeface="+mj-lt"/>
                <a:ea typeface="+mj-lt"/>
                <a:cs typeface="+mj-lt"/>
              </a:endParaRPr>
            </a:p>
          </p:txBody>
        </p:sp>
        <p:sp>
          <p:nvSpPr>
            <p:cNvPr id="34" name="Rectangle 33">
              <a:extLst>
                <a:ext uri="{FF2B5EF4-FFF2-40B4-BE49-F238E27FC236}">
                  <a16:creationId xmlns:a16="http://schemas.microsoft.com/office/drawing/2014/main" id="{34651FFF-708F-432E-BAA6-5AFCA4B24F6F}"/>
                </a:ext>
              </a:extLst>
            </p:cNvPr>
            <p:cNvSpPr/>
            <p:nvPr/>
          </p:nvSpPr>
          <p:spPr bwMode="auto">
            <a:xfrm>
              <a:off x="901606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1600" b="0" i="0" u="none" baseline="0" dirty="0">
                  <a:solidFill>
                    <a:schemeClr val="tx1"/>
                  </a:solidFill>
                  <a:cs typeface="Segoe UI"/>
                </a:rPr>
                <a:t>Répondez à la demande, quel qu</a:t>
              </a:r>
              <a:r>
                <a:rPr lang="fr-FR" sz="1600" b="0" i="0" u="none" baseline="0" dirty="0">
                  <a:solidFill>
                    <a:schemeClr val="tx1"/>
                  </a:solidFill>
                  <a:cs typeface="Segoe UI"/>
                </a:rPr>
                <a:t>’</a:t>
              </a:r>
              <a:r>
                <a:rPr lang="fr-fr" sz="1600" b="0" i="0" u="none" baseline="0" dirty="0">
                  <a:solidFill>
                    <a:schemeClr val="tx1"/>
                  </a:solidFill>
                  <a:cs typeface="Segoe UI"/>
                </a:rPr>
                <a:t>en soit le volume, grâce à des </a:t>
              </a:r>
              <a:r>
                <a:rPr lang="fr-fr" sz="1600" b="0" i="0" u="none" baseline="0" dirty="0" err="1">
                  <a:solidFill>
                    <a:schemeClr val="tx1"/>
                  </a:solidFill>
                  <a:cs typeface="Segoe UI"/>
                </a:rPr>
                <a:t>chatbots</a:t>
              </a:r>
              <a:r>
                <a:rPr lang="fr-fr" sz="1600" b="0" i="0" u="none" baseline="0" dirty="0">
                  <a:solidFill>
                    <a:schemeClr val="tx1"/>
                  </a:solidFill>
                  <a:cs typeface="Segoe UI"/>
                </a:rPr>
                <a:t> intelligents et des portails en libre-service, et améliorez la productivité par le biais d</a:t>
              </a:r>
              <a:r>
                <a:rPr lang="fr-FR" sz="1600" b="0" i="0" u="none" baseline="0" dirty="0">
                  <a:solidFill>
                    <a:schemeClr val="tx1"/>
                  </a:solidFill>
                  <a:cs typeface="Segoe UI"/>
                </a:rPr>
                <a:t>’</a:t>
              </a:r>
              <a:r>
                <a:rPr lang="fr-fr" sz="1600" b="0" i="0" u="none" baseline="0" dirty="0">
                  <a:solidFill>
                    <a:schemeClr val="tx1"/>
                  </a:solidFill>
                  <a:cs typeface="Segoe UI"/>
                </a:rPr>
                <a:t>informations pertinentes issues de l</a:t>
              </a:r>
              <a:r>
                <a:rPr lang="fr-FR" sz="1600" b="0" i="0" u="none" baseline="0" dirty="0">
                  <a:solidFill>
                    <a:schemeClr val="tx1"/>
                  </a:solidFill>
                  <a:cs typeface="Segoe UI"/>
                </a:rPr>
                <a:t>’</a:t>
              </a:r>
              <a:r>
                <a:rPr lang="fr-fr" sz="1600" b="0" i="0" u="none" baseline="0" dirty="0">
                  <a:solidFill>
                    <a:schemeClr val="tx1"/>
                  </a:solidFill>
                  <a:cs typeface="Segoe UI"/>
                </a:rPr>
                <a:t>AI</a:t>
              </a:r>
            </a:p>
          </p:txBody>
        </p:sp>
        <p:cxnSp>
          <p:nvCxnSpPr>
            <p:cNvPr id="35" name="Straight Connector 34">
              <a:extLst>
                <a:ext uri="{FF2B5EF4-FFF2-40B4-BE49-F238E27FC236}">
                  <a16:creationId xmlns:a16="http://schemas.microsoft.com/office/drawing/2014/main" id="{299A3F53-715D-403D-BDB2-44BA16EBB6F4}"/>
                </a:ext>
              </a:extLst>
            </p:cNvPr>
            <p:cNvCxnSpPr/>
            <p:nvPr/>
          </p:nvCxnSpPr>
          <p:spPr>
            <a:xfrm>
              <a:off x="901606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46F088-D106-48FE-88FB-9DB9B1E50D18}"/>
                </a:ext>
              </a:extLst>
            </p:cNvPr>
            <p:cNvCxnSpPr>
              <a:cxnSpLocks/>
            </p:cNvCxnSpPr>
            <p:nvPr/>
          </p:nvCxnSpPr>
          <p:spPr>
            <a:xfrm>
              <a:off x="1032459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FCCA2CA3-EBED-4048-BFFB-DF06EB1FBCD3}"/>
              </a:ext>
            </a:extLst>
          </p:cNvPr>
          <p:cNvCxnSpPr>
            <a:cxnSpLocks/>
          </p:cNvCxnSpPr>
          <p:nvPr/>
        </p:nvCxnSpPr>
        <p:spPr>
          <a:xfrm>
            <a:off x="0" y="6589274"/>
            <a:ext cx="12436474"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65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anim calcmode="lin" valueType="num">
                                      <p:cBhvr>
                                        <p:cTn id="14" dur="750" fill="hold"/>
                                        <p:tgtEl>
                                          <p:spTgt spid="22"/>
                                        </p:tgtEl>
                                        <p:attrNameLst>
                                          <p:attrName>ppt_x</p:attrName>
                                        </p:attrNameLst>
                                      </p:cBhvr>
                                      <p:tavLst>
                                        <p:tav tm="0">
                                          <p:val>
                                            <p:strVal val="#ppt_x"/>
                                          </p:val>
                                        </p:tav>
                                        <p:tav tm="100000">
                                          <p:val>
                                            <p:strVal val="#ppt_x"/>
                                          </p:val>
                                        </p:tav>
                                      </p:tavLst>
                                    </p:anim>
                                    <p:anim calcmode="lin" valueType="num">
                                      <p:cBhvr>
                                        <p:cTn id="15" dur="75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750"/>
                                        <p:tgtEl>
                                          <p:spTgt spid="32"/>
                                        </p:tgtEl>
                                      </p:cBhvr>
                                    </p:animEffect>
                                    <p:anim calcmode="lin" valueType="num">
                                      <p:cBhvr>
                                        <p:cTn id="26" dur="750" fill="hold"/>
                                        <p:tgtEl>
                                          <p:spTgt spid="32"/>
                                        </p:tgtEl>
                                        <p:attrNameLst>
                                          <p:attrName>ppt_x</p:attrName>
                                        </p:attrNameLst>
                                      </p:cBhvr>
                                      <p:tavLst>
                                        <p:tav tm="0">
                                          <p:val>
                                            <p:strVal val="#ppt_x"/>
                                          </p:val>
                                        </p:tav>
                                        <p:tav tm="100000">
                                          <p:val>
                                            <p:strVal val="#ppt_x"/>
                                          </p:val>
                                        </p:tav>
                                      </p:tavLst>
                                    </p:anim>
                                    <p:anim calcmode="lin" valueType="num">
                                      <p:cBhvr>
                                        <p:cTn id="27"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8263" y="457200"/>
            <a:ext cx="11018520" cy="543097"/>
          </a:xfrm>
        </p:spPr>
        <p:txBody>
          <a:bodyPr/>
          <a:lstStyle/>
          <a:p>
            <a:pPr algn="l" rtl="0"/>
            <a:r>
              <a:rPr lang="fr-fr" b="0" i="0" u="none" baseline="0"/>
              <a:t>Proposez des expériences client exceptionnelles</a:t>
            </a:r>
          </a:p>
        </p:txBody>
      </p:sp>
      <p:sp>
        <p:nvSpPr>
          <p:cNvPr id="12" name="Rectangle 11">
            <a:extLst>
              <a:ext uri="{FF2B5EF4-FFF2-40B4-BE49-F238E27FC236}">
                <a16:creationId xmlns:a16="http://schemas.microsoft.com/office/drawing/2014/main" id="{DFC3E503-87BD-4751-9075-0D5DAB058226}"/>
              </a:ext>
            </a:extLst>
          </p:cNvPr>
          <p:cNvSpPr/>
          <p:nvPr/>
        </p:nvSpPr>
        <p:spPr bwMode="auto">
          <a:xfrm>
            <a:off x="0" y="3232002"/>
            <a:ext cx="12436475" cy="32907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B9CDB5EF-17FB-4D87-B9FF-FF1D44021C2D}"/>
              </a:ext>
            </a:extLst>
          </p:cNvPr>
          <p:cNvSpPr/>
          <p:nvPr/>
        </p:nvSpPr>
        <p:spPr bwMode="auto">
          <a:xfrm>
            <a:off x="0" y="1588397"/>
            <a:ext cx="12436475" cy="164360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7C95CF8D-6E60-4EA8-A298-3F1B575B3572}"/>
              </a:ext>
            </a:extLst>
          </p:cNvPr>
          <p:cNvGrpSpPr/>
          <p:nvPr/>
        </p:nvGrpSpPr>
        <p:grpSpPr>
          <a:xfrm>
            <a:off x="584200" y="1546804"/>
            <a:ext cx="3480637" cy="4062714"/>
            <a:chOff x="584200" y="1546804"/>
            <a:chExt cx="3480637" cy="4062714"/>
          </a:xfrm>
        </p:grpSpPr>
        <p:sp>
          <p:nvSpPr>
            <p:cNvPr id="16" name="Rectangle 15">
              <a:extLst>
                <a:ext uri="{FF2B5EF4-FFF2-40B4-BE49-F238E27FC236}">
                  <a16:creationId xmlns:a16="http://schemas.microsoft.com/office/drawing/2014/main" id="{F6837998-0B92-4846-BC58-C9A165F3E799}"/>
                </a:ext>
              </a:extLst>
            </p:cNvPr>
            <p:cNvSpPr/>
            <p:nvPr/>
          </p:nvSpPr>
          <p:spPr bwMode="auto">
            <a:xfrm>
              <a:off x="584200"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t" anchorCtr="0" forceAA="0" compatLnSpc="1">
              <a:prstTxWarp prst="textNoShape">
                <a:avLst/>
              </a:prstTxWarp>
              <a:noAutofit/>
            </a:bodyPr>
            <a:lstStyle/>
            <a:p>
              <a:pPr algn="l" defTabSz="914367" rtl="0">
                <a:defRPr/>
              </a:pPr>
              <a:r>
                <a:rPr lang="fr-fr" sz="2000" b="1" i="0" u="none" baseline="0" dirty="0">
                  <a:solidFill>
                    <a:schemeClr val="bg1"/>
                  </a:solidFill>
                  <a:latin typeface="+mj-lt"/>
                  <a:cs typeface="Segoe UI"/>
                </a:rPr>
                <a:t>Mettez au point des interactions virtuelles efficaces</a:t>
              </a:r>
            </a:p>
          </p:txBody>
        </p:sp>
        <p:sp>
          <p:nvSpPr>
            <p:cNvPr id="17" name="Rectangle 16">
              <a:extLst>
                <a:ext uri="{FF2B5EF4-FFF2-40B4-BE49-F238E27FC236}">
                  <a16:creationId xmlns:a16="http://schemas.microsoft.com/office/drawing/2014/main" id="{3286143E-B603-4F08-A21B-9125915D6A2B}"/>
                </a:ext>
              </a:extLst>
            </p:cNvPr>
            <p:cNvSpPr/>
            <p:nvPr/>
          </p:nvSpPr>
          <p:spPr bwMode="auto">
            <a:xfrm>
              <a:off x="584200"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b="0" i="0" u="none" baseline="0" dirty="0">
                  <a:solidFill>
                    <a:schemeClr val="tx1"/>
                  </a:solidFill>
                  <a:cs typeface="Segoe UI"/>
                </a:rPr>
                <a:t>Allez au-delà du chat en direct en résolvant les problèmes sur site en temps réel sans jamais </a:t>
              </a:r>
              <a:br>
                <a:rPr lang="fr-fr" b="0" i="0" u="none" baseline="0" dirty="0">
                  <a:solidFill>
                    <a:schemeClr val="tx1"/>
                  </a:solidFill>
                  <a:cs typeface="Segoe UI"/>
                </a:rPr>
              </a:br>
              <a:r>
                <a:rPr lang="fr-fr" b="0" i="0" u="none" baseline="0" dirty="0">
                  <a:solidFill>
                    <a:schemeClr val="tx1"/>
                  </a:solidFill>
                  <a:cs typeface="Segoe UI"/>
                </a:rPr>
                <a:t>vous déplacer</a:t>
              </a:r>
            </a:p>
          </p:txBody>
        </p:sp>
        <p:cxnSp>
          <p:nvCxnSpPr>
            <p:cNvPr id="18" name="Straight Connector 17">
              <a:extLst>
                <a:ext uri="{FF2B5EF4-FFF2-40B4-BE49-F238E27FC236}">
                  <a16:creationId xmlns:a16="http://schemas.microsoft.com/office/drawing/2014/main" id="{B8FC66BE-EED9-48EE-B4A9-E98E2584DD16}"/>
                </a:ext>
              </a:extLst>
            </p:cNvPr>
            <p:cNvCxnSpPr>
              <a:cxnSpLocks/>
            </p:cNvCxnSpPr>
            <p:nvPr/>
          </p:nvCxnSpPr>
          <p:spPr>
            <a:xfrm>
              <a:off x="58420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2730601-77C9-4338-9E7E-E5D70FE0383D}"/>
                </a:ext>
              </a:extLst>
            </p:cNvPr>
            <p:cNvCxnSpPr>
              <a:cxnSpLocks/>
            </p:cNvCxnSpPr>
            <p:nvPr/>
          </p:nvCxnSpPr>
          <p:spPr>
            <a:xfrm>
              <a:off x="2780047"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97825CC-49C5-41FB-84A6-E0F0B242B7F6}"/>
              </a:ext>
            </a:extLst>
          </p:cNvPr>
          <p:cNvGrpSpPr/>
          <p:nvPr/>
        </p:nvGrpSpPr>
        <p:grpSpPr>
          <a:xfrm>
            <a:off x="4356476" y="1546804"/>
            <a:ext cx="3480637" cy="4062714"/>
            <a:chOff x="4356476" y="1546804"/>
            <a:chExt cx="3480637" cy="4062714"/>
          </a:xfrm>
        </p:grpSpPr>
        <p:sp>
          <p:nvSpPr>
            <p:cNvPr id="22" name="Rectangle 21">
              <a:extLst>
                <a:ext uri="{FF2B5EF4-FFF2-40B4-BE49-F238E27FC236}">
                  <a16:creationId xmlns:a16="http://schemas.microsoft.com/office/drawing/2014/main" id="{E9078D91-1962-465C-B50A-DE02F87D88EC}"/>
                </a:ext>
              </a:extLst>
            </p:cNvPr>
            <p:cNvSpPr/>
            <p:nvPr/>
          </p:nvSpPr>
          <p:spPr bwMode="auto">
            <a:xfrm>
              <a:off x="4356476"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sz="2000" b="1" i="0" u="none" baseline="0" dirty="0">
                  <a:solidFill>
                    <a:schemeClr val="bg1"/>
                  </a:solidFill>
                  <a:latin typeface="+mj-lt"/>
                  <a:cs typeface="Segoe UI"/>
                </a:rPr>
                <a:t>Suscitez l</a:t>
              </a:r>
              <a:r>
                <a:rPr lang="fr-FR" sz="2000" b="1" i="0" u="none" baseline="0" dirty="0">
                  <a:solidFill>
                    <a:schemeClr val="bg1"/>
                  </a:solidFill>
                  <a:latin typeface="+mj-lt"/>
                  <a:cs typeface="Segoe UI"/>
                </a:rPr>
                <a:t>’</a:t>
              </a:r>
              <a:r>
                <a:rPr lang="fr-fr" sz="2000" b="1" i="0" u="none" baseline="0" dirty="0">
                  <a:solidFill>
                    <a:schemeClr val="bg1"/>
                  </a:solidFill>
                  <a:latin typeface="+mj-lt"/>
                  <a:cs typeface="Segoe UI"/>
                </a:rPr>
                <a:t>engagement </a:t>
              </a:r>
              <a:br>
                <a:rPr lang="fr-fr" sz="2000" b="1" i="0" u="none" baseline="0" dirty="0">
                  <a:solidFill>
                    <a:schemeClr val="bg1"/>
                  </a:solidFill>
                  <a:latin typeface="+mj-lt"/>
                  <a:cs typeface="Segoe UI"/>
                </a:rPr>
              </a:br>
              <a:r>
                <a:rPr lang="fr-fr" sz="2000" b="1" i="0" u="none" baseline="0" dirty="0">
                  <a:solidFill>
                    <a:schemeClr val="bg1"/>
                  </a:solidFill>
                  <a:latin typeface="+mj-lt"/>
                  <a:cs typeface="Segoe UI"/>
                </a:rPr>
                <a:t>client en suivant les retours</a:t>
              </a:r>
            </a:p>
          </p:txBody>
        </p:sp>
        <p:sp>
          <p:nvSpPr>
            <p:cNvPr id="23" name="Rectangle 22">
              <a:extLst>
                <a:ext uri="{FF2B5EF4-FFF2-40B4-BE49-F238E27FC236}">
                  <a16:creationId xmlns:a16="http://schemas.microsoft.com/office/drawing/2014/main" id="{645AFA2D-5647-46D3-A8D9-4C8C9FFB516C}"/>
                </a:ext>
              </a:extLst>
            </p:cNvPr>
            <p:cNvSpPr/>
            <p:nvPr/>
          </p:nvSpPr>
          <p:spPr bwMode="auto">
            <a:xfrm>
              <a:off x="4356476"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b="0" i="0" u="none" baseline="0" dirty="0">
                  <a:solidFill>
                    <a:schemeClr val="tx1"/>
                  </a:solidFill>
                  <a:cs typeface="Segoe UI"/>
                </a:rPr>
                <a:t>Découvrez de nouvelles fonctionnalités avec la création d</a:t>
              </a:r>
              <a:r>
                <a:rPr lang="fr-FR" b="0" i="0" u="none" baseline="0" dirty="0">
                  <a:solidFill>
                    <a:schemeClr val="tx1"/>
                  </a:solidFill>
                  <a:cs typeface="Segoe UI"/>
                </a:rPr>
                <a:t>’</a:t>
              </a:r>
              <a:r>
                <a:rPr lang="fr-fr" b="0" i="0" u="none" baseline="0" dirty="0">
                  <a:solidFill>
                    <a:schemeClr val="tx1"/>
                  </a:solidFill>
                  <a:cs typeface="Segoe UI"/>
                </a:rPr>
                <a:t>enquêtes pour collecter et analyser les interactions avec </a:t>
              </a:r>
              <a:br>
                <a:rPr lang="fr-fr" b="0" i="0" u="none" baseline="0" dirty="0">
                  <a:solidFill>
                    <a:schemeClr val="tx1"/>
                  </a:solidFill>
                  <a:cs typeface="Segoe UI"/>
                </a:rPr>
              </a:br>
              <a:r>
                <a:rPr lang="fr-fr" b="0" i="0" u="none" baseline="0" dirty="0">
                  <a:solidFill>
                    <a:schemeClr val="tx1"/>
                  </a:solidFill>
                  <a:cs typeface="Segoe UI"/>
                </a:rPr>
                <a:t>la clientèle</a:t>
              </a:r>
            </a:p>
          </p:txBody>
        </p:sp>
        <p:cxnSp>
          <p:nvCxnSpPr>
            <p:cNvPr id="24" name="Straight Connector 23">
              <a:extLst>
                <a:ext uri="{FF2B5EF4-FFF2-40B4-BE49-F238E27FC236}">
                  <a16:creationId xmlns:a16="http://schemas.microsoft.com/office/drawing/2014/main" id="{2C2CE9EA-06EC-4A2C-AB32-D0B0C8A27DA9}"/>
                </a:ext>
              </a:extLst>
            </p:cNvPr>
            <p:cNvCxnSpPr/>
            <p:nvPr/>
          </p:nvCxnSpPr>
          <p:spPr>
            <a:xfrm>
              <a:off x="4356476"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FDEF6E-AA7A-46E8-9962-4408B1EBDC9B}"/>
                </a:ext>
              </a:extLst>
            </p:cNvPr>
            <p:cNvCxnSpPr>
              <a:cxnSpLocks/>
            </p:cNvCxnSpPr>
            <p:nvPr/>
          </p:nvCxnSpPr>
          <p:spPr>
            <a:xfrm>
              <a:off x="6552323"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E6430EFE-24DC-48FC-8B03-A7F1B31425E6}"/>
              </a:ext>
            </a:extLst>
          </p:cNvPr>
          <p:cNvGrpSpPr/>
          <p:nvPr/>
        </p:nvGrpSpPr>
        <p:grpSpPr>
          <a:xfrm>
            <a:off x="8128751" y="1546804"/>
            <a:ext cx="3480637" cy="4062714"/>
            <a:chOff x="8128751" y="1546804"/>
            <a:chExt cx="3480637" cy="4062714"/>
          </a:xfrm>
        </p:grpSpPr>
        <p:sp>
          <p:nvSpPr>
            <p:cNvPr id="27" name="Rectangle 26">
              <a:extLst>
                <a:ext uri="{FF2B5EF4-FFF2-40B4-BE49-F238E27FC236}">
                  <a16:creationId xmlns:a16="http://schemas.microsoft.com/office/drawing/2014/main" id="{3E3FB2A7-8C0A-4850-8F4D-E5C400F57FF0}"/>
                </a:ext>
              </a:extLst>
            </p:cNvPr>
            <p:cNvSpPr/>
            <p:nvPr/>
          </p:nvSpPr>
          <p:spPr bwMode="auto">
            <a:xfrm>
              <a:off x="8128751"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sz="2000" b="1" i="0" u="none" baseline="0" dirty="0">
                  <a:solidFill>
                    <a:schemeClr val="bg1"/>
                  </a:solidFill>
                  <a:latin typeface="+mj-lt"/>
                  <a:cs typeface="Segoe UI"/>
                </a:rPr>
                <a:t>Personnalisez les conversations avec vos clients au moyen d</a:t>
              </a:r>
              <a:r>
                <a:rPr lang="fr-FR" sz="2000" b="1" i="0" u="none" baseline="0" dirty="0">
                  <a:solidFill>
                    <a:schemeClr val="bg1"/>
                  </a:solidFill>
                  <a:latin typeface="+mj-lt"/>
                  <a:cs typeface="Segoe UI"/>
                </a:rPr>
                <a:t>’</a:t>
              </a:r>
              <a:r>
                <a:rPr lang="fr-fr" sz="2000" b="1" i="0" u="none" baseline="0" dirty="0">
                  <a:solidFill>
                    <a:schemeClr val="bg1"/>
                  </a:solidFill>
                  <a:latin typeface="+mj-lt"/>
                  <a:cs typeface="Segoe UI"/>
                </a:rPr>
                <a:t>une </a:t>
              </a:r>
              <a:br>
                <a:rPr lang="fr-fr" sz="2000" b="1" i="0" u="none" baseline="0" dirty="0">
                  <a:solidFill>
                    <a:schemeClr val="bg1"/>
                  </a:solidFill>
                  <a:latin typeface="+mj-lt"/>
                  <a:cs typeface="Segoe UI"/>
                </a:rPr>
              </a:br>
              <a:r>
                <a:rPr lang="fr-fr" sz="2000" b="1" i="0" u="none" baseline="0" dirty="0">
                  <a:solidFill>
                    <a:schemeClr val="bg1"/>
                  </a:solidFill>
                  <a:latin typeface="+mj-lt"/>
                  <a:cs typeface="Segoe UI"/>
                </a:rPr>
                <a:t>vue unifiée</a:t>
              </a:r>
            </a:p>
          </p:txBody>
        </p:sp>
        <p:sp>
          <p:nvSpPr>
            <p:cNvPr id="28" name="Rectangle 27">
              <a:extLst>
                <a:ext uri="{FF2B5EF4-FFF2-40B4-BE49-F238E27FC236}">
                  <a16:creationId xmlns:a16="http://schemas.microsoft.com/office/drawing/2014/main" id="{E76064B3-6050-494E-8AA6-121FB4B5D0C3}"/>
                </a:ext>
              </a:extLst>
            </p:cNvPr>
            <p:cNvSpPr/>
            <p:nvPr/>
          </p:nvSpPr>
          <p:spPr bwMode="auto">
            <a:xfrm>
              <a:off x="8128751"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b="0" i="0" u="none" baseline="0" dirty="0">
                  <a:solidFill>
                    <a:schemeClr val="tx1"/>
                  </a:solidFill>
                  <a:cs typeface="Segoe UI"/>
                </a:rPr>
                <a:t>Accédez au profil du client </a:t>
              </a:r>
              <a:br>
                <a:rPr lang="fr-fr" b="0" i="0" u="none" baseline="0" dirty="0">
                  <a:solidFill>
                    <a:schemeClr val="tx1"/>
                  </a:solidFill>
                  <a:cs typeface="Segoe UI"/>
                </a:rPr>
              </a:br>
              <a:r>
                <a:rPr lang="fr-fr" b="0" i="0" u="none" baseline="0" dirty="0">
                  <a:solidFill>
                    <a:schemeClr val="tx1"/>
                  </a:solidFill>
                  <a:cs typeface="Segoe UI"/>
                </a:rPr>
                <a:t>et aux données d</a:t>
              </a:r>
              <a:r>
                <a:rPr lang="fr-FR" b="0" i="0" u="none" baseline="0" dirty="0">
                  <a:solidFill>
                    <a:schemeClr val="tx1"/>
                  </a:solidFill>
                  <a:cs typeface="Segoe UI"/>
                </a:rPr>
                <a:t>’</a:t>
              </a:r>
              <a:r>
                <a:rPr lang="fr-fr" b="0" i="0" u="none" baseline="0" dirty="0">
                  <a:solidFill>
                    <a:schemeClr val="tx1"/>
                  </a:solidFill>
                  <a:cs typeface="Segoe UI"/>
                </a:rPr>
                <a:t>interaction </a:t>
              </a:r>
              <a:br>
                <a:rPr lang="fr-fr" b="0" i="0" u="none" baseline="0" dirty="0">
                  <a:solidFill>
                    <a:schemeClr val="tx1"/>
                  </a:solidFill>
                  <a:cs typeface="Segoe UI"/>
                </a:rPr>
              </a:br>
              <a:r>
                <a:rPr lang="fr-fr" b="0" i="0" u="none" baseline="0" dirty="0">
                  <a:solidFill>
                    <a:schemeClr val="tx1"/>
                  </a:solidFill>
                  <a:cs typeface="Segoe UI"/>
                </a:rPr>
                <a:t>à partir d</a:t>
              </a:r>
              <a:r>
                <a:rPr lang="fr-FR" b="0" i="0" u="none" baseline="0" dirty="0">
                  <a:solidFill>
                    <a:schemeClr val="tx1"/>
                  </a:solidFill>
                  <a:cs typeface="Segoe UI"/>
                </a:rPr>
                <a:t>’</a:t>
              </a:r>
              <a:r>
                <a:rPr lang="fr-fr" b="0" i="0" u="none" baseline="0" dirty="0">
                  <a:solidFill>
                    <a:schemeClr val="tx1"/>
                  </a:solidFill>
                  <a:cs typeface="Segoe UI"/>
                </a:rPr>
                <a:t>une plateforme consolidée unique</a:t>
              </a:r>
            </a:p>
          </p:txBody>
        </p:sp>
        <p:cxnSp>
          <p:nvCxnSpPr>
            <p:cNvPr id="29" name="Straight Connector 28">
              <a:extLst>
                <a:ext uri="{FF2B5EF4-FFF2-40B4-BE49-F238E27FC236}">
                  <a16:creationId xmlns:a16="http://schemas.microsoft.com/office/drawing/2014/main" id="{4FBC811D-F232-4CA6-876A-0EB1254BB768}"/>
                </a:ext>
              </a:extLst>
            </p:cNvPr>
            <p:cNvCxnSpPr/>
            <p:nvPr/>
          </p:nvCxnSpPr>
          <p:spPr>
            <a:xfrm>
              <a:off x="8128751"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102AEC-9E42-4383-AE77-B5EC0D0BCDAD}"/>
                </a:ext>
              </a:extLst>
            </p:cNvPr>
            <p:cNvCxnSpPr>
              <a:cxnSpLocks/>
            </p:cNvCxnSpPr>
            <p:nvPr/>
          </p:nvCxnSpPr>
          <p:spPr>
            <a:xfrm>
              <a:off x="1032459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CD3E2DFA-181D-414A-BAEA-5A326CE9CF82}"/>
              </a:ext>
            </a:extLst>
          </p:cNvPr>
          <p:cNvCxnSpPr>
            <a:cxnSpLocks/>
          </p:cNvCxnSpPr>
          <p:nvPr/>
        </p:nvCxnSpPr>
        <p:spPr>
          <a:xfrm>
            <a:off x="0" y="6589274"/>
            <a:ext cx="12436474"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79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anim calcmode="lin" valueType="num">
                                      <p:cBhvr>
                                        <p:cTn id="14" dur="750" fill="hold"/>
                                        <p:tgtEl>
                                          <p:spTgt spid="21"/>
                                        </p:tgtEl>
                                        <p:attrNameLst>
                                          <p:attrName>ppt_x</p:attrName>
                                        </p:attrNameLst>
                                      </p:cBhvr>
                                      <p:tavLst>
                                        <p:tav tm="0">
                                          <p:val>
                                            <p:strVal val="#ppt_x"/>
                                          </p:val>
                                        </p:tav>
                                        <p:tav tm="100000">
                                          <p:val>
                                            <p:strVal val="#ppt_x"/>
                                          </p:val>
                                        </p:tav>
                                      </p:tavLst>
                                    </p:anim>
                                    <p:anim calcmode="lin" valueType="num">
                                      <p:cBhvr>
                                        <p:cTn id="15" dur="75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8263" y="457200"/>
            <a:ext cx="11421600" cy="553998"/>
          </a:xfrm>
        </p:spPr>
        <p:txBody>
          <a:bodyPr/>
          <a:lstStyle/>
          <a:p>
            <a:pPr algn="l" rtl="0"/>
            <a:r>
              <a:rPr lang="fr-fr" b="0" i="0" u="none" baseline="0" dirty="0"/>
              <a:t>Optimisez vos ressources et lancez des actions efficaces</a:t>
            </a:r>
          </a:p>
        </p:txBody>
      </p:sp>
      <p:sp>
        <p:nvSpPr>
          <p:cNvPr id="14" name="Rectangle 13">
            <a:extLst>
              <a:ext uri="{FF2B5EF4-FFF2-40B4-BE49-F238E27FC236}">
                <a16:creationId xmlns:a16="http://schemas.microsoft.com/office/drawing/2014/main" id="{69098017-F2B2-43D8-A749-53F63FE2FECD}"/>
              </a:ext>
            </a:extLst>
          </p:cNvPr>
          <p:cNvSpPr/>
          <p:nvPr/>
        </p:nvSpPr>
        <p:spPr bwMode="auto">
          <a:xfrm>
            <a:off x="0" y="3232002"/>
            <a:ext cx="12436475" cy="32907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C3B458FA-331D-4152-B254-4C2CC5467EBE}"/>
              </a:ext>
            </a:extLst>
          </p:cNvPr>
          <p:cNvSpPr/>
          <p:nvPr/>
        </p:nvSpPr>
        <p:spPr bwMode="auto">
          <a:xfrm>
            <a:off x="0" y="1588397"/>
            <a:ext cx="12436475" cy="164360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E5164330-B50F-47EB-A414-9734473D0BA6}"/>
              </a:ext>
            </a:extLst>
          </p:cNvPr>
          <p:cNvGrpSpPr/>
          <p:nvPr/>
        </p:nvGrpSpPr>
        <p:grpSpPr>
          <a:xfrm>
            <a:off x="584200" y="1546804"/>
            <a:ext cx="3480637" cy="4062714"/>
            <a:chOff x="584200" y="1546804"/>
            <a:chExt cx="3480637" cy="4062714"/>
          </a:xfrm>
        </p:grpSpPr>
        <p:sp>
          <p:nvSpPr>
            <p:cNvPr id="17" name="Rectangle 16">
              <a:extLst>
                <a:ext uri="{FF2B5EF4-FFF2-40B4-BE49-F238E27FC236}">
                  <a16:creationId xmlns:a16="http://schemas.microsoft.com/office/drawing/2014/main" id="{EFF41AE8-4ED9-48DE-9C62-9F9D6C6B3483}"/>
                </a:ext>
              </a:extLst>
            </p:cNvPr>
            <p:cNvSpPr/>
            <p:nvPr/>
          </p:nvSpPr>
          <p:spPr bwMode="auto">
            <a:xfrm>
              <a:off x="584200"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t" anchorCtr="0" forceAA="0" compatLnSpc="1">
              <a:prstTxWarp prst="textNoShape">
                <a:avLst/>
              </a:prstTxWarp>
              <a:noAutofit/>
            </a:bodyPr>
            <a:lstStyle/>
            <a:p>
              <a:pPr algn="l" defTabSz="914367" rtl="0">
                <a:defRPr/>
              </a:pPr>
              <a:r>
                <a:rPr lang="fr-fr" sz="2200" b="1" i="0" u="none" baseline="0" dirty="0">
                  <a:solidFill>
                    <a:schemeClr val="bg1"/>
                  </a:solidFill>
                  <a:latin typeface="+mj-lt"/>
                  <a:cs typeface="Segoe UI"/>
                </a:rPr>
                <a:t>Optimisez vos ressources et proposez une maintenance proactive</a:t>
              </a:r>
            </a:p>
          </p:txBody>
        </p:sp>
        <p:sp>
          <p:nvSpPr>
            <p:cNvPr id="18" name="Rectangle 17">
              <a:extLst>
                <a:ext uri="{FF2B5EF4-FFF2-40B4-BE49-F238E27FC236}">
                  <a16:creationId xmlns:a16="http://schemas.microsoft.com/office/drawing/2014/main" id="{DD9986D1-A017-448F-8F1F-6531B0E9B6EC}"/>
                </a:ext>
              </a:extLst>
            </p:cNvPr>
            <p:cNvSpPr/>
            <p:nvPr/>
          </p:nvSpPr>
          <p:spPr bwMode="auto">
            <a:xfrm>
              <a:off x="584200"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2000" b="0" i="0" u="none" baseline="0" dirty="0">
                  <a:solidFill>
                    <a:schemeClr val="tx1"/>
                  </a:solidFill>
                  <a:cs typeface="Segoe UI"/>
                </a:rPr>
                <a:t>Surveillez les actifs à distance tout en programmant automatiquement les tâches en fonction des intervenants, des équipements et des installations les mieux à même de les réaliser</a:t>
              </a:r>
            </a:p>
          </p:txBody>
        </p:sp>
        <p:cxnSp>
          <p:nvCxnSpPr>
            <p:cNvPr id="20" name="Straight Connector 19">
              <a:extLst>
                <a:ext uri="{FF2B5EF4-FFF2-40B4-BE49-F238E27FC236}">
                  <a16:creationId xmlns:a16="http://schemas.microsoft.com/office/drawing/2014/main" id="{3F8F9C7A-5D90-40EF-A0E7-406EAA475F1D}"/>
                </a:ext>
              </a:extLst>
            </p:cNvPr>
            <p:cNvCxnSpPr>
              <a:cxnSpLocks/>
            </p:cNvCxnSpPr>
            <p:nvPr/>
          </p:nvCxnSpPr>
          <p:spPr>
            <a:xfrm>
              <a:off x="58420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1335EC-E489-4688-B42E-566BAF68784D}"/>
                </a:ext>
              </a:extLst>
            </p:cNvPr>
            <p:cNvCxnSpPr>
              <a:cxnSpLocks/>
            </p:cNvCxnSpPr>
            <p:nvPr/>
          </p:nvCxnSpPr>
          <p:spPr>
            <a:xfrm>
              <a:off x="2780047"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462B2EE-EFFC-4CC8-BE6E-990D7077A172}"/>
              </a:ext>
            </a:extLst>
          </p:cNvPr>
          <p:cNvGrpSpPr/>
          <p:nvPr/>
        </p:nvGrpSpPr>
        <p:grpSpPr>
          <a:xfrm>
            <a:off x="4356476" y="1546804"/>
            <a:ext cx="3480637" cy="4062714"/>
            <a:chOff x="4356476" y="1546804"/>
            <a:chExt cx="3480637" cy="4062714"/>
          </a:xfrm>
        </p:grpSpPr>
        <p:sp>
          <p:nvSpPr>
            <p:cNvPr id="23" name="Rectangle 22">
              <a:extLst>
                <a:ext uri="{FF2B5EF4-FFF2-40B4-BE49-F238E27FC236}">
                  <a16:creationId xmlns:a16="http://schemas.microsoft.com/office/drawing/2014/main" id="{D6FFEFB9-C961-4131-9241-A39B712F1A17}"/>
                </a:ext>
              </a:extLst>
            </p:cNvPr>
            <p:cNvSpPr/>
            <p:nvPr/>
          </p:nvSpPr>
          <p:spPr bwMode="auto">
            <a:xfrm>
              <a:off x="4356476"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sz="2200" b="1" i="0" u="none" baseline="0" dirty="0">
                  <a:solidFill>
                    <a:schemeClr val="bg1"/>
                  </a:solidFill>
                  <a:latin typeface="+mj-lt"/>
                  <a:cs typeface="Segoe UI"/>
                </a:rPr>
                <a:t>Améliorez la satisfaction client par l</a:t>
              </a:r>
              <a:r>
                <a:rPr lang="fr-FR" sz="2200" b="1" i="0" u="none" baseline="0" dirty="0">
                  <a:solidFill>
                    <a:schemeClr val="bg1"/>
                  </a:solidFill>
                  <a:latin typeface="+mj-lt"/>
                  <a:cs typeface="Segoe UI"/>
                </a:rPr>
                <a:t>’</a:t>
              </a:r>
              <a:r>
                <a:rPr lang="fr-fr" sz="2200" b="1" i="0" u="none" baseline="0" dirty="0">
                  <a:solidFill>
                    <a:schemeClr val="bg1"/>
                  </a:solidFill>
                  <a:latin typeface="+mj-lt"/>
                  <a:cs typeface="Segoe UI"/>
                </a:rPr>
                <a:t>intermédiaire d</a:t>
              </a:r>
              <a:r>
                <a:rPr lang="fr-FR" sz="2200" b="1" i="0" u="none" baseline="0" dirty="0">
                  <a:solidFill>
                    <a:schemeClr val="bg1"/>
                  </a:solidFill>
                  <a:latin typeface="+mj-lt"/>
                  <a:cs typeface="Segoe UI"/>
                </a:rPr>
                <a:t>’</a:t>
              </a:r>
              <a:r>
                <a:rPr lang="fr-fr" sz="2200" b="1" i="0" u="none" baseline="0" dirty="0">
                  <a:solidFill>
                    <a:schemeClr val="bg1"/>
                  </a:solidFill>
                  <a:latin typeface="+mj-lt"/>
                  <a:cs typeface="Segoe UI"/>
                </a:rPr>
                <a:t>un service prédictif</a:t>
              </a:r>
            </a:p>
          </p:txBody>
        </p:sp>
        <p:sp>
          <p:nvSpPr>
            <p:cNvPr id="24" name="Rectangle 23">
              <a:extLst>
                <a:ext uri="{FF2B5EF4-FFF2-40B4-BE49-F238E27FC236}">
                  <a16:creationId xmlns:a16="http://schemas.microsoft.com/office/drawing/2014/main" id="{05DE1450-AB11-4514-AD68-079902E2DE42}"/>
                </a:ext>
              </a:extLst>
            </p:cNvPr>
            <p:cNvSpPr/>
            <p:nvPr/>
          </p:nvSpPr>
          <p:spPr bwMode="auto">
            <a:xfrm>
              <a:off x="4356476"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2000" b="0" i="0" u="none" baseline="0">
                  <a:solidFill>
                    <a:schemeClr val="tx1"/>
                  </a:solidFill>
                  <a:cs typeface="Segoe UI"/>
                </a:rPr>
                <a:t>Engagez-vous auprès des clients par le biais de rappels de rendez-vous automatisés vocaux et textuels, tout en maintenant une continuité par une information permanente</a:t>
              </a:r>
            </a:p>
          </p:txBody>
        </p:sp>
        <p:cxnSp>
          <p:nvCxnSpPr>
            <p:cNvPr id="25" name="Straight Connector 24">
              <a:extLst>
                <a:ext uri="{FF2B5EF4-FFF2-40B4-BE49-F238E27FC236}">
                  <a16:creationId xmlns:a16="http://schemas.microsoft.com/office/drawing/2014/main" id="{31F25A13-37E0-446F-80FF-02FC9C31FB5C}"/>
                </a:ext>
              </a:extLst>
            </p:cNvPr>
            <p:cNvCxnSpPr/>
            <p:nvPr/>
          </p:nvCxnSpPr>
          <p:spPr>
            <a:xfrm>
              <a:off x="4356476"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D94CBA-E417-49E6-8542-C0DF331D8587}"/>
                </a:ext>
              </a:extLst>
            </p:cNvPr>
            <p:cNvCxnSpPr>
              <a:cxnSpLocks/>
            </p:cNvCxnSpPr>
            <p:nvPr/>
          </p:nvCxnSpPr>
          <p:spPr>
            <a:xfrm>
              <a:off x="6552323"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5E373C1-583F-4462-B178-8C57A244D6AF}"/>
              </a:ext>
            </a:extLst>
          </p:cNvPr>
          <p:cNvGrpSpPr/>
          <p:nvPr/>
        </p:nvGrpSpPr>
        <p:grpSpPr>
          <a:xfrm>
            <a:off x="8128751" y="1546804"/>
            <a:ext cx="3480637" cy="4062714"/>
            <a:chOff x="8128751" y="1546804"/>
            <a:chExt cx="3480637" cy="4062714"/>
          </a:xfrm>
        </p:grpSpPr>
        <p:sp>
          <p:nvSpPr>
            <p:cNvPr id="28" name="Rectangle 27">
              <a:extLst>
                <a:ext uri="{FF2B5EF4-FFF2-40B4-BE49-F238E27FC236}">
                  <a16:creationId xmlns:a16="http://schemas.microsoft.com/office/drawing/2014/main" id="{3238754F-1C87-46E1-AE98-8AF678189CE2}"/>
                </a:ext>
              </a:extLst>
            </p:cNvPr>
            <p:cNvSpPr/>
            <p:nvPr/>
          </p:nvSpPr>
          <p:spPr bwMode="auto">
            <a:xfrm>
              <a:off x="8128751" y="1705571"/>
              <a:ext cx="3480637"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14367" rtl="0">
                <a:defRPr/>
              </a:pPr>
              <a:r>
                <a:rPr lang="fr-fr" sz="2200" b="1" i="0" u="none" baseline="0" dirty="0">
                  <a:solidFill>
                    <a:schemeClr val="bg1"/>
                  </a:solidFill>
                  <a:latin typeface="+mj-lt"/>
                  <a:cs typeface="Segoe UI"/>
                </a:rPr>
                <a:t>Préservez votre chiffre d</a:t>
              </a:r>
              <a:r>
                <a:rPr lang="fr-FR" sz="2200" b="1" i="0" u="none" baseline="0" dirty="0">
                  <a:solidFill>
                    <a:schemeClr val="bg1"/>
                  </a:solidFill>
                  <a:latin typeface="+mj-lt"/>
                  <a:cs typeface="Segoe UI"/>
                </a:rPr>
                <a:t>’</a:t>
              </a:r>
              <a:r>
                <a:rPr lang="fr-fr" sz="2200" b="1" i="0" u="none" baseline="0" dirty="0">
                  <a:solidFill>
                    <a:schemeClr val="bg1"/>
                  </a:solidFill>
                  <a:latin typeface="+mj-lt"/>
                  <a:cs typeface="Segoe UI"/>
                </a:rPr>
                <a:t>affaires en automatisant le renouvellement des contrats</a:t>
              </a:r>
            </a:p>
          </p:txBody>
        </p:sp>
        <p:sp>
          <p:nvSpPr>
            <p:cNvPr id="29" name="Rectangle 28">
              <a:extLst>
                <a:ext uri="{FF2B5EF4-FFF2-40B4-BE49-F238E27FC236}">
                  <a16:creationId xmlns:a16="http://schemas.microsoft.com/office/drawing/2014/main" id="{ACFD3060-FA3B-4488-BF00-1C1569FE5883}"/>
                </a:ext>
              </a:extLst>
            </p:cNvPr>
            <p:cNvSpPr/>
            <p:nvPr/>
          </p:nvSpPr>
          <p:spPr bwMode="auto">
            <a:xfrm>
              <a:off x="8128751" y="3286158"/>
              <a:ext cx="3480637"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l" defTabSz="914367" rtl="0">
                <a:defRPr/>
              </a:pPr>
              <a:r>
                <a:rPr lang="fr-fr" sz="2000" b="0" i="0" u="none" baseline="0">
                  <a:solidFill>
                    <a:schemeClr val="tx1"/>
                  </a:solidFill>
                  <a:cs typeface="Segoe UI"/>
                </a:rPr>
                <a:t>Créez des workflows pour maintenir les relations client et identifier les contrats nécessitant une attention particulière ou un renouvellement</a:t>
              </a:r>
            </a:p>
          </p:txBody>
        </p:sp>
        <p:cxnSp>
          <p:nvCxnSpPr>
            <p:cNvPr id="30" name="Straight Connector 29">
              <a:extLst>
                <a:ext uri="{FF2B5EF4-FFF2-40B4-BE49-F238E27FC236}">
                  <a16:creationId xmlns:a16="http://schemas.microsoft.com/office/drawing/2014/main" id="{B8E42198-7C9D-4B28-9B58-BE8AEA851FED}"/>
                </a:ext>
              </a:extLst>
            </p:cNvPr>
            <p:cNvCxnSpPr/>
            <p:nvPr/>
          </p:nvCxnSpPr>
          <p:spPr>
            <a:xfrm>
              <a:off x="8128751"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998E24-37ED-465C-BB40-47D8851D87D1}"/>
                </a:ext>
              </a:extLst>
            </p:cNvPr>
            <p:cNvCxnSpPr>
              <a:cxnSpLocks/>
            </p:cNvCxnSpPr>
            <p:nvPr/>
          </p:nvCxnSpPr>
          <p:spPr>
            <a:xfrm>
              <a:off x="1032459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2795796-E9C2-4945-9B79-49772AB021D9}"/>
              </a:ext>
            </a:extLst>
          </p:cNvPr>
          <p:cNvCxnSpPr>
            <a:cxnSpLocks/>
          </p:cNvCxnSpPr>
          <p:nvPr/>
        </p:nvCxnSpPr>
        <p:spPr>
          <a:xfrm>
            <a:off x="0" y="6589274"/>
            <a:ext cx="12436474"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10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anim calcmode="lin" valueType="num">
                                      <p:cBhvr>
                                        <p:cTn id="14" dur="750" fill="hold"/>
                                        <p:tgtEl>
                                          <p:spTgt spid="22"/>
                                        </p:tgtEl>
                                        <p:attrNameLst>
                                          <p:attrName>ppt_x</p:attrName>
                                        </p:attrNameLst>
                                      </p:cBhvr>
                                      <p:tavLst>
                                        <p:tav tm="0">
                                          <p:val>
                                            <p:strVal val="#ppt_x"/>
                                          </p:val>
                                        </p:tav>
                                        <p:tav tm="100000">
                                          <p:val>
                                            <p:strVal val="#ppt_x"/>
                                          </p:val>
                                        </p:tav>
                                      </p:tavLst>
                                    </p:anim>
                                    <p:anim calcmode="lin" valueType="num">
                                      <p:cBhvr>
                                        <p:cTn id="15" dur="75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9C65-3B8A-49BC-8B88-3815BEAA13F9}"/>
              </a:ext>
            </a:extLst>
          </p:cNvPr>
          <p:cNvSpPr>
            <a:spLocks noGrp="1"/>
          </p:cNvSpPr>
          <p:nvPr>
            <p:ph type="title"/>
          </p:nvPr>
        </p:nvSpPr>
        <p:spPr>
          <a:xfrm>
            <a:off x="588263" y="457622"/>
            <a:ext cx="11018520" cy="553982"/>
          </a:xfrm>
        </p:spPr>
        <p:txBody>
          <a:bodyPr/>
          <a:lstStyle/>
          <a:p>
            <a:pPr algn="l" rtl="0"/>
            <a:r>
              <a:rPr lang="fr-fr" b="0" i="0" u="none" baseline="0" dirty="0">
                <a:cs typeface="Segoe UI"/>
              </a:rPr>
              <a:t>Donnez le pouvoir aux techniciens et agents</a:t>
            </a:r>
          </a:p>
        </p:txBody>
      </p:sp>
      <p:sp>
        <p:nvSpPr>
          <p:cNvPr id="17" name="Rectangle 16">
            <a:extLst>
              <a:ext uri="{FF2B5EF4-FFF2-40B4-BE49-F238E27FC236}">
                <a16:creationId xmlns:a16="http://schemas.microsoft.com/office/drawing/2014/main" id="{3E973973-9010-4D6F-8E94-693CF95DA830}"/>
              </a:ext>
            </a:extLst>
          </p:cNvPr>
          <p:cNvSpPr/>
          <p:nvPr/>
        </p:nvSpPr>
        <p:spPr bwMode="auto">
          <a:xfrm>
            <a:off x="1" y="3168955"/>
            <a:ext cx="12192000" cy="32260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2BE5273-7320-4BAE-AAFC-567B3425D870}"/>
              </a:ext>
            </a:extLst>
          </p:cNvPr>
          <p:cNvSpPr/>
          <p:nvPr/>
        </p:nvSpPr>
        <p:spPr bwMode="auto">
          <a:xfrm>
            <a:off x="1" y="1557660"/>
            <a:ext cx="12192000" cy="1611295"/>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B411DD78-54D1-41D1-81F9-70BEB1EDE435}"/>
              </a:ext>
            </a:extLst>
          </p:cNvPr>
          <p:cNvGrpSpPr/>
          <p:nvPr/>
        </p:nvGrpSpPr>
        <p:grpSpPr>
          <a:xfrm>
            <a:off x="572716" y="1516884"/>
            <a:ext cx="2639114" cy="3982850"/>
            <a:chOff x="584200" y="1546804"/>
            <a:chExt cx="2692033" cy="4062714"/>
          </a:xfrm>
        </p:grpSpPr>
        <p:sp>
          <p:nvSpPr>
            <p:cNvPr id="8" name="Rectangle 7">
              <a:extLst>
                <a:ext uri="{FF2B5EF4-FFF2-40B4-BE49-F238E27FC236}">
                  <a16:creationId xmlns:a16="http://schemas.microsoft.com/office/drawing/2014/main" id="{5F714683-506C-4D62-AD18-B4F4145DA759}"/>
                </a:ext>
              </a:extLst>
            </p:cNvPr>
            <p:cNvSpPr/>
            <p:nvPr/>
          </p:nvSpPr>
          <p:spPr bwMode="auto">
            <a:xfrm>
              <a:off x="58420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0" bIns="89642" numCol="1" spcCol="0" rtlCol="0" fromWordArt="0" anchor="t" anchorCtr="0" forceAA="0" compatLnSpc="1">
              <a:prstTxWarp prst="textNoShape">
                <a:avLst/>
              </a:prstTxWarp>
              <a:noAutofit/>
            </a:bodyPr>
            <a:lstStyle/>
            <a:p>
              <a:pPr algn="l" defTabSz="896354" rtl="0">
                <a:defRPr/>
              </a:pPr>
              <a:r>
                <a:rPr lang="fr-fr" b="1" i="0" u="none" baseline="0" dirty="0">
                  <a:solidFill>
                    <a:srgbClr val="FFFFFF"/>
                  </a:solidFill>
                  <a:latin typeface="Segoe UI Semibold"/>
                  <a:cs typeface="Segoe UI"/>
                </a:rPr>
                <a:t>Améliorez le taux de résolution en entrant en relation avec des experts à distance</a:t>
              </a:r>
            </a:p>
          </p:txBody>
        </p:sp>
        <p:sp>
          <p:nvSpPr>
            <p:cNvPr id="48" name="Rectangle 47">
              <a:extLst>
                <a:ext uri="{FF2B5EF4-FFF2-40B4-BE49-F238E27FC236}">
                  <a16:creationId xmlns:a16="http://schemas.microsoft.com/office/drawing/2014/main" id="{B7C8A355-2AE3-427E-91E5-3CE736ACEBB6}"/>
                </a:ext>
              </a:extLst>
            </p:cNvPr>
            <p:cNvSpPr/>
            <p:nvPr/>
          </p:nvSpPr>
          <p:spPr bwMode="auto">
            <a:xfrm>
              <a:off x="584200" y="3286158"/>
              <a:ext cx="2692033"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354" rtl="0">
                <a:defRPr/>
              </a:pPr>
              <a:r>
                <a:rPr lang="fr-fr" sz="1700" b="0" i="0" u="none" spc="-10" dirty="0">
                  <a:solidFill>
                    <a:srgbClr val="000000"/>
                  </a:solidFill>
                  <a:latin typeface="Segoe UI"/>
                  <a:cs typeface="Segoe UI"/>
                </a:rPr>
                <a:t>Améliorez les opérations </a:t>
              </a:r>
              <a:r>
                <a:rPr lang="fr-fr" sz="1700" b="0" i="0" u="none" baseline="0" dirty="0">
                  <a:solidFill>
                    <a:srgbClr val="000000"/>
                  </a:solidFill>
                  <a:latin typeface="Segoe UI"/>
                  <a:cs typeface="Segoe UI"/>
                </a:rPr>
                <a:t>de dépannage et </a:t>
              </a:r>
              <a:br>
                <a:rPr lang="fr-fr" sz="1700" b="0" i="0" u="none" baseline="0" dirty="0">
                  <a:solidFill>
                    <a:srgbClr val="000000"/>
                  </a:solidFill>
                  <a:latin typeface="Segoe UI"/>
                  <a:cs typeface="Segoe UI"/>
                </a:rPr>
              </a:br>
              <a:r>
                <a:rPr lang="fr-fr" sz="1700" b="0" i="0" u="none" baseline="0" dirty="0">
                  <a:solidFill>
                    <a:srgbClr val="000000"/>
                  </a:solidFill>
                  <a:latin typeface="Segoe UI"/>
                  <a:cs typeface="Segoe UI"/>
                </a:rPr>
                <a:t>résolvez les problèmes </a:t>
              </a:r>
              <a:br>
                <a:rPr lang="fr-fr" sz="1700" b="0" i="0" u="none" baseline="0" dirty="0">
                  <a:solidFill>
                    <a:srgbClr val="000000"/>
                  </a:solidFill>
                  <a:latin typeface="Segoe UI"/>
                  <a:cs typeface="Segoe UI"/>
                </a:rPr>
              </a:br>
              <a:r>
                <a:rPr lang="fr-fr" sz="1700" b="0" i="0" u="none" baseline="0" dirty="0">
                  <a:solidFill>
                    <a:srgbClr val="000000"/>
                  </a:solidFill>
                  <a:latin typeface="Segoe UI"/>
                  <a:cs typeface="Segoe UI"/>
                </a:rPr>
                <a:t>en temps réel</a:t>
              </a:r>
            </a:p>
          </p:txBody>
        </p:sp>
        <p:cxnSp>
          <p:nvCxnSpPr>
            <p:cNvPr id="4" name="Straight Connector 3">
              <a:extLst>
                <a:ext uri="{FF2B5EF4-FFF2-40B4-BE49-F238E27FC236}">
                  <a16:creationId xmlns:a16="http://schemas.microsoft.com/office/drawing/2014/main" id="{0171EC2C-7444-4C52-A143-21442EA51131}"/>
                </a:ext>
              </a:extLst>
            </p:cNvPr>
            <p:cNvCxnSpPr>
              <a:cxnSpLocks/>
            </p:cNvCxnSpPr>
            <p:nvPr/>
          </p:nvCxnSpPr>
          <p:spPr>
            <a:xfrm>
              <a:off x="58420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B01CC1-1E73-40E2-8192-34073F3FB7FF}"/>
                </a:ext>
              </a:extLst>
            </p:cNvPr>
            <p:cNvCxnSpPr>
              <a:cxnSpLocks/>
            </p:cNvCxnSpPr>
            <p:nvPr/>
          </p:nvCxnSpPr>
          <p:spPr>
            <a:xfrm>
              <a:off x="189273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C561A35-3C17-42D9-A4CA-DF62F5614DBF}"/>
              </a:ext>
            </a:extLst>
          </p:cNvPr>
          <p:cNvGrpSpPr/>
          <p:nvPr/>
        </p:nvGrpSpPr>
        <p:grpSpPr>
          <a:xfrm>
            <a:off x="3328085" y="1516884"/>
            <a:ext cx="2639114" cy="3982850"/>
            <a:chOff x="3394820" y="1546804"/>
            <a:chExt cx="2692033" cy="4062714"/>
          </a:xfrm>
        </p:grpSpPr>
        <p:sp>
          <p:nvSpPr>
            <p:cNvPr id="36" name="Rectangle 35">
              <a:extLst>
                <a:ext uri="{FF2B5EF4-FFF2-40B4-BE49-F238E27FC236}">
                  <a16:creationId xmlns:a16="http://schemas.microsoft.com/office/drawing/2014/main" id="{88332829-0605-483F-8830-2FCD909366DA}"/>
                </a:ext>
              </a:extLst>
            </p:cNvPr>
            <p:cNvSpPr/>
            <p:nvPr/>
          </p:nvSpPr>
          <p:spPr bwMode="auto">
            <a:xfrm>
              <a:off x="339482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algn="l" defTabSz="896354" rtl="0">
                <a:defRPr/>
              </a:pPr>
              <a:r>
                <a:rPr lang="fr-fr" b="1" i="0" u="none" baseline="0" dirty="0">
                  <a:solidFill>
                    <a:srgbClr val="FFFFFF"/>
                  </a:solidFill>
                  <a:latin typeface="Segoe UI Semibold"/>
                  <a:cs typeface="Segoe UI"/>
                </a:rPr>
                <a:t>Développez l</a:t>
              </a:r>
              <a:r>
                <a:rPr lang="fr-FR" b="1" i="0" u="none" baseline="0" dirty="0">
                  <a:solidFill>
                    <a:srgbClr val="FFFFFF"/>
                  </a:solidFill>
                  <a:latin typeface="Segoe UI Semibold"/>
                  <a:cs typeface="Segoe UI"/>
                </a:rPr>
                <a:t>’</a:t>
              </a:r>
              <a:r>
                <a:rPr lang="fr-fr" b="1" i="0" u="none" baseline="0" dirty="0">
                  <a:solidFill>
                    <a:srgbClr val="FFFFFF"/>
                  </a:solidFill>
                  <a:latin typeface="Segoe UI Semibold"/>
                  <a:cs typeface="Segoe UI"/>
                </a:rPr>
                <a:t>expertise tout en glanant des informations essentielles</a:t>
              </a:r>
            </a:p>
          </p:txBody>
        </p:sp>
        <p:sp>
          <p:nvSpPr>
            <p:cNvPr id="49" name="Rectangle 48">
              <a:extLst>
                <a:ext uri="{FF2B5EF4-FFF2-40B4-BE49-F238E27FC236}">
                  <a16:creationId xmlns:a16="http://schemas.microsoft.com/office/drawing/2014/main" id="{60A79E2D-96AC-42ED-8F0D-38E54ED9F972}"/>
                </a:ext>
              </a:extLst>
            </p:cNvPr>
            <p:cNvSpPr/>
            <p:nvPr/>
          </p:nvSpPr>
          <p:spPr bwMode="auto">
            <a:xfrm>
              <a:off x="3394820" y="3286158"/>
              <a:ext cx="2692033"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354" rtl="0">
                <a:defRPr/>
              </a:pPr>
              <a:r>
                <a:rPr lang="fr-fr" sz="1700" b="0" i="0" u="none" spc="-10" dirty="0">
                  <a:solidFill>
                    <a:srgbClr val="000000"/>
                  </a:solidFill>
                  <a:latin typeface="Segoe UI"/>
                  <a:cs typeface="Segoe UI"/>
                </a:rPr>
                <a:t>Accédez aux instructions </a:t>
              </a:r>
              <a:r>
                <a:rPr lang="fr-fr" sz="1700" b="0" i="0" u="none" baseline="0" dirty="0">
                  <a:solidFill>
                    <a:srgbClr val="000000"/>
                  </a:solidFill>
                  <a:latin typeface="Segoe UI"/>
                  <a:cs typeface="Segoe UI"/>
                </a:rPr>
                <a:t>de travail dans un contexte de réalité augmentée à l</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aide de schémas, d</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historique </a:t>
              </a:r>
              <a:br>
                <a:rPr lang="fr-fr" sz="1700" b="0" i="0" u="none" baseline="0" dirty="0">
                  <a:solidFill>
                    <a:srgbClr val="000000"/>
                  </a:solidFill>
                  <a:latin typeface="Segoe UI"/>
                  <a:cs typeface="Segoe UI"/>
                </a:rPr>
              </a:br>
              <a:r>
                <a:rPr lang="fr-fr" sz="1700" b="0" i="0" u="none" baseline="0" dirty="0">
                  <a:solidFill>
                    <a:srgbClr val="000000"/>
                  </a:solidFill>
                  <a:latin typeface="Segoe UI"/>
                  <a:cs typeface="Segoe UI"/>
                </a:rPr>
                <a:t>de maintenance des actifs ou de l</a:t>
              </a:r>
              <a:r>
                <a:rPr lang="fr-FR" sz="1700" b="0" i="0" u="none" baseline="0" dirty="0">
                  <a:solidFill>
                    <a:srgbClr val="000000"/>
                  </a:solidFill>
                  <a:latin typeface="Segoe UI"/>
                  <a:cs typeface="Segoe UI"/>
                </a:rPr>
                <a:t>’</a:t>
              </a:r>
              <a:r>
                <a:rPr lang="fr-fr" sz="1700" b="0" i="0" u="none" baseline="0" dirty="0" err="1">
                  <a:solidFill>
                    <a:srgbClr val="000000"/>
                  </a:solidFill>
                  <a:latin typeface="Segoe UI"/>
                  <a:cs typeface="Segoe UI"/>
                </a:rPr>
                <a:t>loT</a:t>
              </a:r>
              <a:endParaRPr lang="fr-fr" sz="1700">
                <a:solidFill>
                  <a:srgbClr val="000000"/>
                </a:solidFill>
                <a:latin typeface="Segoe UI"/>
                <a:cs typeface="Segoe UI"/>
              </a:endParaRPr>
            </a:p>
          </p:txBody>
        </p:sp>
        <p:cxnSp>
          <p:nvCxnSpPr>
            <p:cNvPr id="14" name="Straight Connector 13">
              <a:extLst>
                <a:ext uri="{FF2B5EF4-FFF2-40B4-BE49-F238E27FC236}">
                  <a16:creationId xmlns:a16="http://schemas.microsoft.com/office/drawing/2014/main" id="{36597E4E-1B17-44C8-81E0-C20D8B411316}"/>
                </a:ext>
              </a:extLst>
            </p:cNvPr>
            <p:cNvCxnSpPr/>
            <p:nvPr/>
          </p:nvCxnSpPr>
          <p:spPr>
            <a:xfrm>
              <a:off x="339482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309395-9592-4830-B36F-D26F2124152A}"/>
                </a:ext>
              </a:extLst>
            </p:cNvPr>
            <p:cNvCxnSpPr>
              <a:cxnSpLocks/>
            </p:cNvCxnSpPr>
            <p:nvPr/>
          </p:nvCxnSpPr>
          <p:spPr>
            <a:xfrm>
              <a:off x="470335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E5CC66A-DA17-4CF1-9E6D-49830C11AC41}"/>
              </a:ext>
            </a:extLst>
          </p:cNvPr>
          <p:cNvGrpSpPr/>
          <p:nvPr/>
        </p:nvGrpSpPr>
        <p:grpSpPr>
          <a:xfrm>
            <a:off x="6083454" y="1516884"/>
            <a:ext cx="2542349" cy="3982850"/>
            <a:chOff x="6205440" y="1546804"/>
            <a:chExt cx="2593328" cy="4062714"/>
          </a:xfrm>
        </p:grpSpPr>
        <p:sp>
          <p:nvSpPr>
            <p:cNvPr id="38" name="Rectangle 37">
              <a:extLst>
                <a:ext uri="{FF2B5EF4-FFF2-40B4-BE49-F238E27FC236}">
                  <a16:creationId xmlns:a16="http://schemas.microsoft.com/office/drawing/2014/main" id="{8202EA0D-1575-4735-94BC-7C7169937981}"/>
                </a:ext>
              </a:extLst>
            </p:cNvPr>
            <p:cNvSpPr/>
            <p:nvPr/>
          </p:nvSpPr>
          <p:spPr bwMode="auto">
            <a:xfrm>
              <a:off x="620544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algn="l" defTabSz="896354" rtl="0">
                <a:defRPr/>
              </a:pPr>
              <a:r>
                <a:rPr lang="fr-fr" b="1" i="0" u="none" baseline="0" dirty="0">
                  <a:solidFill>
                    <a:srgbClr val="FFFFFF"/>
                  </a:solidFill>
                  <a:latin typeface="Segoe UI Semibold"/>
                  <a:cs typeface="Segoe UI"/>
                </a:rPr>
                <a:t>Mettez en place des assistants numériques tout en maintenant l</a:t>
              </a:r>
              <a:r>
                <a:rPr lang="fr-FR" b="1" i="0" u="none" baseline="0" dirty="0">
                  <a:solidFill>
                    <a:srgbClr val="FFFFFF"/>
                  </a:solidFill>
                  <a:latin typeface="Segoe UI Semibold"/>
                  <a:cs typeface="Segoe UI"/>
                </a:rPr>
                <a:t>’</a:t>
              </a:r>
              <a:r>
                <a:rPr lang="fr-fr" b="1" i="0" u="none" baseline="0" dirty="0">
                  <a:solidFill>
                    <a:srgbClr val="FFFFFF"/>
                  </a:solidFill>
                  <a:latin typeface="Segoe UI Semibold"/>
                  <a:cs typeface="Segoe UI"/>
                </a:rPr>
                <a:t>engagement des employés</a:t>
              </a:r>
            </a:p>
          </p:txBody>
        </p:sp>
        <p:sp>
          <p:nvSpPr>
            <p:cNvPr id="50" name="Rectangle 49">
              <a:extLst>
                <a:ext uri="{FF2B5EF4-FFF2-40B4-BE49-F238E27FC236}">
                  <a16:creationId xmlns:a16="http://schemas.microsoft.com/office/drawing/2014/main" id="{12FDCCAF-9230-4345-86D8-D0C8AA24EDB3}"/>
                </a:ext>
              </a:extLst>
            </p:cNvPr>
            <p:cNvSpPr/>
            <p:nvPr/>
          </p:nvSpPr>
          <p:spPr bwMode="auto">
            <a:xfrm>
              <a:off x="620544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354" rtl="0">
                <a:defRPr/>
              </a:pPr>
              <a:r>
                <a:rPr lang="fr-fr" sz="1700" b="0" i="0" u="none" baseline="0" dirty="0">
                  <a:solidFill>
                    <a:srgbClr val="000000"/>
                  </a:solidFill>
                  <a:latin typeface="Segoe UI"/>
                  <a:cs typeface="Segoe UI"/>
                </a:rPr>
                <a:t>Appuyez-vous sur les capacités des agents virtuels intelligents pour offrir un service client exceptionnel</a:t>
              </a:r>
            </a:p>
          </p:txBody>
        </p:sp>
        <p:cxnSp>
          <p:nvCxnSpPr>
            <p:cNvPr id="15" name="Straight Connector 14">
              <a:extLst>
                <a:ext uri="{FF2B5EF4-FFF2-40B4-BE49-F238E27FC236}">
                  <a16:creationId xmlns:a16="http://schemas.microsoft.com/office/drawing/2014/main" id="{630B15EA-E129-4612-B5F7-8AE7D96D7D54}"/>
                </a:ext>
              </a:extLst>
            </p:cNvPr>
            <p:cNvCxnSpPr/>
            <p:nvPr/>
          </p:nvCxnSpPr>
          <p:spPr>
            <a:xfrm>
              <a:off x="620544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455E85-68B5-466D-B4D3-63138959E5F7}"/>
                </a:ext>
              </a:extLst>
            </p:cNvPr>
            <p:cNvCxnSpPr>
              <a:cxnSpLocks/>
            </p:cNvCxnSpPr>
            <p:nvPr/>
          </p:nvCxnSpPr>
          <p:spPr>
            <a:xfrm>
              <a:off x="751397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464AC00-4BA5-4E47-9B4C-FCDFFCB6E8B2}"/>
              </a:ext>
            </a:extLst>
          </p:cNvPr>
          <p:cNvGrpSpPr/>
          <p:nvPr/>
        </p:nvGrpSpPr>
        <p:grpSpPr>
          <a:xfrm>
            <a:off x="8838823" y="1516884"/>
            <a:ext cx="2542349" cy="3982850"/>
            <a:chOff x="9016060" y="1546804"/>
            <a:chExt cx="2593328" cy="4062714"/>
          </a:xfrm>
        </p:grpSpPr>
        <p:sp>
          <p:nvSpPr>
            <p:cNvPr id="39" name="Rectangle 38">
              <a:extLst>
                <a:ext uri="{FF2B5EF4-FFF2-40B4-BE49-F238E27FC236}">
                  <a16:creationId xmlns:a16="http://schemas.microsoft.com/office/drawing/2014/main" id="{065C4E9E-4B29-4674-A96A-5651214299A9}"/>
                </a:ext>
              </a:extLst>
            </p:cNvPr>
            <p:cNvSpPr/>
            <p:nvPr/>
          </p:nvSpPr>
          <p:spPr bwMode="auto">
            <a:xfrm>
              <a:off x="9016060" y="1705571"/>
              <a:ext cx="2593328" cy="379135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algn="l" defTabSz="896354" rtl="0">
                <a:defRPr/>
              </a:pPr>
              <a:r>
                <a:rPr lang="fr-fr" b="1" i="0" u="none" baseline="0" dirty="0">
                  <a:solidFill>
                    <a:srgbClr val="FFFFFF"/>
                  </a:solidFill>
                  <a:latin typeface="Segoe UI Semibold"/>
                  <a:cs typeface="Segoe UI"/>
                </a:rPr>
                <a:t>Dotez les techniciens d</a:t>
              </a:r>
              <a:r>
                <a:rPr lang="fr-FR" b="1" i="0" u="none" baseline="0" dirty="0">
                  <a:solidFill>
                    <a:srgbClr val="FFFFFF"/>
                  </a:solidFill>
                  <a:latin typeface="Segoe UI Semibold"/>
                  <a:cs typeface="Segoe UI"/>
                </a:rPr>
                <a:t>’</a:t>
              </a:r>
              <a:r>
                <a:rPr lang="fr-fr" b="1" i="0" u="none" baseline="0" dirty="0">
                  <a:solidFill>
                    <a:srgbClr val="FFFFFF"/>
                  </a:solidFill>
                  <a:latin typeface="Segoe UI Semibold"/>
                  <a:cs typeface="Segoe UI"/>
                </a:rPr>
                <a:t>une vision complète sur les actifs des clients</a:t>
              </a:r>
            </a:p>
          </p:txBody>
        </p:sp>
        <p:sp>
          <p:nvSpPr>
            <p:cNvPr id="51" name="Rectangle 50">
              <a:extLst>
                <a:ext uri="{FF2B5EF4-FFF2-40B4-BE49-F238E27FC236}">
                  <a16:creationId xmlns:a16="http://schemas.microsoft.com/office/drawing/2014/main" id="{7C5F1E5B-A9FD-4090-A53A-3C2A1F718BBF}"/>
                </a:ext>
              </a:extLst>
            </p:cNvPr>
            <p:cNvSpPr/>
            <p:nvPr/>
          </p:nvSpPr>
          <p:spPr bwMode="auto">
            <a:xfrm>
              <a:off x="9016060" y="3286158"/>
              <a:ext cx="2593328" cy="206029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89642" bIns="89642" numCol="1" spcCol="0" rtlCol="0" fromWordArt="0" anchor="t" anchorCtr="0" forceAA="0" compatLnSpc="1">
              <a:prstTxWarp prst="textNoShape">
                <a:avLst/>
              </a:prstTxWarp>
              <a:noAutofit/>
            </a:bodyPr>
            <a:lstStyle/>
            <a:p>
              <a:pPr algn="l" defTabSz="896354" rtl="0">
                <a:defRPr/>
              </a:pPr>
              <a:r>
                <a:rPr lang="fr-fr" sz="1700" b="0" i="0" u="none" baseline="0" dirty="0">
                  <a:solidFill>
                    <a:srgbClr val="000000"/>
                  </a:solidFill>
                  <a:latin typeface="Segoe UI"/>
                  <a:cs typeface="Segoe UI"/>
                </a:rPr>
                <a:t>Assurez-vous que votre équipe a une vision à 360 degrés du profil </a:t>
              </a:r>
              <a:br>
                <a:rPr lang="fr-fr" sz="1700" b="0" i="0" u="none" baseline="0" dirty="0">
                  <a:solidFill>
                    <a:srgbClr val="000000"/>
                  </a:solidFill>
                  <a:latin typeface="Segoe UI"/>
                  <a:cs typeface="Segoe UI"/>
                </a:rPr>
              </a:br>
              <a:r>
                <a:rPr lang="fr-fr" sz="1700" b="0" i="0" u="none" baseline="0" dirty="0">
                  <a:solidFill>
                    <a:srgbClr val="000000"/>
                  </a:solidFill>
                  <a:latin typeface="Segoe UI"/>
                  <a:cs typeface="Segoe UI"/>
                </a:rPr>
                <a:t>de client, de l</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analyse </a:t>
              </a:r>
              <a:br>
                <a:rPr lang="fr-fr" sz="1700" b="0" i="0" u="none" baseline="0" dirty="0">
                  <a:solidFill>
                    <a:srgbClr val="000000"/>
                  </a:solidFill>
                  <a:latin typeface="Segoe UI"/>
                  <a:cs typeface="Segoe UI"/>
                </a:rPr>
              </a:br>
              <a:r>
                <a:rPr lang="fr-fr" sz="1700" b="0" i="0" u="none" baseline="0" dirty="0">
                  <a:solidFill>
                    <a:srgbClr val="000000"/>
                  </a:solidFill>
                  <a:latin typeface="Segoe UI"/>
                  <a:cs typeface="Segoe UI"/>
                </a:rPr>
                <a:t>du ressenti et de l</a:t>
              </a:r>
              <a:r>
                <a:rPr lang="fr-FR" sz="1700" b="0" i="0" u="none" baseline="0" dirty="0">
                  <a:solidFill>
                    <a:srgbClr val="000000"/>
                  </a:solidFill>
                  <a:latin typeface="Segoe UI"/>
                  <a:cs typeface="Segoe UI"/>
                </a:rPr>
                <a:t>’</a:t>
              </a:r>
              <a:r>
                <a:rPr lang="fr-fr" sz="1700" b="0" i="0" u="none" baseline="0" dirty="0">
                  <a:solidFill>
                    <a:srgbClr val="000000"/>
                  </a:solidFill>
                  <a:latin typeface="Segoe UI"/>
                  <a:cs typeface="Segoe UI"/>
                </a:rPr>
                <a:t>engagement omnicanal</a:t>
              </a:r>
            </a:p>
          </p:txBody>
        </p:sp>
        <p:cxnSp>
          <p:nvCxnSpPr>
            <p:cNvPr id="16" name="Straight Connector 15">
              <a:extLst>
                <a:ext uri="{FF2B5EF4-FFF2-40B4-BE49-F238E27FC236}">
                  <a16:creationId xmlns:a16="http://schemas.microsoft.com/office/drawing/2014/main" id="{7E57A55F-DC27-4B16-8C17-1712AE37FE64}"/>
                </a:ext>
              </a:extLst>
            </p:cNvPr>
            <p:cNvCxnSpPr/>
            <p:nvPr/>
          </p:nvCxnSpPr>
          <p:spPr>
            <a:xfrm>
              <a:off x="9016060" y="1546804"/>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782A7B-4A9C-47B1-A8A6-E657BFFF050A}"/>
                </a:ext>
              </a:extLst>
            </p:cNvPr>
            <p:cNvCxnSpPr>
              <a:cxnSpLocks/>
            </p:cNvCxnSpPr>
            <p:nvPr/>
          </p:nvCxnSpPr>
          <p:spPr>
            <a:xfrm>
              <a:off x="10324598" y="5609518"/>
              <a:ext cx="1284790" cy="0"/>
            </a:xfrm>
            <a:prstGeom prst="line">
              <a:avLst/>
            </a:prstGeom>
            <a:ln w="1905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2E634A3D-D547-405F-A65D-D688441FB49F}"/>
              </a:ext>
            </a:extLst>
          </p:cNvPr>
          <p:cNvCxnSpPr>
            <a:cxnSpLocks/>
          </p:cNvCxnSpPr>
          <p:nvPr/>
        </p:nvCxnSpPr>
        <p:spPr>
          <a:xfrm>
            <a:off x="1" y="6460230"/>
            <a:ext cx="12191999" cy="0"/>
          </a:xfrm>
          <a:prstGeom prst="line">
            <a:avLst/>
          </a:prstGeom>
          <a:ln w="25400">
            <a:solidFill>
              <a:srgbClr val="0B556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80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6A1B16-0F31-4C61-810D-2AB39B2EECFB}"/>
              </a:ext>
            </a:extLst>
          </p:cNvPr>
          <p:cNvSpPr/>
          <p:nvPr/>
        </p:nvSpPr>
        <p:spPr bwMode="auto">
          <a:xfrm>
            <a:off x="1" y="1215892"/>
            <a:ext cx="12191999" cy="2024773"/>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58027D33-6CD7-4A43-A451-37842E94830F}"/>
              </a:ext>
            </a:extLst>
          </p:cNvPr>
          <p:cNvSpPr/>
          <p:nvPr/>
        </p:nvSpPr>
        <p:spPr bwMode="auto">
          <a:xfrm>
            <a:off x="595627" y="1096117"/>
            <a:ext cx="2264324" cy="226432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endParaRPr lang="fr-fr" sz="4300" dirty="0">
              <a:solidFill>
                <a:srgbClr val="243A5E"/>
              </a:solidFill>
              <a:latin typeface="Segoe UI Semibold"/>
              <a:ea typeface="Segoe UI" pitchFamily="34" charset="0"/>
              <a:cs typeface="Segoe UI" pitchFamily="34" charset="0"/>
            </a:endParaRPr>
          </a:p>
        </p:txBody>
      </p:sp>
      <p:sp>
        <p:nvSpPr>
          <p:cNvPr id="2" name="Title 1">
            <a:extLst>
              <a:ext uri="{FF2B5EF4-FFF2-40B4-BE49-F238E27FC236}">
                <a16:creationId xmlns:a16="http://schemas.microsoft.com/office/drawing/2014/main" id="{ED948DF9-80C5-4E1C-B718-4BB0B47C1326}"/>
              </a:ext>
            </a:extLst>
          </p:cNvPr>
          <p:cNvSpPr>
            <a:spLocks noGrp="1"/>
          </p:cNvSpPr>
          <p:nvPr>
            <p:ph type="title"/>
          </p:nvPr>
        </p:nvSpPr>
        <p:spPr/>
        <p:txBody>
          <a:bodyPr/>
          <a:lstStyle/>
          <a:p>
            <a:pPr algn="l" rtl="0"/>
            <a:r>
              <a:rPr lang="fr-fr" b="0" i="0" u="none" baseline="0" dirty="0">
                <a:cs typeface="Segoe UI"/>
              </a:rPr>
              <a:t>Expérience personnalisée</a:t>
            </a:r>
          </a:p>
        </p:txBody>
      </p:sp>
      <p:graphicFrame>
        <p:nvGraphicFramePr>
          <p:cNvPr id="5" name="Chart 4">
            <a:extLst>
              <a:ext uri="{FF2B5EF4-FFF2-40B4-BE49-F238E27FC236}">
                <a16:creationId xmlns:a16="http://schemas.microsoft.com/office/drawing/2014/main" id="{BBEC8CF9-C682-40E2-B8F8-78A709B19241}"/>
              </a:ext>
            </a:extLst>
          </p:cNvPr>
          <p:cNvGraphicFramePr/>
          <p:nvPr/>
        </p:nvGraphicFramePr>
        <p:xfrm>
          <a:off x="585218" y="832077"/>
          <a:ext cx="2285143" cy="2792405"/>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64448CD9-F7CE-45DF-B249-3BD253EF4307}"/>
              </a:ext>
            </a:extLst>
          </p:cNvPr>
          <p:cNvSpPr/>
          <p:nvPr/>
        </p:nvSpPr>
        <p:spPr bwMode="auto">
          <a:xfrm>
            <a:off x="1025270" y="1525760"/>
            <a:ext cx="1405038" cy="140503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6094" rtl="0" fontAlgn="base">
              <a:lnSpc>
                <a:spcPct val="90000"/>
              </a:lnSpc>
              <a:spcBef>
                <a:spcPct val="0"/>
              </a:spcBef>
              <a:spcAft>
                <a:spcPct val="0"/>
              </a:spcAft>
              <a:defRPr/>
            </a:pPr>
            <a:r>
              <a:rPr lang="fr-fr" sz="4300" b="0" i="0" u="none" baseline="0">
                <a:solidFill>
                  <a:srgbClr val="0B556A"/>
                </a:solidFill>
                <a:latin typeface="Segoe UI Semibold"/>
                <a:ea typeface="Segoe UI" pitchFamily="34" charset="0"/>
                <a:cs typeface="Segoe UI"/>
              </a:rPr>
              <a:t>75 %</a:t>
            </a:r>
          </a:p>
        </p:txBody>
      </p:sp>
      <p:sp>
        <p:nvSpPr>
          <p:cNvPr id="9" name="Rectangle 8">
            <a:extLst>
              <a:ext uri="{FF2B5EF4-FFF2-40B4-BE49-F238E27FC236}">
                <a16:creationId xmlns:a16="http://schemas.microsoft.com/office/drawing/2014/main" id="{7E499E96-6C12-47B2-A63C-7AC132FCFDA5}"/>
              </a:ext>
            </a:extLst>
          </p:cNvPr>
          <p:cNvSpPr/>
          <p:nvPr/>
        </p:nvSpPr>
        <p:spPr>
          <a:xfrm>
            <a:off x="3162251" y="1594644"/>
            <a:ext cx="7367904" cy="1267270"/>
          </a:xfrm>
          <a:prstGeom prst="rect">
            <a:avLst/>
          </a:prstGeom>
        </p:spPr>
        <p:txBody>
          <a:bodyPr wrap="square" lIns="0" tIns="0" rIns="0" bIns="0" anchor="ctr">
            <a:spAutoFit/>
          </a:bodyPr>
          <a:lstStyle/>
          <a:p>
            <a:pPr algn="l" defTabSz="914314" rtl="0"/>
            <a:r>
              <a:rPr lang="fr-fr" sz="2700" b="0" i="0" u="none" baseline="0" dirty="0">
                <a:solidFill>
                  <a:srgbClr val="FFFFFF"/>
                </a:solidFill>
                <a:latin typeface="Segoe UI Semibold"/>
              </a:rPr>
              <a:t>des personnes interrogées s</a:t>
            </a:r>
            <a:r>
              <a:rPr lang="fr-FR" sz="2700" b="0" i="0" u="none" baseline="0" dirty="0">
                <a:solidFill>
                  <a:srgbClr val="FFFFFF"/>
                </a:solidFill>
                <a:latin typeface="Segoe UI Semibold"/>
              </a:rPr>
              <a:t>’</a:t>
            </a:r>
            <a:r>
              <a:rPr lang="fr-fr" sz="2700" b="0" i="0" u="none" baseline="0" dirty="0">
                <a:solidFill>
                  <a:srgbClr val="FFFFFF"/>
                </a:solidFill>
                <a:latin typeface="Segoe UI Semibold"/>
              </a:rPr>
              <a:t>attendent à ce que les agents connaissent leurs achats et leur historique de service</a:t>
            </a:r>
            <a:endParaRPr lang="fr-fr" sz="2700" b="0" i="0" u="none" baseline="0" dirty="0">
              <a:solidFill>
                <a:srgbClr val="FFFFFF"/>
              </a:solidFill>
              <a:latin typeface="Segoe UI Semibold"/>
              <a:cs typeface="Segoe UI Semibold"/>
            </a:endParaRPr>
          </a:p>
        </p:txBody>
      </p:sp>
      <p:sp>
        <p:nvSpPr>
          <p:cNvPr id="10" name="Rectangle 9">
            <a:extLst>
              <a:ext uri="{FF2B5EF4-FFF2-40B4-BE49-F238E27FC236}">
                <a16:creationId xmlns:a16="http://schemas.microsoft.com/office/drawing/2014/main" id="{856CCAE7-1A47-4A50-94C8-6764C589EF77}"/>
              </a:ext>
            </a:extLst>
          </p:cNvPr>
          <p:cNvSpPr/>
          <p:nvPr/>
        </p:nvSpPr>
        <p:spPr bwMode="auto">
          <a:xfrm>
            <a:off x="575257" y="3596601"/>
            <a:ext cx="3447246" cy="270155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895991" rtl="0" fontAlgn="base">
              <a:spcAft>
                <a:spcPts val="576"/>
              </a:spcAft>
            </a:pPr>
            <a:r>
              <a:rPr lang="fr-fr" sz="1750" b="0" i="0" u="none" baseline="0" dirty="0">
                <a:solidFill>
                  <a:srgbClr val="0B556A"/>
                </a:solidFill>
                <a:latin typeface="Segoe UI Semibold"/>
                <a:cs typeface="Segoe UI Semibold"/>
              </a:rPr>
              <a:t>Vue à 360 degrés du client :</a:t>
            </a:r>
            <a:br>
              <a:rPr lang="fr-fr" sz="1750" dirty="0">
                <a:latin typeface="Segoe UI Semibold"/>
                <a:cs typeface="Segoe UI Semilight" panose="020B0402040204020203" pitchFamily="34" charset="0"/>
              </a:rPr>
            </a:br>
            <a:r>
              <a:rPr lang="fr-fr" sz="1750" b="0" i="0" u="none" baseline="0" dirty="0">
                <a:solidFill>
                  <a:srgbClr val="000000"/>
                </a:solidFill>
                <a:latin typeface="Segoe UI"/>
                <a:cs typeface="Segoe UI"/>
              </a:rPr>
              <a:t>relier les expériences via différents canaux et les données des différentes sources pour une vision inégalée du client.</a:t>
            </a:r>
          </a:p>
        </p:txBody>
      </p:sp>
      <p:sp>
        <p:nvSpPr>
          <p:cNvPr id="11" name="Rectangle 10">
            <a:extLst>
              <a:ext uri="{FF2B5EF4-FFF2-40B4-BE49-F238E27FC236}">
                <a16:creationId xmlns:a16="http://schemas.microsoft.com/office/drawing/2014/main" id="{B0DD2A7E-D2E7-44B5-ADCD-12FD30AE199E}"/>
              </a:ext>
            </a:extLst>
          </p:cNvPr>
          <p:cNvSpPr/>
          <p:nvPr/>
        </p:nvSpPr>
        <p:spPr bwMode="auto">
          <a:xfrm>
            <a:off x="4254593" y="3596601"/>
            <a:ext cx="3447246" cy="270155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914314" rtl="0">
              <a:spcAft>
                <a:spcPts val="576"/>
              </a:spcAft>
            </a:pPr>
            <a:r>
              <a:rPr lang="fr-fr" sz="1750" b="0" i="0" u="none" baseline="0" dirty="0">
                <a:solidFill>
                  <a:srgbClr val="0B556A"/>
                </a:solidFill>
                <a:latin typeface="Segoe UI Semibold"/>
                <a:cs typeface="Segoe UI Semibold"/>
              </a:rPr>
              <a:t>Autonomisation à travers </a:t>
            </a:r>
            <a:br>
              <a:rPr lang="fr-fr" sz="1750" b="0" i="0" u="none" baseline="0" dirty="0">
                <a:latin typeface="Segoe UI Semibold"/>
                <a:cs typeface="Segoe UI Semibold" panose="020B0702040204020203" pitchFamily="34" charset="0"/>
              </a:rPr>
            </a:br>
            <a:r>
              <a:rPr lang="fr-fr" sz="1750" b="0" i="0" u="none" baseline="0" dirty="0">
                <a:solidFill>
                  <a:srgbClr val="0B556A"/>
                </a:solidFill>
                <a:latin typeface="Segoe UI Semibold"/>
                <a:cs typeface="Segoe UI Semibold"/>
              </a:rPr>
              <a:t>les applications :</a:t>
            </a:r>
            <a:br>
              <a:rPr lang="fr-fr" sz="1750" dirty="0">
                <a:latin typeface="Segoe UI Semibold"/>
                <a:cs typeface="Segoe UI Semibold" panose="020B0702040204020203" pitchFamily="34" charset="0"/>
              </a:rPr>
            </a:br>
            <a:r>
              <a:rPr lang="fr-fr" sz="1750" b="0" i="0" u="none" baseline="0" dirty="0">
                <a:solidFill>
                  <a:srgbClr val="000000"/>
                </a:solidFill>
                <a:latin typeface="Segoe UI"/>
                <a:cs typeface="Segoe UI"/>
              </a:rPr>
              <a:t>automatisation avec Dynamics 365, les applications existantes et tierces, en fournissant les bonnes informations et les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bons outils au bon moment.</a:t>
            </a:r>
          </a:p>
        </p:txBody>
      </p:sp>
      <p:sp>
        <p:nvSpPr>
          <p:cNvPr id="12" name="Rectangle 11">
            <a:extLst>
              <a:ext uri="{FF2B5EF4-FFF2-40B4-BE49-F238E27FC236}">
                <a16:creationId xmlns:a16="http://schemas.microsoft.com/office/drawing/2014/main" id="{A8FE86BC-100A-42EB-84C3-E8FB46E16FF4}"/>
              </a:ext>
            </a:extLst>
          </p:cNvPr>
          <p:cNvSpPr/>
          <p:nvPr/>
        </p:nvSpPr>
        <p:spPr bwMode="auto">
          <a:xfrm>
            <a:off x="7933927" y="3596601"/>
            <a:ext cx="3447246" cy="2701553"/>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717140" rIns="89642" bIns="44821" numCol="1" spcCol="0" rtlCol="0" fromWordArt="0" anchor="t" anchorCtr="0" forceAA="0" compatLnSpc="1">
            <a:prstTxWarp prst="textNoShape">
              <a:avLst/>
            </a:prstTxWarp>
            <a:noAutofit/>
          </a:bodyPr>
          <a:lstStyle/>
          <a:p>
            <a:pPr algn="l" defTabSz="914314" rtl="0">
              <a:spcAft>
                <a:spcPts val="576"/>
              </a:spcAft>
            </a:pPr>
            <a:r>
              <a:rPr lang="fr-fr" sz="1750" b="0" i="0" u="none" baseline="0" dirty="0">
                <a:solidFill>
                  <a:srgbClr val="0B556A"/>
                </a:solidFill>
                <a:latin typeface="Segoe UI Semibold"/>
                <a:cs typeface="Segoe UI Semibold"/>
              </a:rPr>
              <a:t>Croissance du chiffre d</a:t>
            </a:r>
            <a:r>
              <a:rPr lang="fr-FR" sz="1750" b="0" i="0" u="none" baseline="0" dirty="0">
                <a:solidFill>
                  <a:srgbClr val="0B556A"/>
                </a:solidFill>
                <a:latin typeface="Segoe UI Semibold"/>
                <a:cs typeface="Segoe UI Semibold"/>
              </a:rPr>
              <a:t>’</a:t>
            </a:r>
            <a:r>
              <a:rPr lang="fr-fr" sz="1750" b="0" i="0" u="none" baseline="0" dirty="0">
                <a:solidFill>
                  <a:srgbClr val="0B556A"/>
                </a:solidFill>
                <a:latin typeface="Segoe UI Semibold"/>
                <a:cs typeface="Segoe UI Semibold"/>
              </a:rPr>
              <a:t>affaires :</a:t>
            </a:r>
            <a:br>
              <a:rPr lang="fr-fr" sz="1750" dirty="0">
                <a:latin typeface="Segoe UI"/>
                <a:cs typeface="Segoe UI Semibold" panose="020B0702040204020203" pitchFamily="34" charset="0"/>
              </a:rPr>
            </a:br>
            <a:r>
              <a:rPr lang="fr-fr" sz="1750" b="0" i="0" u="none" baseline="0" dirty="0">
                <a:solidFill>
                  <a:srgbClr val="000000"/>
                </a:solidFill>
                <a:latin typeface="Segoe UI"/>
                <a:cs typeface="Segoe UI"/>
              </a:rPr>
              <a:t>faire du service et de l</a:t>
            </a:r>
            <a:r>
              <a:rPr lang="fr-FR" sz="1750" b="0" i="0" u="none" baseline="0" dirty="0">
                <a:solidFill>
                  <a:srgbClr val="000000"/>
                </a:solidFill>
                <a:latin typeface="Segoe UI"/>
                <a:cs typeface="Segoe UI"/>
              </a:rPr>
              <a:t>’</a:t>
            </a:r>
            <a:r>
              <a:rPr lang="fr-fr" sz="1750" b="0" i="0" u="none" baseline="0" dirty="0">
                <a:solidFill>
                  <a:srgbClr val="000000"/>
                </a:solidFill>
                <a:latin typeface="Segoe UI"/>
                <a:cs typeface="Segoe UI"/>
              </a:rPr>
              <a:t>assistance une opportunité de vente complémentaire ou croisée </a:t>
            </a:r>
            <a:br>
              <a:rPr lang="fr-fr" sz="1750" b="0" i="0" u="none" baseline="0" dirty="0">
                <a:latin typeface="Segoe UI"/>
                <a:cs typeface="Segoe UI" panose="020B0502040204020203" pitchFamily="34" charset="0"/>
              </a:rPr>
            </a:br>
            <a:r>
              <a:rPr lang="fr-fr" sz="1750" b="0" i="0" u="none" baseline="0" dirty="0">
                <a:solidFill>
                  <a:srgbClr val="000000"/>
                </a:solidFill>
                <a:latin typeface="Segoe UI"/>
                <a:cs typeface="Segoe UI"/>
              </a:rPr>
              <a:t>en fournissant aux agents des recommandations basées sur l</a:t>
            </a:r>
            <a:r>
              <a:rPr lang="fr-FR" sz="1750" b="0" i="0" u="none" baseline="0" dirty="0">
                <a:solidFill>
                  <a:srgbClr val="000000"/>
                </a:solidFill>
                <a:latin typeface="Segoe UI"/>
                <a:cs typeface="Segoe UI"/>
              </a:rPr>
              <a:t>’</a:t>
            </a:r>
            <a:r>
              <a:rPr lang="fr-fr" sz="1750" b="0" i="0" u="none" baseline="0" dirty="0">
                <a:solidFill>
                  <a:srgbClr val="000000"/>
                </a:solidFill>
                <a:latin typeface="Segoe UI"/>
                <a:cs typeface="Segoe UI"/>
              </a:rPr>
              <a:t>apprentissage automatique.</a:t>
            </a:r>
          </a:p>
        </p:txBody>
      </p:sp>
      <p:sp>
        <p:nvSpPr>
          <p:cNvPr id="25" name="Freeform: Shape 24">
            <a:extLst>
              <a:ext uri="{FF2B5EF4-FFF2-40B4-BE49-F238E27FC236}">
                <a16:creationId xmlns:a16="http://schemas.microsoft.com/office/drawing/2014/main" id="{7ADAB7CB-0210-4141-BC78-834C51A8AA7F}"/>
              </a:ext>
            </a:extLst>
          </p:cNvPr>
          <p:cNvSpPr/>
          <p:nvPr/>
        </p:nvSpPr>
        <p:spPr bwMode="auto">
          <a:xfrm>
            <a:off x="-11347" y="3472714"/>
            <a:ext cx="12209533" cy="2928086"/>
          </a:xfrm>
          <a:custGeom>
            <a:avLst/>
            <a:gdLst>
              <a:gd name="connsiteX0" fmla="*/ 0 w 12454360"/>
              <a:gd name="connsiteY0" fmla="*/ 0 h 2882096"/>
              <a:gd name="connsiteX1" fmla="*/ 4236334 w 12454360"/>
              <a:gd name="connsiteY1" fmla="*/ 0 h 2882096"/>
              <a:gd name="connsiteX2" fmla="*/ 4236334 w 12454360"/>
              <a:gd name="connsiteY2" fmla="*/ 2882096 h 2882096"/>
              <a:gd name="connsiteX3" fmla="*/ 7998107 w 12454360"/>
              <a:gd name="connsiteY3" fmla="*/ 2882096 h 2882096"/>
              <a:gd name="connsiteX4" fmla="*/ 7998107 w 12454360"/>
              <a:gd name="connsiteY4" fmla="*/ 0 h 2882096"/>
              <a:gd name="connsiteX5" fmla="*/ 12454360 w 12454360"/>
              <a:gd name="connsiteY5" fmla="*/ 0 h 28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360" h="2882096">
                <a:moveTo>
                  <a:pt x="0" y="0"/>
                </a:moveTo>
                <a:lnTo>
                  <a:pt x="4236334" y="0"/>
                </a:lnTo>
                <a:lnTo>
                  <a:pt x="4236334" y="2882096"/>
                </a:lnTo>
                <a:lnTo>
                  <a:pt x="7998107" y="2882096"/>
                </a:lnTo>
                <a:lnTo>
                  <a:pt x="7998107" y="0"/>
                </a:lnTo>
                <a:lnTo>
                  <a:pt x="12454360" y="0"/>
                </a:lnTo>
              </a:path>
            </a:pathLst>
          </a:custGeom>
          <a:noFill/>
          <a:ln w="6350">
            <a:solidFill>
              <a:schemeClr val="bg1">
                <a:lumMod val="75000"/>
              </a:schemeClr>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defTabSz="914314" rtl="0"/>
            <a:endParaRPr lang="fr-fr" dirty="0">
              <a:solidFill>
                <a:srgbClr val="FFFFFF"/>
              </a:solidFill>
              <a:latin typeface="Segoe UI"/>
              <a:cs typeface="Segoe UI"/>
            </a:endParaRPr>
          </a:p>
        </p:txBody>
      </p:sp>
      <p:sp>
        <p:nvSpPr>
          <p:cNvPr id="26" name="Rectangle 25">
            <a:extLst>
              <a:ext uri="{FF2B5EF4-FFF2-40B4-BE49-F238E27FC236}">
                <a16:creationId xmlns:a16="http://schemas.microsoft.com/office/drawing/2014/main" id="{2179D62B-F1F3-4F47-BE2F-C58290FBF9BB}"/>
              </a:ext>
            </a:extLst>
          </p:cNvPr>
          <p:cNvSpPr/>
          <p:nvPr/>
        </p:nvSpPr>
        <p:spPr bwMode="auto">
          <a:xfrm>
            <a:off x="575257"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29" name="Rectangle 25">
            <a:extLst>
              <a:ext uri="{FF2B5EF4-FFF2-40B4-BE49-F238E27FC236}">
                <a16:creationId xmlns:a16="http://schemas.microsoft.com/office/drawing/2014/main" id="{BF0CE903-E413-470F-9429-9447BC83BBF7}"/>
              </a:ext>
            </a:extLst>
          </p:cNvPr>
          <p:cNvSpPr/>
          <p:nvPr/>
        </p:nvSpPr>
        <p:spPr bwMode="auto">
          <a:xfrm>
            <a:off x="4254593"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30" name="Rectangle 25">
            <a:extLst>
              <a:ext uri="{FF2B5EF4-FFF2-40B4-BE49-F238E27FC236}">
                <a16:creationId xmlns:a16="http://schemas.microsoft.com/office/drawing/2014/main" id="{ACCE01C3-880C-443C-8C99-858FBA9604C0}"/>
              </a:ext>
            </a:extLst>
          </p:cNvPr>
          <p:cNvSpPr/>
          <p:nvPr/>
        </p:nvSpPr>
        <p:spPr bwMode="auto">
          <a:xfrm>
            <a:off x="7933927" y="3596601"/>
            <a:ext cx="3447246" cy="661903"/>
          </a:xfrm>
          <a:custGeom>
            <a:avLst/>
            <a:gdLst>
              <a:gd name="connsiteX0" fmla="*/ 0 w 3516370"/>
              <a:gd name="connsiteY0" fmla="*/ 0 h 705656"/>
              <a:gd name="connsiteX1" fmla="*/ 3516370 w 3516370"/>
              <a:gd name="connsiteY1" fmla="*/ 0 h 705656"/>
              <a:gd name="connsiteX2" fmla="*/ 3516370 w 3516370"/>
              <a:gd name="connsiteY2" fmla="*/ 705656 h 705656"/>
              <a:gd name="connsiteX3" fmla="*/ 0 w 3516370"/>
              <a:gd name="connsiteY3" fmla="*/ 705656 h 705656"/>
              <a:gd name="connsiteX4" fmla="*/ 0 w 3516370"/>
              <a:gd name="connsiteY4" fmla="*/ 0 h 705656"/>
              <a:gd name="connsiteX0" fmla="*/ 0 w 3516370"/>
              <a:gd name="connsiteY0" fmla="*/ 705656 h 797096"/>
              <a:gd name="connsiteX1" fmla="*/ 0 w 3516370"/>
              <a:gd name="connsiteY1" fmla="*/ 0 h 797096"/>
              <a:gd name="connsiteX2" fmla="*/ 3516370 w 3516370"/>
              <a:gd name="connsiteY2" fmla="*/ 0 h 797096"/>
              <a:gd name="connsiteX3" fmla="*/ 3516370 w 3516370"/>
              <a:gd name="connsiteY3" fmla="*/ 705656 h 797096"/>
              <a:gd name="connsiteX4" fmla="*/ 91440 w 3516370"/>
              <a:gd name="connsiteY4" fmla="*/ 797096 h 797096"/>
              <a:gd name="connsiteX0" fmla="*/ 0 w 3516370"/>
              <a:gd name="connsiteY0" fmla="*/ 705656 h 705656"/>
              <a:gd name="connsiteX1" fmla="*/ 0 w 3516370"/>
              <a:gd name="connsiteY1" fmla="*/ 0 h 705656"/>
              <a:gd name="connsiteX2" fmla="*/ 3516370 w 3516370"/>
              <a:gd name="connsiteY2" fmla="*/ 0 h 705656"/>
              <a:gd name="connsiteX3" fmla="*/ 3516370 w 3516370"/>
              <a:gd name="connsiteY3" fmla="*/ 705656 h 705656"/>
            </a:gdLst>
            <a:ahLst/>
            <a:cxnLst>
              <a:cxn ang="0">
                <a:pos x="connsiteX0" y="connsiteY0"/>
              </a:cxn>
              <a:cxn ang="0">
                <a:pos x="connsiteX1" y="connsiteY1"/>
              </a:cxn>
              <a:cxn ang="0">
                <a:pos x="connsiteX2" y="connsiteY2"/>
              </a:cxn>
              <a:cxn ang="0">
                <a:pos x="connsiteX3" y="connsiteY3"/>
              </a:cxn>
            </a:cxnLst>
            <a:rect l="l" t="t" r="r" b="b"/>
            <a:pathLst>
              <a:path w="3516370" h="705656">
                <a:moveTo>
                  <a:pt x="0" y="705656"/>
                </a:moveTo>
                <a:lnTo>
                  <a:pt x="0" y="0"/>
                </a:lnTo>
                <a:lnTo>
                  <a:pt x="3516370" y="0"/>
                </a:lnTo>
                <a:lnTo>
                  <a:pt x="3516370" y="705656"/>
                </a:lnTo>
              </a:path>
            </a:pathLst>
          </a:custGeom>
          <a:solidFill>
            <a:schemeClr val="bg1">
              <a:lumMod val="95000"/>
            </a:schemeClr>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rtl="0" fontAlgn="base">
              <a:spcBef>
                <a:spcPct val="0"/>
              </a:spcBef>
              <a:spcAft>
                <a:spcPct val="0"/>
              </a:spcAft>
            </a:pPr>
            <a:endParaRPr lang="fr-fr" sz="1950" dirty="0">
              <a:solidFill>
                <a:srgbClr val="FFFFFF"/>
              </a:solidFill>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7EAFDC79-BF8F-4F8C-9DCD-19BF463D466E}"/>
              </a:ext>
            </a:extLst>
          </p:cNvPr>
          <p:cNvSpPr/>
          <p:nvPr/>
        </p:nvSpPr>
        <p:spPr>
          <a:xfrm>
            <a:off x="3566477" y="6492310"/>
            <a:ext cx="5059047" cy="150863"/>
          </a:xfrm>
          <a:prstGeom prst="rect">
            <a:avLst/>
          </a:prstGeom>
        </p:spPr>
        <p:txBody>
          <a:bodyPr wrap="square" lIns="0" tIns="0" rIns="0" bIns="0" anchor="t">
            <a:spAutoFit/>
          </a:bodyPr>
          <a:lstStyle/>
          <a:p>
            <a:pPr algn="ctr" defTabSz="914314" rtl="0">
              <a:defRPr/>
            </a:pPr>
            <a:r>
              <a:rPr lang="fr-fr" sz="950" b="0" i="0" u="none" kern="0" baseline="0" dirty="0">
                <a:solidFill>
                  <a:srgbClr val="000000"/>
                </a:solidFill>
                <a:latin typeface="Segoe UI"/>
              </a:rPr>
              <a:t>Global State of Customer Service Report, 2015 to </a:t>
            </a:r>
            <a:r>
              <a:rPr lang="fr-fr" sz="950" b="0" i="0" u="none" kern="0" baseline="0" dirty="0" err="1">
                <a:solidFill>
                  <a:srgbClr val="000000"/>
                </a:solidFill>
                <a:latin typeface="Segoe UI"/>
              </a:rPr>
              <a:t>Present</a:t>
            </a:r>
            <a:r>
              <a:rPr lang="fr-fr" sz="950" b="0" i="0" u="none" kern="0" baseline="0" dirty="0">
                <a:solidFill>
                  <a:srgbClr val="000000"/>
                </a:solidFill>
                <a:latin typeface="Segoe UI"/>
              </a:rPr>
              <a:t>, Microsoft, 2019</a:t>
            </a:r>
            <a:endParaRPr lang="fr-fr" sz="950" b="0" i="0" u="none" kern="0" baseline="0" dirty="0">
              <a:solidFill>
                <a:srgbClr val="000000"/>
              </a:solidFill>
              <a:latin typeface="Segoe UI"/>
              <a:cs typeface="Segoe UI"/>
            </a:endParaRPr>
          </a:p>
        </p:txBody>
      </p:sp>
      <p:sp>
        <p:nvSpPr>
          <p:cNvPr id="32" name="arrow_12" title="Icon of a circle made of a curved arrow pointing clockwise">
            <a:extLst>
              <a:ext uri="{FF2B5EF4-FFF2-40B4-BE49-F238E27FC236}">
                <a16:creationId xmlns:a16="http://schemas.microsoft.com/office/drawing/2014/main" id="{89D55092-7F16-437B-AA13-FE2F1ABEE376}"/>
              </a:ext>
            </a:extLst>
          </p:cNvPr>
          <p:cNvSpPr>
            <a:spLocks noChangeAspect="1" noEditPoints="1"/>
          </p:cNvSpPr>
          <p:nvPr/>
        </p:nvSpPr>
        <p:spPr bwMode="auto">
          <a:xfrm>
            <a:off x="693333" y="3705302"/>
            <a:ext cx="452100" cy="444503"/>
          </a:xfrm>
          <a:custGeom>
            <a:avLst/>
            <a:gdLst>
              <a:gd name="T0" fmla="*/ 209 w 328"/>
              <a:gd name="T1" fmla="*/ 0 h 321"/>
              <a:gd name="T2" fmla="*/ 328 w 328"/>
              <a:gd name="T3" fmla="*/ 157 h 321"/>
              <a:gd name="T4" fmla="*/ 164 w 328"/>
              <a:gd name="T5" fmla="*/ 321 h 321"/>
              <a:gd name="T6" fmla="*/ 0 w 328"/>
              <a:gd name="T7" fmla="*/ 157 h 321"/>
              <a:gd name="T8" fmla="*/ 110 w 328"/>
              <a:gd name="T9" fmla="*/ 2 h 321"/>
              <a:gd name="T10" fmla="*/ 110 w 328"/>
              <a:gd name="T11" fmla="*/ 77 h 321"/>
              <a:gd name="T12" fmla="*/ 110 w 328"/>
              <a:gd name="T13" fmla="*/ 2 h 321"/>
              <a:gd name="T14" fmla="*/ 36 w 328"/>
              <a:gd name="T15" fmla="*/ 2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1">
                <a:moveTo>
                  <a:pt x="209" y="0"/>
                </a:moveTo>
                <a:cubicBezTo>
                  <a:pt x="278" y="19"/>
                  <a:pt x="328" y="82"/>
                  <a:pt x="328" y="157"/>
                </a:cubicBezTo>
                <a:cubicBezTo>
                  <a:pt x="328" y="248"/>
                  <a:pt x="254" y="321"/>
                  <a:pt x="164" y="321"/>
                </a:cubicBezTo>
                <a:cubicBezTo>
                  <a:pt x="73" y="321"/>
                  <a:pt x="0" y="248"/>
                  <a:pt x="0" y="157"/>
                </a:cubicBezTo>
                <a:cubicBezTo>
                  <a:pt x="0" y="85"/>
                  <a:pt x="46" y="24"/>
                  <a:pt x="110" y="2"/>
                </a:cubicBezTo>
                <a:moveTo>
                  <a:pt x="110" y="77"/>
                </a:moveTo>
                <a:cubicBezTo>
                  <a:pt x="110" y="2"/>
                  <a:pt x="110" y="2"/>
                  <a:pt x="110" y="2"/>
                </a:cubicBezTo>
                <a:cubicBezTo>
                  <a:pt x="36" y="2"/>
                  <a:pt x="36" y="2"/>
                  <a:pt x="36" y="2"/>
                </a:cubicBezTo>
              </a:path>
            </a:pathLst>
          </a:custGeom>
          <a:noFill/>
          <a:ln w="12700" cap="sq">
            <a:solidFill>
              <a:srgbClr val="0B556A"/>
            </a:solidFill>
            <a:prstDash val="solid"/>
            <a:miter lim="800000"/>
            <a:headEnd/>
            <a:tailEnd/>
          </a:ln>
        </p:spPr>
        <p:txBody>
          <a:bodyPr vert="horz" wrap="square" lIns="89642" tIns="44821" rIns="89642" bIns="44821" numCol="1" anchor="t" anchorCtr="0" compatLnSpc="1">
            <a:prstTxWarp prst="textNoShape">
              <a:avLst/>
            </a:prstTxWarp>
          </a:bodyPr>
          <a:lstStyle/>
          <a:p>
            <a:pPr algn="l" defTabSz="914314" rtl="0"/>
            <a:endParaRPr lang="fr-fr" sz="850" dirty="0">
              <a:gradFill>
                <a:gsLst>
                  <a:gs pos="0">
                    <a:srgbClr val="505050"/>
                  </a:gs>
                  <a:gs pos="100000">
                    <a:srgbClr val="505050"/>
                  </a:gs>
                </a:gsLst>
                <a:lin ang="5400000" scaled="1"/>
              </a:gradFill>
              <a:latin typeface="Segoe UI"/>
              <a:cs typeface="Segoe UI"/>
            </a:endParaRPr>
          </a:p>
        </p:txBody>
      </p:sp>
      <p:sp>
        <p:nvSpPr>
          <p:cNvPr id="33" name="transform" title="Icon of a circle and a square with two curved lines making a cycle">
            <a:extLst>
              <a:ext uri="{FF2B5EF4-FFF2-40B4-BE49-F238E27FC236}">
                <a16:creationId xmlns:a16="http://schemas.microsoft.com/office/drawing/2014/main" id="{1FA838DB-EC6E-4420-8C18-FC124CD56BB6}"/>
              </a:ext>
            </a:extLst>
          </p:cNvPr>
          <p:cNvSpPr>
            <a:spLocks noChangeAspect="1" noEditPoints="1"/>
          </p:cNvSpPr>
          <p:nvPr/>
        </p:nvSpPr>
        <p:spPr bwMode="auto">
          <a:xfrm>
            <a:off x="4378043" y="3660575"/>
            <a:ext cx="427167" cy="533958"/>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12700" cap="flat">
            <a:solidFill>
              <a:srgbClr val="0B556A"/>
            </a:solidFill>
            <a:prstDash val="solid"/>
            <a:miter lim="800000"/>
            <a:headEnd/>
            <a:tailEnd/>
          </a:ln>
        </p:spPr>
        <p:txBody>
          <a:bodyPr vert="horz" wrap="square" lIns="89642" tIns="44821" rIns="89642" bIns="44821" numCol="1" anchor="t" anchorCtr="0" compatLnSpc="1">
            <a:prstTxWarp prst="textNoShape">
              <a:avLst/>
            </a:prstTxWarp>
          </a:bodyPr>
          <a:lstStyle/>
          <a:p>
            <a:pPr algn="l" defTabSz="914314" rtl="0"/>
            <a:endParaRPr lang="fr-fr" dirty="0">
              <a:gradFill>
                <a:gsLst>
                  <a:gs pos="0">
                    <a:srgbClr val="505050"/>
                  </a:gs>
                  <a:gs pos="100000">
                    <a:srgbClr val="505050"/>
                  </a:gs>
                </a:gsLst>
                <a:lin ang="5400000" scaled="1"/>
              </a:gradFill>
              <a:latin typeface="Segoe UI"/>
            </a:endParaRPr>
          </a:p>
        </p:txBody>
      </p:sp>
      <p:sp>
        <p:nvSpPr>
          <p:cNvPr id="34" name="transform_2" title="Icon of a circle and a square with a curved arrow between them">
            <a:extLst>
              <a:ext uri="{FF2B5EF4-FFF2-40B4-BE49-F238E27FC236}">
                <a16:creationId xmlns:a16="http://schemas.microsoft.com/office/drawing/2014/main" id="{10F1174E-94B1-413F-921F-935CED691D12}"/>
              </a:ext>
            </a:extLst>
          </p:cNvPr>
          <p:cNvSpPr>
            <a:spLocks noChangeAspect="1" noEditPoints="1"/>
          </p:cNvSpPr>
          <p:nvPr/>
        </p:nvSpPr>
        <p:spPr bwMode="auto">
          <a:xfrm>
            <a:off x="8064049" y="3693714"/>
            <a:ext cx="504927" cy="467678"/>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12700" cap="flat">
            <a:solidFill>
              <a:srgbClr val="0B556A"/>
            </a:solidFill>
            <a:prstDash val="solid"/>
            <a:miter lim="800000"/>
            <a:headEnd/>
            <a:tailEnd/>
          </a:ln>
        </p:spPr>
        <p:txBody>
          <a:bodyPr vert="horz" wrap="square" lIns="89642" tIns="44821" rIns="89642" bIns="44821" numCol="1" anchor="t" anchorCtr="0" compatLnSpc="1">
            <a:prstTxWarp prst="textNoShape">
              <a:avLst/>
            </a:prstTxWarp>
          </a:bodyPr>
          <a:lstStyle/>
          <a:p>
            <a:pPr algn="l" defTabSz="914314" rtl="0"/>
            <a:endParaRPr lang="fr-fr" dirty="0">
              <a:gradFill>
                <a:gsLst>
                  <a:gs pos="0">
                    <a:srgbClr val="505050"/>
                  </a:gs>
                  <a:gs pos="100000">
                    <a:srgbClr val="505050"/>
                  </a:gs>
                </a:gsLst>
                <a:lin ang="5400000" scaled="1"/>
              </a:gradFill>
              <a:latin typeface="Segoe UI"/>
            </a:endParaRPr>
          </a:p>
        </p:txBody>
      </p:sp>
    </p:spTree>
    <p:extLst>
      <p:ext uri="{BB962C8B-B14F-4D97-AF65-F5344CB8AC3E}">
        <p14:creationId xmlns:p14="http://schemas.microsoft.com/office/powerpoint/2010/main" val="3597452673"/>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KAt" id="{7CB51D46-7ACE-4F03-869D-903815588280}" vid="{635F88FE-DEF2-4670-982D-DBEAD03CD0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3068A6C218A84EB3BCF7C8CFE1E1AE" ma:contentTypeVersion="2" ma:contentTypeDescription="Create a new document." ma:contentTypeScope="" ma:versionID="81ea28bfc79a259f7d28cdaed25ea2ba">
  <xsd:schema xmlns:xsd="http://www.w3.org/2001/XMLSchema" xmlns:xs="http://www.w3.org/2001/XMLSchema" xmlns:p="http://schemas.microsoft.com/office/2006/metadata/properties" xmlns:ns2="8c85394a-6465-40d3-821b-4062e5603454" targetNamespace="http://schemas.microsoft.com/office/2006/metadata/properties" ma:root="true" ma:fieldsID="0c13559da588b8fea89d19c009ea6732" ns2:_="">
    <xsd:import namespace="8c85394a-6465-40d3-821b-4062e560345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5394a-6465-40d3-821b-4062e5603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1280FC-18EC-4D1F-9514-F021B5084D0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a20bb1a-2526-436b-a0aa-406322af6dcc"/>
    <ds:schemaRef ds:uri="0c1a6c9c-f016-4857-bf43-21b252e701d9"/>
    <ds:schemaRef ds:uri="http://www.w3.org/XML/1998/namespace"/>
  </ds:schemaRefs>
</ds:datastoreItem>
</file>

<file path=customXml/itemProps2.xml><?xml version="1.0" encoding="utf-8"?>
<ds:datastoreItem xmlns:ds="http://schemas.openxmlformats.org/officeDocument/2006/customXml" ds:itemID="{AA671C44-F76F-4D16-9FD2-54246DE22232}"/>
</file>

<file path=customXml/itemProps3.xml><?xml version="1.0" encoding="utf-8"?>
<ds:datastoreItem xmlns:ds="http://schemas.openxmlformats.org/officeDocument/2006/customXml" ds:itemID="{8BF34127-5194-45E0-9E49-A1BF6F4715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439</TotalTime>
  <Words>3618</Words>
  <Application>Microsoft Office PowerPoint</Application>
  <PresentationFormat>Widescreen</PresentationFormat>
  <Paragraphs>199</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White Template</vt:lpstr>
      <vt:lpstr>Proposer un  service Always-On (en continu)</vt:lpstr>
      <vt:lpstr>Les clients sont toujours plus exigeants en matière de niveau de service</vt:lpstr>
      <vt:lpstr>Les entreprises qui priorisent l’expérience client et la gèrent de manière efficace ont 3x plus de chances de dépasser largement leurs objectifs commerciaux prioritaires1 </vt:lpstr>
      <vt:lpstr>Proposer un service Always-On</vt:lpstr>
      <vt:lpstr>Adaptez votre fonctionnement à la demande</vt:lpstr>
      <vt:lpstr>Proposez des expériences client exceptionnelles</vt:lpstr>
      <vt:lpstr>Optimisez vos ressources et lancez des actions efficaces</vt:lpstr>
      <vt:lpstr>Donnez le pouvoir aux techniciens et agents</vt:lpstr>
      <vt:lpstr>Expérience personnalisée</vt:lpstr>
      <vt:lpstr>NOTRE VISION Power Virtual Agents</vt:lpstr>
      <vt:lpstr>Assistance intelligente</vt:lpstr>
      <vt:lpstr>PowerPoint Presentation</vt:lpstr>
      <vt:lpstr>PowerPoint Presentation</vt:lpstr>
      <vt:lpstr>PowerPoint Presentation</vt:lpstr>
      <vt:lpstr>PowerPoint Presentation</vt:lpstr>
      <vt:lpstr>PowerPoint Presentation</vt:lpstr>
      <vt:lpstr>Prochaines étapes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Enable Always On Service</dc:title>
  <dc:creator>Vera Pashkevich</dc:creator>
  <cp:lastModifiedBy>Uraitip Attachotsakda</cp:lastModifiedBy>
  <cp:revision>126</cp:revision>
  <dcterms:created xsi:type="dcterms:W3CDTF">2020-06-05T22:33:10Z</dcterms:created>
  <dcterms:modified xsi:type="dcterms:W3CDTF">2020-07-29T22:18:51Z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0x010100A03068A6C218A84EB3BCF7C8CFE1E1AE</vt:lpwstr>
  </property>
</Properties>
</file>