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932" r:id="rId4"/>
  </p:sldMasterIdLst>
  <p:notesMasterIdLst>
    <p:notesMasterId r:id="rId6"/>
  </p:notesMasterIdLst>
  <p:handoutMasterIdLst>
    <p:handoutMasterId r:id="rId7"/>
  </p:handoutMasterIdLst>
  <p:sldIdLst>
    <p:sldId id="256" r:id="rId5"/>
  </p:sldIdLst>
  <p:sldSz cx="7772400" cy="15544800"/>
  <p:notesSz cx="6858000" cy="9144000"/>
  <p:defaultTextStyle>
    <a:defPPr>
      <a:defRPr lang="en-US"/>
    </a:defPPr>
    <a:lvl1pPr marL="0" algn="l" defTabSz="863528" rtl="0" eaLnBrk="1" latinLnBrk="0" hangingPunct="1">
      <a:defRPr sz="1667" kern="1200">
        <a:solidFill>
          <a:schemeClr val="tx1"/>
        </a:solidFill>
        <a:latin typeface="+mn-lt"/>
        <a:ea typeface="+mn-ea"/>
        <a:cs typeface="+mn-cs"/>
      </a:defRPr>
    </a:lvl1pPr>
    <a:lvl2pPr marL="431764" algn="l" defTabSz="863528" rtl="0" eaLnBrk="1" latinLnBrk="0" hangingPunct="1">
      <a:defRPr sz="1667" kern="1200">
        <a:solidFill>
          <a:schemeClr val="tx1"/>
        </a:solidFill>
        <a:latin typeface="+mn-lt"/>
        <a:ea typeface="+mn-ea"/>
        <a:cs typeface="+mn-cs"/>
      </a:defRPr>
    </a:lvl2pPr>
    <a:lvl3pPr marL="863528" algn="l" defTabSz="863528" rtl="0" eaLnBrk="1" latinLnBrk="0" hangingPunct="1">
      <a:defRPr sz="1667" kern="1200">
        <a:solidFill>
          <a:schemeClr val="tx1"/>
        </a:solidFill>
        <a:latin typeface="+mn-lt"/>
        <a:ea typeface="+mn-ea"/>
        <a:cs typeface="+mn-cs"/>
      </a:defRPr>
    </a:lvl3pPr>
    <a:lvl4pPr marL="1295292" algn="l" defTabSz="863528" rtl="0" eaLnBrk="1" latinLnBrk="0" hangingPunct="1">
      <a:defRPr sz="1667" kern="1200">
        <a:solidFill>
          <a:schemeClr val="tx1"/>
        </a:solidFill>
        <a:latin typeface="+mn-lt"/>
        <a:ea typeface="+mn-ea"/>
        <a:cs typeface="+mn-cs"/>
      </a:defRPr>
    </a:lvl4pPr>
    <a:lvl5pPr marL="1727056" algn="l" defTabSz="863528" rtl="0" eaLnBrk="1" latinLnBrk="0" hangingPunct="1">
      <a:defRPr sz="1667" kern="1200">
        <a:solidFill>
          <a:schemeClr val="tx1"/>
        </a:solidFill>
        <a:latin typeface="+mn-lt"/>
        <a:ea typeface="+mn-ea"/>
        <a:cs typeface="+mn-cs"/>
      </a:defRPr>
    </a:lvl5pPr>
    <a:lvl6pPr marL="2158821" algn="l" defTabSz="863528" rtl="0" eaLnBrk="1" latinLnBrk="0" hangingPunct="1">
      <a:defRPr sz="1667" kern="1200">
        <a:solidFill>
          <a:schemeClr val="tx1"/>
        </a:solidFill>
        <a:latin typeface="+mn-lt"/>
        <a:ea typeface="+mn-ea"/>
        <a:cs typeface="+mn-cs"/>
      </a:defRPr>
    </a:lvl6pPr>
    <a:lvl7pPr marL="2590585" algn="l" defTabSz="863528" rtl="0" eaLnBrk="1" latinLnBrk="0" hangingPunct="1">
      <a:defRPr sz="1667" kern="1200">
        <a:solidFill>
          <a:schemeClr val="tx1"/>
        </a:solidFill>
        <a:latin typeface="+mn-lt"/>
        <a:ea typeface="+mn-ea"/>
        <a:cs typeface="+mn-cs"/>
      </a:defRPr>
    </a:lvl7pPr>
    <a:lvl8pPr marL="3022348" algn="l" defTabSz="863528" rtl="0" eaLnBrk="1" latinLnBrk="0" hangingPunct="1">
      <a:defRPr sz="1667" kern="1200">
        <a:solidFill>
          <a:schemeClr val="tx1"/>
        </a:solidFill>
        <a:latin typeface="+mn-lt"/>
        <a:ea typeface="+mn-ea"/>
        <a:cs typeface="+mn-cs"/>
      </a:defRPr>
    </a:lvl8pPr>
    <a:lvl9pPr marL="3454114" algn="l" defTabSz="863528" rtl="0" eaLnBrk="1" latinLnBrk="0" hangingPunct="1">
      <a:defRPr sz="1667" kern="1200">
        <a:solidFill>
          <a:schemeClr val="tx1"/>
        </a:solidFill>
        <a:latin typeface="+mn-lt"/>
        <a:ea typeface="+mn-ea"/>
        <a:cs typeface="+mn-cs"/>
      </a:defRPr>
    </a:lvl9pPr>
  </p:defaultTextStyle>
  <p:extLst>
    <p:ext uri="{521415D9-36F7-43E2-AB2F-B90AF26B5E84}">
      <p14:sectionLst xmlns:p14="http://schemas.microsoft.com/office/powerpoint/2010/main">
        <p14:section name="Original" id="{F971C425-AD96-9F4B-BA4D-87353CF13D04}">
          <p14:sldIdLst>
            <p14:sldId id="256"/>
          </p14:sldIdLst>
        </p14:section>
      </p14:sectionLst>
    </p:ex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ku Uchikawa" initials="SU" lastIdx="11" clrIdx="0"/>
  <p:cmAuthor id="7" name="Kathryn Courtney" initials="KC" lastIdx="1" clrIdx="7">
    <p:extLst>
      <p:ext uri="{19B8F6BF-5375-455C-9EA6-DF929625EA0E}">
        <p15:presenceInfo xmlns:p15="http://schemas.microsoft.com/office/powerpoint/2012/main" userId="Kathryn Courtney" providerId="None"/>
      </p:ext>
    </p:extLst>
  </p:cmAuthor>
  <p:cmAuthor id="1" name="Mary Feil-Jacobs" initials="MFJ" lastIdx="43" clrIdx="1"/>
  <p:cmAuthor id="8" name="Travis Nesse" initials="TN" lastIdx="4" clrIdx="8">
    <p:extLst>
      <p:ext uri="{19B8F6BF-5375-455C-9EA6-DF929625EA0E}">
        <p15:presenceInfo xmlns:p15="http://schemas.microsoft.com/office/powerpoint/2012/main" userId="Travis Nesse" providerId="None"/>
      </p:ext>
    </p:extLst>
  </p:cmAuthor>
  <p:cmAuthor id="2" name="Monica Lueder" initials="ML" lastIdx="22" clrIdx="2">
    <p:extLst>
      <p:ext uri="{19B8F6BF-5375-455C-9EA6-DF929625EA0E}">
        <p15:presenceInfo xmlns:p15="http://schemas.microsoft.com/office/powerpoint/2012/main" userId="S-1-5-21-2127521184-1604012920-1887927527-2598260" providerId="AD"/>
      </p:ext>
    </p:extLst>
  </p:cmAuthor>
  <p:cmAuthor id="3" name="Mary Feil-Jacobs" initials="MF" lastIdx="28" clrIdx="3">
    <p:extLst>
      <p:ext uri="{19B8F6BF-5375-455C-9EA6-DF929625EA0E}">
        <p15:presenceInfo xmlns:p15="http://schemas.microsoft.com/office/powerpoint/2012/main" userId="S-1-5-21-2127521184-1604012920-1887927527-65006" providerId="AD"/>
      </p:ext>
    </p:extLst>
  </p:cmAuthor>
  <p:cmAuthor id="4" name="Tracy Tran" initials="TT" lastIdx="9" clrIdx="4">
    <p:extLst>
      <p:ext uri="{19B8F6BF-5375-455C-9EA6-DF929625EA0E}">
        <p15:presenceInfo xmlns:p15="http://schemas.microsoft.com/office/powerpoint/2012/main" userId="S::tracyt@microsoft.com::7b485f56-8fe8-4efc-a1b3-85e720327ac5" providerId="AD"/>
      </p:ext>
    </p:extLst>
  </p:cmAuthor>
  <p:cmAuthor id="5" name="Quincy Kosena" initials="QK" lastIdx="1" clrIdx="5">
    <p:extLst>
      <p:ext uri="{19B8F6BF-5375-455C-9EA6-DF929625EA0E}">
        <p15:presenceInfo xmlns:p15="http://schemas.microsoft.com/office/powerpoint/2012/main" userId="S::quincy@audienz.com::34552e9c-390f-40b5-8a42-f626db2682ad" providerId="AD"/>
      </p:ext>
    </p:extLst>
  </p:cmAuthor>
  <p:cmAuthor id="6" name="Mary Lisa Newman" initials="MLN" lastIdx="2" clrIdx="6">
    <p:extLst>
      <p:ext uri="{19B8F6BF-5375-455C-9EA6-DF929625EA0E}">
        <p15:presenceInfo xmlns:p15="http://schemas.microsoft.com/office/powerpoint/2012/main" userId="S::marylisa@audienz.com::9c8cba21-67a1-4aa9-98ba-c4ca1eda0aa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6DBE"/>
    <a:srgbClr val="EBEBEB"/>
    <a:srgbClr val="75757A"/>
    <a:srgbClr val="0069BA"/>
    <a:srgbClr val="000000"/>
    <a:srgbClr val="50E6FF"/>
    <a:srgbClr val="FFFFFF"/>
    <a:srgbClr val="9BF00B"/>
    <a:srgbClr val="0F780F"/>
    <a:srgbClr val="107E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0152EC-ED89-8483-B746-2BD7D98DDB94}" v="275" dt="2020-07-29T23:15:53.0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6327" autoAdjust="0"/>
  </p:normalViewPr>
  <p:slideViewPr>
    <p:cSldViewPr snapToGrid="0">
      <p:cViewPr>
        <p:scale>
          <a:sx n="75" d="100"/>
          <a:sy n="75" d="100"/>
        </p:scale>
        <p:origin x="1776" y="-3168"/>
      </p:cViewPr>
      <p:guideLst/>
    </p:cSldViewPr>
  </p:slideViewPr>
  <p:outlineViewPr>
    <p:cViewPr>
      <p:scale>
        <a:sx n="33" d="100"/>
        <a:sy n="33" d="100"/>
      </p:scale>
      <p:origin x="0" y="0"/>
    </p:cViewPr>
  </p:outlineViewPr>
  <p:notesTextViewPr>
    <p:cViewPr>
      <p:scale>
        <a:sx n="400" d="100"/>
        <a:sy n="400" d="100"/>
      </p:scale>
      <p:origin x="0" y="0"/>
    </p:cViewPr>
  </p:notesTextViewPr>
  <p:sorterViewPr>
    <p:cViewPr varScale="1">
      <p:scale>
        <a:sx n="100" d="100"/>
        <a:sy n="100" d="100"/>
      </p:scale>
      <p:origin x="0" y="0"/>
    </p:cViewPr>
  </p:sorterViewPr>
  <p:notesViewPr>
    <p:cSldViewPr snapToGrid="0" showGuides="1">
      <p:cViewPr varScale="1">
        <p:scale>
          <a:sx n="68" d="100"/>
          <a:sy n="68" d="100"/>
        </p:scale>
        <p:origin x="3288"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era Pashkevich" userId="S::vera@audienz.com::237c24e3-1396-4d13-92f5-b4b4c65d57d4" providerId="AD" clId="Web-{B90152EC-ED89-8483-B746-2BD7D98DDB94}"/>
    <pc:docChg chg="modSld">
      <pc:chgData name="Vera Pashkevich" userId="S::vera@audienz.com::237c24e3-1396-4d13-92f5-b4b4c65d57d4" providerId="AD" clId="Web-{B90152EC-ED89-8483-B746-2BD7D98DDB94}" dt="2020-07-29T23:15:53.078" v="274" actId="20577"/>
      <pc:docMkLst>
        <pc:docMk/>
      </pc:docMkLst>
      <pc:sldChg chg="modSp">
        <pc:chgData name="Vera Pashkevich" userId="S::vera@audienz.com::237c24e3-1396-4d13-92f5-b4b4c65d57d4" providerId="AD" clId="Web-{B90152EC-ED89-8483-B746-2BD7D98DDB94}" dt="2020-07-29T23:15:53.078" v="273" actId="20577"/>
        <pc:sldMkLst>
          <pc:docMk/>
          <pc:sldMk cId="3337657851" sldId="256"/>
        </pc:sldMkLst>
        <pc:spChg chg="mod">
          <ac:chgData name="Vera Pashkevich" userId="S::vera@audienz.com::237c24e3-1396-4d13-92f5-b4b4c65d57d4" providerId="AD" clId="Web-{B90152EC-ED89-8483-B746-2BD7D98DDB94}" dt="2020-07-29T23:13:47.109" v="25" actId="20577"/>
          <ac:spMkLst>
            <pc:docMk/>
            <pc:sldMk cId="3337657851" sldId="256"/>
            <ac:spMk id="4" creationId="{A360A4B5-1449-4C17-84F9-5FA81089E744}"/>
          </ac:spMkLst>
        </pc:spChg>
        <pc:spChg chg="mod">
          <ac:chgData name="Vera Pashkevich" userId="S::vera@audienz.com::237c24e3-1396-4d13-92f5-b4b4c65d57d4" providerId="AD" clId="Web-{B90152EC-ED89-8483-B746-2BD7D98DDB94}" dt="2020-07-29T23:13:47.250" v="29" actId="20577"/>
          <ac:spMkLst>
            <pc:docMk/>
            <pc:sldMk cId="3337657851" sldId="256"/>
            <ac:spMk id="8" creationId="{E94A651F-5C35-4983-929A-1C74EF0E3099}"/>
          </ac:spMkLst>
        </pc:spChg>
        <pc:spChg chg="mod">
          <ac:chgData name="Vera Pashkevich" userId="S::vera@audienz.com::237c24e3-1396-4d13-92f5-b4b4c65d57d4" providerId="AD" clId="Web-{B90152EC-ED89-8483-B746-2BD7D98DDB94}" dt="2020-07-29T23:13:47.593" v="30" actId="20577"/>
          <ac:spMkLst>
            <pc:docMk/>
            <pc:sldMk cId="3337657851" sldId="256"/>
            <ac:spMk id="9" creationId="{36853E85-7178-41DC-BEC3-B5591BD7F4C5}"/>
          </ac:spMkLst>
        </pc:spChg>
        <pc:spChg chg="mod">
          <ac:chgData name="Vera Pashkevich" userId="S::vera@audienz.com::237c24e3-1396-4d13-92f5-b4b4c65d57d4" providerId="AD" clId="Web-{B90152EC-ED89-8483-B746-2BD7D98DDB94}" dt="2020-07-29T23:13:47.937" v="31" actId="20577"/>
          <ac:spMkLst>
            <pc:docMk/>
            <pc:sldMk cId="3337657851" sldId="256"/>
            <ac:spMk id="10" creationId="{8CB36730-B576-4E3B-A98B-E6C09EA65227}"/>
          </ac:spMkLst>
        </pc:spChg>
        <pc:spChg chg="mod">
          <ac:chgData name="Vera Pashkevich" userId="S::vera@audienz.com::237c24e3-1396-4d13-92f5-b4b4c65d57d4" providerId="AD" clId="Web-{B90152EC-ED89-8483-B746-2BD7D98DDB94}" dt="2020-07-29T23:13:48.281" v="32" actId="20577"/>
          <ac:spMkLst>
            <pc:docMk/>
            <pc:sldMk cId="3337657851" sldId="256"/>
            <ac:spMk id="11" creationId="{CDE1310E-CBF7-40E5-9E33-58F587CD4391}"/>
          </ac:spMkLst>
        </pc:spChg>
        <pc:spChg chg="mod">
          <ac:chgData name="Vera Pashkevich" userId="S::vera@audienz.com::237c24e3-1396-4d13-92f5-b4b4c65d57d4" providerId="AD" clId="Web-{B90152EC-ED89-8483-B746-2BD7D98DDB94}" dt="2020-07-29T23:13:48.640" v="33" actId="20577"/>
          <ac:spMkLst>
            <pc:docMk/>
            <pc:sldMk cId="3337657851" sldId="256"/>
            <ac:spMk id="12" creationId="{17B35C7F-4088-4B3B-A9D0-D93DA3E6FE85}"/>
          </ac:spMkLst>
        </pc:spChg>
        <pc:spChg chg="mod">
          <ac:chgData name="Vera Pashkevich" userId="S::vera@audienz.com::237c24e3-1396-4d13-92f5-b4b4c65d57d4" providerId="AD" clId="Web-{B90152EC-ED89-8483-B746-2BD7D98DDB94}" dt="2020-07-29T23:13:48.984" v="34" actId="20577"/>
          <ac:spMkLst>
            <pc:docMk/>
            <pc:sldMk cId="3337657851" sldId="256"/>
            <ac:spMk id="13" creationId="{3B32F0E8-FBC0-43A1-9E15-36BD8E41B9EE}"/>
          </ac:spMkLst>
        </pc:spChg>
        <pc:spChg chg="mod">
          <ac:chgData name="Vera Pashkevich" userId="S::vera@audienz.com::237c24e3-1396-4d13-92f5-b4b4c65d57d4" providerId="AD" clId="Web-{B90152EC-ED89-8483-B746-2BD7D98DDB94}" dt="2020-07-29T23:13:49.328" v="35" actId="20577"/>
          <ac:spMkLst>
            <pc:docMk/>
            <pc:sldMk cId="3337657851" sldId="256"/>
            <ac:spMk id="14" creationId="{7FCF0A63-D9C5-4EC9-B41A-CFC06B4D6CBB}"/>
          </ac:spMkLst>
        </pc:spChg>
        <pc:spChg chg="mod">
          <ac:chgData name="Vera Pashkevich" userId="S::vera@audienz.com::237c24e3-1396-4d13-92f5-b4b4c65d57d4" providerId="AD" clId="Web-{B90152EC-ED89-8483-B746-2BD7D98DDB94}" dt="2020-07-29T23:13:49.672" v="36" actId="20577"/>
          <ac:spMkLst>
            <pc:docMk/>
            <pc:sldMk cId="3337657851" sldId="256"/>
            <ac:spMk id="15" creationId="{B952E383-C155-4281-BB90-F13C49D7F075}"/>
          </ac:spMkLst>
        </pc:spChg>
        <pc:spChg chg="mod">
          <ac:chgData name="Vera Pashkevich" userId="S::vera@audienz.com::237c24e3-1396-4d13-92f5-b4b4c65d57d4" providerId="AD" clId="Web-{B90152EC-ED89-8483-B746-2BD7D98DDB94}" dt="2020-07-29T23:13:50.031" v="37" actId="20577"/>
          <ac:spMkLst>
            <pc:docMk/>
            <pc:sldMk cId="3337657851" sldId="256"/>
            <ac:spMk id="16" creationId="{A70D0D90-1538-4901-A5E0-88EFDCA5F110}"/>
          </ac:spMkLst>
        </pc:spChg>
        <pc:spChg chg="mod">
          <ac:chgData name="Vera Pashkevich" userId="S::vera@audienz.com::237c24e3-1396-4d13-92f5-b4b4c65d57d4" providerId="AD" clId="Web-{B90152EC-ED89-8483-B746-2BD7D98DDB94}" dt="2020-07-29T23:13:50.375" v="38" actId="20577"/>
          <ac:spMkLst>
            <pc:docMk/>
            <pc:sldMk cId="3337657851" sldId="256"/>
            <ac:spMk id="17" creationId="{1581AF50-D728-4910-9146-4151C98C03DC}"/>
          </ac:spMkLst>
        </pc:spChg>
        <pc:spChg chg="mod">
          <ac:chgData name="Vera Pashkevich" userId="S::vera@audienz.com::237c24e3-1396-4d13-92f5-b4b4c65d57d4" providerId="AD" clId="Web-{B90152EC-ED89-8483-B746-2BD7D98DDB94}" dt="2020-07-29T23:13:50.734" v="39" actId="20577"/>
          <ac:spMkLst>
            <pc:docMk/>
            <pc:sldMk cId="3337657851" sldId="256"/>
            <ac:spMk id="18" creationId="{7FDB8453-4B88-49C8-832B-5825010FF7FC}"/>
          </ac:spMkLst>
        </pc:spChg>
        <pc:spChg chg="mod">
          <ac:chgData name="Vera Pashkevich" userId="S::vera@audienz.com::237c24e3-1396-4d13-92f5-b4b4c65d57d4" providerId="AD" clId="Web-{B90152EC-ED89-8483-B746-2BD7D98DDB94}" dt="2020-07-29T23:13:51.078" v="40" actId="20577"/>
          <ac:spMkLst>
            <pc:docMk/>
            <pc:sldMk cId="3337657851" sldId="256"/>
            <ac:spMk id="19" creationId="{94986901-8CCA-4357-A204-41F9E4EF2CED}"/>
          </ac:spMkLst>
        </pc:spChg>
        <pc:spChg chg="mod">
          <ac:chgData name="Vera Pashkevich" userId="S::vera@audienz.com::237c24e3-1396-4d13-92f5-b4b4c65d57d4" providerId="AD" clId="Web-{B90152EC-ED89-8483-B746-2BD7D98DDB94}" dt="2020-07-29T23:13:51.437" v="41" actId="20577"/>
          <ac:spMkLst>
            <pc:docMk/>
            <pc:sldMk cId="3337657851" sldId="256"/>
            <ac:spMk id="20" creationId="{66F853BB-03F4-42B8-A918-660C529E201E}"/>
          </ac:spMkLst>
        </pc:spChg>
        <pc:spChg chg="mod">
          <ac:chgData name="Vera Pashkevich" userId="S::vera@audienz.com::237c24e3-1396-4d13-92f5-b4b4c65d57d4" providerId="AD" clId="Web-{B90152EC-ED89-8483-B746-2BD7D98DDB94}" dt="2020-07-29T23:13:51.797" v="42" actId="20577"/>
          <ac:spMkLst>
            <pc:docMk/>
            <pc:sldMk cId="3337657851" sldId="256"/>
            <ac:spMk id="21" creationId="{43623D2A-A5A2-4C00-8805-1C2D3677DD92}"/>
          </ac:spMkLst>
        </pc:spChg>
        <pc:spChg chg="mod">
          <ac:chgData name="Vera Pashkevich" userId="S::vera@audienz.com::237c24e3-1396-4d13-92f5-b4b4c65d57d4" providerId="AD" clId="Web-{B90152EC-ED89-8483-B746-2BD7D98DDB94}" dt="2020-07-29T23:13:52.156" v="43" actId="20577"/>
          <ac:spMkLst>
            <pc:docMk/>
            <pc:sldMk cId="3337657851" sldId="256"/>
            <ac:spMk id="22" creationId="{15EF444B-F744-48FB-B0F9-37678019C265}"/>
          </ac:spMkLst>
        </pc:spChg>
        <pc:spChg chg="mod">
          <ac:chgData name="Vera Pashkevich" userId="S::vera@audienz.com::237c24e3-1396-4d13-92f5-b4b4c65d57d4" providerId="AD" clId="Web-{B90152EC-ED89-8483-B746-2BD7D98DDB94}" dt="2020-07-29T23:13:52.500" v="44" actId="20577"/>
          <ac:spMkLst>
            <pc:docMk/>
            <pc:sldMk cId="3337657851" sldId="256"/>
            <ac:spMk id="23" creationId="{64F707F4-79A7-4731-8D96-0CD537A6AE21}"/>
          </ac:spMkLst>
        </pc:spChg>
        <pc:spChg chg="mod">
          <ac:chgData name="Vera Pashkevich" userId="S::vera@audienz.com::237c24e3-1396-4d13-92f5-b4b4c65d57d4" providerId="AD" clId="Web-{B90152EC-ED89-8483-B746-2BD7D98DDB94}" dt="2020-07-29T23:13:52.843" v="45" actId="20577"/>
          <ac:spMkLst>
            <pc:docMk/>
            <pc:sldMk cId="3337657851" sldId="256"/>
            <ac:spMk id="24" creationId="{E4E1BC8D-E52F-499B-990F-7E7DC643E316}"/>
          </ac:spMkLst>
        </pc:spChg>
        <pc:spChg chg="mod">
          <ac:chgData name="Vera Pashkevich" userId="S::vera@audienz.com::237c24e3-1396-4d13-92f5-b4b4c65d57d4" providerId="AD" clId="Web-{B90152EC-ED89-8483-B746-2BD7D98DDB94}" dt="2020-07-29T23:13:53.203" v="46" actId="20577"/>
          <ac:spMkLst>
            <pc:docMk/>
            <pc:sldMk cId="3337657851" sldId="256"/>
            <ac:spMk id="25" creationId="{68B33AB3-2061-4851-B03A-1AA313B9E4A1}"/>
          </ac:spMkLst>
        </pc:spChg>
        <pc:spChg chg="mod">
          <ac:chgData name="Vera Pashkevich" userId="S::vera@audienz.com::237c24e3-1396-4d13-92f5-b4b4c65d57d4" providerId="AD" clId="Web-{B90152EC-ED89-8483-B746-2BD7D98DDB94}" dt="2020-07-29T23:13:53.562" v="47" actId="20577"/>
          <ac:spMkLst>
            <pc:docMk/>
            <pc:sldMk cId="3337657851" sldId="256"/>
            <ac:spMk id="26" creationId="{18AE813B-A8B0-4569-8C37-69970823EC81}"/>
          </ac:spMkLst>
        </pc:spChg>
        <pc:spChg chg="mod">
          <ac:chgData name="Vera Pashkevich" userId="S::vera@audienz.com::237c24e3-1396-4d13-92f5-b4b4c65d57d4" providerId="AD" clId="Web-{B90152EC-ED89-8483-B746-2BD7D98DDB94}" dt="2020-07-29T23:13:53.922" v="48" actId="20577"/>
          <ac:spMkLst>
            <pc:docMk/>
            <pc:sldMk cId="3337657851" sldId="256"/>
            <ac:spMk id="27" creationId="{2968DFD0-E3BA-43A6-9A44-B037F5A39ADE}"/>
          </ac:spMkLst>
        </pc:spChg>
        <pc:spChg chg="mod">
          <ac:chgData name="Vera Pashkevich" userId="S::vera@audienz.com::237c24e3-1396-4d13-92f5-b4b4c65d57d4" providerId="AD" clId="Web-{B90152EC-ED89-8483-B746-2BD7D98DDB94}" dt="2020-07-29T23:13:54.265" v="49" actId="20577"/>
          <ac:spMkLst>
            <pc:docMk/>
            <pc:sldMk cId="3337657851" sldId="256"/>
            <ac:spMk id="28" creationId="{4D93EA68-85C8-4B73-81B1-31B0B8C01FDC}"/>
          </ac:spMkLst>
        </pc:spChg>
        <pc:spChg chg="mod">
          <ac:chgData name="Vera Pashkevich" userId="S::vera@audienz.com::237c24e3-1396-4d13-92f5-b4b4c65d57d4" providerId="AD" clId="Web-{B90152EC-ED89-8483-B746-2BD7D98DDB94}" dt="2020-07-29T23:13:54.609" v="50" actId="20577"/>
          <ac:spMkLst>
            <pc:docMk/>
            <pc:sldMk cId="3337657851" sldId="256"/>
            <ac:spMk id="29" creationId="{B31AFE70-6F31-4603-8FFD-83740C742167}"/>
          </ac:spMkLst>
        </pc:spChg>
        <pc:spChg chg="mod">
          <ac:chgData name="Vera Pashkevich" userId="S::vera@audienz.com::237c24e3-1396-4d13-92f5-b4b4c65d57d4" providerId="AD" clId="Web-{B90152EC-ED89-8483-B746-2BD7D98DDB94}" dt="2020-07-29T23:13:54.984" v="51" actId="20577"/>
          <ac:spMkLst>
            <pc:docMk/>
            <pc:sldMk cId="3337657851" sldId="256"/>
            <ac:spMk id="30" creationId="{9A1D920B-47CD-4027-8DA9-02940E62FF46}"/>
          </ac:spMkLst>
        </pc:spChg>
        <pc:spChg chg="mod">
          <ac:chgData name="Vera Pashkevich" userId="S::vera@audienz.com::237c24e3-1396-4d13-92f5-b4b4c65d57d4" providerId="AD" clId="Web-{B90152EC-ED89-8483-B746-2BD7D98DDB94}" dt="2020-07-29T23:13:55.344" v="52" actId="20577"/>
          <ac:spMkLst>
            <pc:docMk/>
            <pc:sldMk cId="3337657851" sldId="256"/>
            <ac:spMk id="31" creationId="{59E4AF2E-0E65-48DB-99F5-F54BF163C1E0}"/>
          </ac:spMkLst>
        </pc:spChg>
        <pc:spChg chg="mod">
          <ac:chgData name="Vera Pashkevich" userId="S::vera@audienz.com::237c24e3-1396-4d13-92f5-b4b4c65d57d4" providerId="AD" clId="Web-{B90152EC-ED89-8483-B746-2BD7D98DDB94}" dt="2020-07-29T23:13:55.703" v="53" actId="20577"/>
          <ac:spMkLst>
            <pc:docMk/>
            <pc:sldMk cId="3337657851" sldId="256"/>
            <ac:spMk id="32" creationId="{2B2FBB17-C964-4CBE-9CB8-5B7E42902AB0}"/>
          </ac:spMkLst>
        </pc:spChg>
        <pc:spChg chg="mod">
          <ac:chgData name="Vera Pashkevich" userId="S::vera@audienz.com::237c24e3-1396-4d13-92f5-b4b4c65d57d4" providerId="AD" clId="Web-{B90152EC-ED89-8483-B746-2BD7D98DDB94}" dt="2020-07-29T23:13:56.047" v="54" actId="20577"/>
          <ac:spMkLst>
            <pc:docMk/>
            <pc:sldMk cId="3337657851" sldId="256"/>
            <ac:spMk id="33" creationId="{94C085DC-6E35-4C24-9480-57A7961E24D6}"/>
          </ac:spMkLst>
        </pc:spChg>
        <pc:spChg chg="mod">
          <ac:chgData name="Vera Pashkevich" userId="S::vera@audienz.com::237c24e3-1396-4d13-92f5-b4b4c65d57d4" providerId="AD" clId="Web-{B90152EC-ED89-8483-B746-2BD7D98DDB94}" dt="2020-07-29T23:13:56.406" v="55" actId="20577"/>
          <ac:spMkLst>
            <pc:docMk/>
            <pc:sldMk cId="3337657851" sldId="256"/>
            <ac:spMk id="34" creationId="{BA80072F-1206-446C-A3AC-48FFC1B09DBC}"/>
          </ac:spMkLst>
        </pc:spChg>
        <pc:spChg chg="mod">
          <ac:chgData name="Vera Pashkevich" userId="S::vera@audienz.com::237c24e3-1396-4d13-92f5-b4b4c65d57d4" providerId="AD" clId="Web-{B90152EC-ED89-8483-B746-2BD7D98DDB94}" dt="2020-07-29T23:13:56.750" v="56" actId="20577"/>
          <ac:spMkLst>
            <pc:docMk/>
            <pc:sldMk cId="3337657851" sldId="256"/>
            <ac:spMk id="35" creationId="{AC06EF69-9C33-4116-A40F-9FD56C7991E1}"/>
          </ac:spMkLst>
        </pc:spChg>
        <pc:spChg chg="mod">
          <ac:chgData name="Vera Pashkevich" userId="S::vera@audienz.com::237c24e3-1396-4d13-92f5-b4b4c65d57d4" providerId="AD" clId="Web-{B90152EC-ED89-8483-B746-2BD7D98DDB94}" dt="2020-07-29T23:13:57.093" v="57" actId="20577"/>
          <ac:spMkLst>
            <pc:docMk/>
            <pc:sldMk cId="3337657851" sldId="256"/>
            <ac:spMk id="36" creationId="{0DDF86DE-80EA-4952-9729-7946AE9F1D18}"/>
          </ac:spMkLst>
        </pc:spChg>
        <pc:spChg chg="mod">
          <ac:chgData name="Vera Pashkevich" userId="S::vera@audienz.com::237c24e3-1396-4d13-92f5-b4b4c65d57d4" providerId="AD" clId="Web-{B90152EC-ED89-8483-B746-2BD7D98DDB94}" dt="2020-07-29T23:13:57.422" v="58" actId="20577"/>
          <ac:spMkLst>
            <pc:docMk/>
            <pc:sldMk cId="3337657851" sldId="256"/>
            <ac:spMk id="37" creationId="{AE88B23B-7D55-4A08-92C3-482FC13FB0C5}"/>
          </ac:spMkLst>
        </pc:spChg>
        <pc:spChg chg="mod">
          <ac:chgData name="Vera Pashkevich" userId="S::vera@audienz.com::237c24e3-1396-4d13-92f5-b4b4c65d57d4" providerId="AD" clId="Web-{B90152EC-ED89-8483-B746-2BD7D98DDB94}" dt="2020-07-29T23:13:57.765" v="59" actId="20577"/>
          <ac:spMkLst>
            <pc:docMk/>
            <pc:sldMk cId="3337657851" sldId="256"/>
            <ac:spMk id="38" creationId="{7EB80562-6737-4D79-B9FE-578AC21FB3DC}"/>
          </ac:spMkLst>
        </pc:spChg>
        <pc:spChg chg="mod">
          <ac:chgData name="Vera Pashkevich" userId="S::vera@audienz.com::237c24e3-1396-4d13-92f5-b4b4c65d57d4" providerId="AD" clId="Web-{B90152EC-ED89-8483-B746-2BD7D98DDB94}" dt="2020-07-29T23:13:58.109" v="60" actId="20577"/>
          <ac:spMkLst>
            <pc:docMk/>
            <pc:sldMk cId="3337657851" sldId="256"/>
            <ac:spMk id="39" creationId="{D39DE2DA-AD43-47E5-B17C-0EB8EBB10A95}"/>
          </ac:spMkLst>
        </pc:spChg>
        <pc:spChg chg="mod">
          <ac:chgData name="Vera Pashkevich" userId="S::vera@audienz.com::237c24e3-1396-4d13-92f5-b4b4c65d57d4" providerId="AD" clId="Web-{B90152EC-ED89-8483-B746-2BD7D98DDB94}" dt="2020-07-29T23:13:58.437" v="61" actId="20577"/>
          <ac:spMkLst>
            <pc:docMk/>
            <pc:sldMk cId="3337657851" sldId="256"/>
            <ac:spMk id="40" creationId="{75EAF3C7-1DA1-4C9C-8003-7CAE82B16C21}"/>
          </ac:spMkLst>
        </pc:spChg>
        <pc:spChg chg="mod">
          <ac:chgData name="Vera Pashkevich" userId="S::vera@audienz.com::237c24e3-1396-4d13-92f5-b4b4c65d57d4" providerId="AD" clId="Web-{B90152EC-ED89-8483-B746-2BD7D98DDB94}" dt="2020-07-29T23:13:58.781" v="62" actId="20577"/>
          <ac:spMkLst>
            <pc:docMk/>
            <pc:sldMk cId="3337657851" sldId="256"/>
            <ac:spMk id="41" creationId="{49EA64FD-15AA-4EC7-B091-1C7EEBA73DA8}"/>
          </ac:spMkLst>
        </pc:spChg>
        <pc:spChg chg="mod">
          <ac:chgData name="Vera Pashkevich" userId="S::vera@audienz.com::237c24e3-1396-4d13-92f5-b4b4c65d57d4" providerId="AD" clId="Web-{B90152EC-ED89-8483-B746-2BD7D98DDB94}" dt="2020-07-29T23:13:59.109" v="63" actId="20577"/>
          <ac:spMkLst>
            <pc:docMk/>
            <pc:sldMk cId="3337657851" sldId="256"/>
            <ac:spMk id="42" creationId="{6743B66D-B8CE-41BA-B4C7-9C58A76E72FD}"/>
          </ac:spMkLst>
        </pc:spChg>
        <pc:spChg chg="mod">
          <ac:chgData name="Vera Pashkevich" userId="S::vera@audienz.com::237c24e3-1396-4d13-92f5-b4b4c65d57d4" providerId="AD" clId="Web-{B90152EC-ED89-8483-B746-2BD7D98DDB94}" dt="2020-07-29T23:13:59.469" v="64" actId="20577"/>
          <ac:spMkLst>
            <pc:docMk/>
            <pc:sldMk cId="3337657851" sldId="256"/>
            <ac:spMk id="43" creationId="{D1E722D6-7C7A-450A-B3F4-B058EE1CDDE7}"/>
          </ac:spMkLst>
        </pc:spChg>
        <pc:spChg chg="mod">
          <ac:chgData name="Vera Pashkevich" userId="S::vera@audienz.com::237c24e3-1396-4d13-92f5-b4b4c65d57d4" providerId="AD" clId="Web-{B90152EC-ED89-8483-B746-2BD7D98DDB94}" dt="2020-07-29T23:13:59.797" v="65" actId="20577"/>
          <ac:spMkLst>
            <pc:docMk/>
            <pc:sldMk cId="3337657851" sldId="256"/>
            <ac:spMk id="44" creationId="{43B20B6A-83BE-4706-B0F0-BE258309BDC5}"/>
          </ac:spMkLst>
        </pc:spChg>
        <pc:spChg chg="mod">
          <ac:chgData name="Vera Pashkevich" userId="S::vera@audienz.com::237c24e3-1396-4d13-92f5-b4b4c65d57d4" providerId="AD" clId="Web-{B90152EC-ED89-8483-B746-2BD7D98DDB94}" dt="2020-07-29T23:14:00.140" v="66" actId="20577"/>
          <ac:spMkLst>
            <pc:docMk/>
            <pc:sldMk cId="3337657851" sldId="256"/>
            <ac:spMk id="45" creationId="{F427315A-0B9A-4048-A0C7-1328FDA19963}"/>
          </ac:spMkLst>
        </pc:spChg>
        <pc:spChg chg="mod">
          <ac:chgData name="Vera Pashkevich" userId="S::vera@audienz.com::237c24e3-1396-4d13-92f5-b4b4c65d57d4" providerId="AD" clId="Web-{B90152EC-ED89-8483-B746-2BD7D98DDB94}" dt="2020-07-29T23:14:00.515" v="67" actId="20577"/>
          <ac:spMkLst>
            <pc:docMk/>
            <pc:sldMk cId="3337657851" sldId="256"/>
            <ac:spMk id="46" creationId="{4D1D2767-C0D6-4437-902D-C3CB82EA1D78}"/>
          </ac:spMkLst>
        </pc:spChg>
        <pc:spChg chg="mod">
          <ac:chgData name="Vera Pashkevich" userId="S::vera@audienz.com::237c24e3-1396-4d13-92f5-b4b4c65d57d4" providerId="AD" clId="Web-{B90152EC-ED89-8483-B746-2BD7D98DDB94}" dt="2020-07-29T23:14:00.859" v="68" actId="20577"/>
          <ac:spMkLst>
            <pc:docMk/>
            <pc:sldMk cId="3337657851" sldId="256"/>
            <ac:spMk id="47" creationId="{328FE9A8-AE0B-4A85-9FA9-439DE2FD9704}"/>
          </ac:spMkLst>
        </pc:spChg>
        <pc:spChg chg="mod">
          <ac:chgData name="Vera Pashkevich" userId="S::vera@audienz.com::237c24e3-1396-4d13-92f5-b4b4c65d57d4" providerId="AD" clId="Web-{B90152EC-ED89-8483-B746-2BD7D98DDB94}" dt="2020-07-29T23:14:01.203" v="69" actId="20577"/>
          <ac:spMkLst>
            <pc:docMk/>
            <pc:sldMk cId="3337657851" sldId="256"/>
            <ac:spMk id="48" creationId="{015074C9-D4E9-486C-A77C-AE999C2BFF4B}"/>
          </ac:spMkLst>
        </pc:spChg>
        <pc:spChg chg="mod">
          <ac:chgData name="Vera Pashkevich" userId="S::vera@audienz.com::237c24e3-1396-4d13-92f5-b4b4c65d57d4" providerId="AD" clId="Web-{B90152EC-ED89-8483-B746-2BD7D98DDB94}" dt="2020-07-29T23:14:01.531" v="70" actId="20577"/>
          <ac:spMkLst>
            <pc:docMk/>
            <pc:sldMk cId="3337657851" sldId="256"/>
            <ac:spMk id="49" creationId="{13E2F4E1-7D25-4676-BABA-E9EF651D00C1}"/>
          </ac:spMkLst>
        </pc:spChg>
        <pc:spChg chg="mod">
          <ac:chgData name="Vera Pashkevich" userId="S::vera@audienz.com::237c24e3-1396-4d13-92f5-b4b4c65d57d4" providerId="AD" clId="Web-{B90152EC-ED89-8483-B746-2BD7D98DDB94}" dt="2020-07-29T23:14:01.875" v="71" actId="20577"/>
          <ac:spMkLst>
            <pc:docMk/>
            <pc:sldMk cId="3337657851" sldId="256"/>
            <ac:spMk id="50" creationId="{C92F6DFA-2956-4196-A537-C345ECF24268}"/>
          </ac:spMkLst>
        </pc:spChg>
        <pc:spChg chg="mod">
          <ac:chgData name="Vera Pashkevich" userId="S::vera@audienz.com::237c24e3-1396-4d13-92f5-b4b4c65d57d4" providerId="AD" clId="Web-{B90152EC-ED89-8483-B746-2BD7D98DDB94}" dt="2020-07-29T23:14:02.219" v="72" actId="20577"/>
          <ac:spMkLst>
            <pc:docMk/>
            <pc:sldMk cId="3337657851" sldId="256"/>
            <ac:spMk id="51" creationId="{7755AE96-9C32-428F-961E-423D52514184}"/>
          </ac:spMkLst>
        </pc:spChg>
        <pc:spChg chg="mod">
          <ac:chgData name="Vera Pashkevich" userId="S::vera@audienz.com::237c24e3-1396-4d13-92f5-b4b4c65d57d4" providerId="AD" clId="Web-{B90152EC-ED89-8483-B746-2BD7D98DDB94}" dt="2020-07-29T23:14:02.562" v="73" actId="20577"/>
          <ac:spMkLst>
            <pc:docMk/>
            <pc:sldMk cId="3337657851" sldId="256"/>
            <ac:spMk id="52" creationId="{53AB93B5-0B6E-41DA-9A28-60FE082F47E8}"/>
          </ac:spMkLst>
        </pc:spChg>
        <pc:spChg chg="mod">
          <ac:chgData name="Vera Pashkevich" userId="S::vera@audienz.com::237c24e3-1396-4d13-92f5-b4b4c65d57d4" providerId="AD" clId="Web-{B90152EC-ED89-8483-B746-2BD7D98DDB94}" dt="2020-07-29T23:14:02.906" v="74" actId="20577"/>
          <ac:spMkLst>
            <pc:docMk/>
            <pc:sldMk cId="3337657851" sldId="256"/>
            <ac:spMk id="53" creationId="{A06D9DE5-B461-47E7-99CF-77A6D1446D42}"/>
          </ac:spMkLst>
        </pc:spChg>
        <pc:spChg chg="mod">
          <ac:chgData name="Vera Pashkevich" userId="S::vera@audienz.com::237c24e3-1396-4d13-92f5-b4b4c65d57d4" providerId="AD" clId="Web-{B90152EC-ED89-8483-B746-2BD7D98DDB94}" dt="2020-07-29T23:14:03.250" v="75" actId="20577"/>
          <ac:spMkLst>
            <pc:docMk/>
            <pc:sldMk cId="3337657851" sldId="256"/>
            <ac:spMk id="54" creationId="{B1367C33-4573-4396-912F-0F477E180B16}"/>
          </ac:spMkLst>
        </pc:spChg>
        <pc:spChg chg="mod">
          <ac:chgData name="Vera Pashkevich" userId="S::vera@audienz.com::237c24e3-1396-4d13-92f5-b4b4c65d57d4" providerId="AD" clId="Web-{B90152EC-ED89-8483-B746-2BD7D98DDB94}" dt="2020-07-29T23:14:03.594" v="76" actId="20577"/>
          <ac:spMkLst>
            <pc:docMk/>
            <pc:sldMk cId="3337657851" sldId="256"/>
            <ac:spMk id="55" creationId="{258B105E-72DB-4390-B66E-3250CAF75EBB}"/>
          </ac:spMkLst>
        </pc:spChg>
        <pc:spChg chg="mod">
          <ac:chgData name="Vera Pashkevich" userId="S::vera@audienz.com::237c24e3-1396-4d13-92f5-b4b4c65d57d4" providerId="AD" clId="Web-{B90152EC-ED89-8483-B746-2BD7D98DDB94}" dt="2020-07-29T23:13:47.140" v="26" actId="20577"/>
          <ac:spMkLst>
            <pc:docMk/>
            <pc:sldMk cId="3337657851" sldId="256"/>
            <ac:spMk id="61" creationId="{6A78D067-733E-4467-9040-832E7B3E9027}"/>
          </ac:spMkLst>
        </pc:spChg>
        <pc:spChg chg="mod">
          <ac:chgData name="Vera Pashkevich" userId="S::vera@audienz.com::237c24e3-1396-4d13-92f5-b4b4c65d57d4" providerId="AD" clId="Web-{B90152EC-ED89-8483-B746-2BD7D98DDB94}" dt="2020-07-29T23:14:16.844" v="115" actId="20577"/>
          <ac:spMkLst>
            <pc:docMk/>
            <pc:sldMk cId="3337657851" sldId="256"/>
            <ac:spMk id="62" creationId="{56E9A076-C211-4EE8-BFC8-FCF414C16D70}"/>
          </ac:spMkLst>
        </pc:spChg>
        <pc:spChg chg="mod">
          <ac:chgData name="Vera Pashkevich" userId="S::vera@audienz.com::237c24e3-1396-4d13-92f5-b4b4c65d57d4" providerId="AD" clId="Web-{B90152EC-ED89-8483-B746-2BD7D98DDB94}" dt="2020-07-29T23:14:03.922" v="77" actId="20577"/>
          <ac:spMkLst>
            <pc:docMk/>
            <pc:sldMk cId="3337657851" sldId="256"/>
            <ac:spMk id="63" creationId="{AEDF27D5-E5B3-4507-B5C4-94B3E385532B}"/>
          </ac:spMkLst>
        </pc:spChg>
        <pc:spChg chg="mod">
          <ac:chgData name="Vera Pashkevich" userId="S::vera@audienz.com::237c24e3-1396-4d13-92f5-b4b4c65d57d4" providerId="AD" clId="Web-{B90152EC-ED89-8483-B746-2BD7D98DDB94}" dt="2020-07-29T23:14:23.219" v="162" actId="20577"/>
          <ac:spMkLst>
            <pc:docMk/>
            <pc:sldMk cId="3337657851" sldId="256"/>
            <ac:spMk id="66" creationId="{5A133570-00B3-4853-98FD-C20056B9402A}"/>
          </ac:spMkLst>
        </pc:spChg>
        <pc:spChg chg="mod">
          <ac:chgData name="Vera Pashkevich" userId="S::vera@audienz.com::237c24e3-1396-4d13-92f5-b4b4c65d57d4" providerId="AD" clId="Web-{B90152EC-ED89-8483-B746-2BD7D98DDB94}" dt="2020-07-29T23:15:53.078" v="273" actId="20577"/>
          <ac:spMkLst>
            <pc:docMk/>
            <pc:sldMk cId="3337657851" sldId="256"/>
            <ac:spMk id="67" creationId="{E94CA47C-818F-47E5-AED0-8DF5A3AB0535}"/>
          </ac:spMkLst>
        </pc:spChg>
        <pc:spChg chg="mod">
          <ac:chgData name="Vera Pashkevich" userId="S::vera@audienz.com::237c24e3-1396-4d13-92f5-b4b4c65d57d4" providerId="AD" clId="Web-{B90152EC-ED89-8483-B746-2BD7D98DDB94}" dt="2020-07-29T23:14:59.672" v="271" actId="20577"/>
          <ac:spMkLst>
            <pc:docMk/>
            <pc:sldMk cId="3337657851" sldId="256"/>
            <ac:spMk id="68" creationId="{6D0D9281-0D4F-4729-9E5B-202365422F2D}"/>
          </ac:spMkLst>
        </pc:spChg>
        <pc:spChg chg="mod">
          <ac:chgData name="Vera Pashkevich" userId="S::vera@audienz.com::237c24e3-1396-4d13-92f5-b4b4c65d57d4" providerId="AD" clId="Web-{B90152EC-ED89-8483-B746-2BD7D98DDB94}" dt="2020-07-29T23:13:46" v="2" actId="20577"/>
          <ac:spMkLst>
            <pc:docMk/>
            <pc:sldMk cId="3337657851" sldId="256"/>
            <ac:spMk id="69" creationId="{72E3411C-9034-4786-99EE-EB3EA52FE416}"/>
          </ac:spMkLst>
        </pc:spChg>
        <pc:spChg chg="mod">
          <ac:chgData name="Vera Pashkevich" userId="S::vera@audienz.com::237c24e3-1396-4d13-92f5-b4b4c65d57d4" providerId="AD" clId="Web-{B90152EC-ED89-8483-B746-2BD7D98DDB94}" dt="2020-07-29T23:13:46.031" v="4" actId="20577"/>
          <ac:spMkLst>
            <pc:docMk/>
            <pc:sldMk cId="3337657851" sldId="256"/>
            <ac:spMk id="71" creationId="{5B679FBC-7855-4C5E-A22D-BBAA66CCD246}"/>
          </ac:spMkLst>
        </pc:spChg>
        <pc:spChg chg="mod">
          <ac:chgData name="Vera Pashkevich" userId="S::vera@audienz.com::237c24e3-1396-4d13-92f5-b4b4c65d57d4" providerId="AD" clId="Web-{B90152EC-ED89-8483-B746-2BD7D98DDB94}" dt="2020-07-29T23:13:46.109" v="5" actId="20577"/>
          <ac:spMkLst>
            <pc:docMk/>
            <pc:sldMk cId="3337657851" sldId="256"/>
            <ac:spMk id="72" creationId="{9639B6A0-265C-413D-90F7-5D5A1956D33C}"/>
          </ac:spMkLst>
        </pc:spChg>
        <pc:spChg chg="mod">
          <ac:chgData name="Vera Pashkevich" userId="S::vera@audienz.com::237c24e3-1396-4d13-92f5-b4b4c65d57d4" providerId="AD" clId="Web-{B90152EC-ED89-8483-B746-2BD7D98DDB94}" dt="2020-07-29T23:13:46.187" v="6" actId="20577"/>
          <ac:spMkLst>
            <pc:docMk/>
            <pc:sldMk cId="3337657851" sldId="256"/>
            <ac:spMk id="73" creationId="{52F65024-D84A-46F9-B40D-89A394567BA0}"/>
          </ac:spMkLst>
        </pc:spChg>
        <pc:spChg chg="mod">
          <ac:chgData name="Vera Pashkevich" userId="S::vera@audienz.com::237c24e3-1396-4d13-92f5-b4b4c65d57d4" providerId="AD" clId="Web-{B90152EC-ED89-8483-B746-2BD7D98DDB94}" dt="2020-07-29T23:13:46.265" v="7" actId="20577"/>
          <ac:spMkLst>
            <pc:docMk/>
            <pc:sldMk cId="3337657851" sldId="256"/>
            <ac:spMk id="74" creationId="{B7AF722D-FCCE-4F93-909F-21FE46FDEE34}"/>
          </ac:spMkLst>
        </pc:spChg>
        <pc:spChg chg="mod">
          <ac:chgData name="Vera Pashkevich" userId="S::vera@audienz.com::237c24e3-1396-4d13-92f5-b4b4c65d57d4" providerId="AD" clId="Web-{B90152EC-ED89-8483-B746-2BD7D98DDB94}" dt="2020-07-29T23:13:46.343" v="8" actId="20577"/>
          <ac:spMkLst>
            <pc:docMk/>
            <pc:sldMk cId="3337657851" sldId="256"/>
            <ac:spMk id="75" creationId="{878EB32D-4BD9-4FA4-9865-BF6F58E7088E}"/>
          </ac:spMkLst>
        </pc:spChg>
        <pc:spChg chg="mod">
          <ac:chgData name="Vera Pashkevich" userId="S::vera@audienz.com::237c24e3-1396-4d13-92f5-b4b4c65d57d4" providerId="AD" clId="Web-{B90152EC-ED89-8483-B746-2BD7D98DDB94}" dt="2020-07-29T23:13:46.422" v="9" actId="20577"/>
          <ac:spMkLst>
            <pc:docMk/>
            <pc:sldMk cId="3337657851" sldId="256"/>
            <ac:spMk id="76" creationId="{0E61DC37-199A-41D4-B061-C7783D8076CA}"/>
          </ac:spMkLst>
        </pc:spChg>
        <pc:spChg chg="mod">
          <ac:chgData name="Vera Pashkevich" userId="S::vera@audienz.com::237c24e3-1396-4d13-92f5-b4b4c65d57d4" providerId="AD" clId="Web-{B90152EC-ED89-8483-B746-2BD7D98DDB94}" dt="2020-07-29T23:13:46.484" v="10" actId="20577"/>
          <ac:spMkLst>
            <pc:docMk/>
            <pc:sldMk cId="3337657851" sldId="256"/>
            <ac:spMk id="77" creationId="{F212B036-58FF-4894-B602-233FA78EF8DA}"/>
          </ac:spMkLst>
        </pc:spChg>
        <pc:spChg chg="mod">
          <ac:chgData name="Vera Pashkevich" userId="S::vera@audienz.com::237c24e3-1396-4d13-92f5-b4b4c65d57d4" providerId="AD" clId="Web-{B90152EC-ED89-8483-B746-2BD7D98DDB94}" dt="2020-07-29T23:13:46.562" v="11" actId="20577"/>
          <ac:spMkLst>
            <pc:docMk/>
            <pc:sldMk cId="3337657851" sldId="256"/>
            <ac:spMk id="78" creationId="{C8DFDBA1-1C58-4F82-8BA5-F1A9CEB5F25C}"/>
          </ac:spMkLst>
        </pc:spChg>
        <pc:spChg chg="mod">
          <ac:chgData name="Vera Pashkevich" userId="S::vera@audienz.com::237c24e3-1396-4d13-92f5-b4b4c65d57d4" providerId="AD" clId="Web-{B90152EC-ED89-8483-B746-2BD7D98DDB94}" dt="2020-07-29T23:13:46.640" v="13" actId="20577"/>
          <ac:spMkLst>
            <pc:docMk/>
            <pc:sldMk cId="3337657851" sldId="256"/>
            <ac:spMk id="79" creationId="{084F8170-55DA-4AE7-AB85-3C345F0B9E30}"/>
          </ac:spMkLst>
        </pc:spChg>
        <pc:spChg chg="mod">
          <ac:chgData name="Vera Pashkevich" userId="S::vera@audienz.com::237c24e3-1396-4d13-92f5-b4b4c65d57d4" providerId="AD" clId="Web-{B90152EC-ED89-8483-B746-2BD7D98DDB94}" dt="2020-07-29T23:13:46.718" v="15" actId="20577"/>
          <ac:spMkLst>
            <pc:docMk/>
            <pc:sldMk cId="3337657851" sldId="256"/>
            <ac:spMk id="80" creationId="{4206451E-F593-45A4-A2B9-36C16099DAD1}"/>
          </ac:spMkLst>
        </pc:spChg>
        <pc:spChg chg="mod">
          <ac:chgData name="Vera Pashkevich" userId="S::vera@audienz.com::237c24e3-1396-4d13-92f5-b4b4c65d57d4" providerId="AD" clId="Web-{B90152EC-ED89-8483-B746-2BD7D98DDB94}" dt="2020-07-29T23:13:46.797" v="17" actId="20577"/>
          <ac:spMkLst>
            <pc:docMk/>
            <pc:sldMk cId="3337657851" sldId="256"/>
            <ac:spMk id="81" creationId="{B167D346-E941-411D-8438-B6AE2DCF3D2C}"/>
          </ac:spMkLst>
        </pc:spChg>
        <pc:spChg chg="mod">
          <ac:chgData name="Vera Pashkevich" userId="S::vera@audienz.com::237c24e3-1396-4d13-92f5-b4b4c65d57d4" providerId="AD" clId="Web-{B90152EC-ED89-8483-B746-2BD7D98DDB94}" dt="2020-07-29T23:13:46.875" v="19" actId="20577"/>
          <ac:spMkLst>
            <pc:docMk/>
            <pc:sldMk cId="3337657851" sldId="256"/>
            <ac:spMk id="82" creationId="{3702BB29-52FB-40C7-BED8-9C9C4A789A57}"/>
          </ac:spMkLst>
        </pc:spChg>
        <pc:spChg chg="mod">
          <ac:chgData name="Vera Pashkevich" userId="S::vera@audienz.com::237c24e3-1396-4d13-92f5-b4b4c65d57d4" providerId="AD" clId="Web-{B90152EC-ED89-8483-B746-2BD7D98DDB94}" dt="2020-07-29T23:13:46.953" v="21" actId="20577"/>
          <ac:spMkLst>
            <pc:docMk/>
            <pc:sldMk cId="3337657851" sldId="256"/>
            <ac:spMk id="83" creationId="{EC5CD59B-8D68-4969-9692-F48591DEC269}"/>
          </ac:spMkLst>
        </pc:spChg>
        <pc:spChg chg="mod">
          <ac:chgData name="Vera Pashkevich" userId="S::vera@audienz.com::237c24e3-1396-4d13-92f5-b4b4c65d57d4" providerId="AD" clId="Web-{B90152EC-ED89-8483-B746-2BD7D98DDB94}" dt="2020-07-29T23:13:47.031" v="23" actId="20577"/>
          <ac:spMkLst>
            <pc:docMk/>
            <pc:sldMk cId="3337657851" sldId="256"/>
            <ac:spMk id="84" creationId="{5E5157D4-80EE-42FC-BD11-A10160DBF870}"/>
          </ac:spMkLst>
        </pc:spChg>
        <pc:spChg chg="mod">
          <ac:chgData name="Vera Pashkevich" userId="S::vera@audienz.com::237c24e3-1396-4d13-92f5-b4b4c65d57d4" providerId="AD" clId="Web-{B90152EC-ED89-8483-B746-2BD7D98DDB94}" dt="2020-07-29T23:13:47.187" v="27" actId="20577"/>
          <ac:spMkLst>
            <pc:docMk/>
            <pc:sldMk cId="3337657851" sldId="256"/>
            <ac:spMk id="90" creationId="{32F99179-5B7A-4C96-908F-3BA8C672BD00}"/>
          </ac:spMkLst>
        </pc:spChg>
        <pc:spChg chg="mod">
          <ac:chgData name="Vera Pashkevich" userId="S::vera@audienz.com::237c24e3-1396-4d13-92f5-b4b4c65d57d4" providerId="AD" clId="Web-{B90152EC-ED89-8483-B746-2BD7D98DDB94}" dt="2020-07-29T23:13:47.218" v="28" actId="20577"/>
          <ac:spMkLst>
            <pc:docMk/>
            <pc:sldMk cId="3337657851" sldId="256"/>
            <ac:spMk id="94" creationId="{284A1EDE-88C0-41B9-B145-28D3D797649E}"/>
          </ac:spMkLst>
        </pc:spChg>
        <pc:spChg chg="mod">
          <ac:chgData name="Vera Pashkevich" userId="S::vera@audienz.com::237c24e3-1396-4d13-92f5-b4b4c65d57d4" providerId="AD" clId="Web-{B90152EC-ED89-8483-B746-2BD7D98DDB94}" dt="2020-07-29T23:14:04.265" v="78" actId="20577"/>
          <ac:spMkLst>
            <pc:docMk/>
            <pc:sldMk cId="3337657851" sldId="256"/>
            <ac:spMk id="98" creationId="{910F4AF1-8386-4F2F-9114-BA4176BDDF24}"/>
          </ac:spMkLst>
        </pc:spChg>
        <pc:spChg chg="mod">
          <ac:chgData name="Vera Pashkevich" userId="S::vera@audienz.com::237c24e3-1396-4d13-92f5-b4b4c65d57d4" providerId="AD" clId="Web-{B90152EC-ED89-8483-B746-2BD7D98DDB94}" dt="2020-07-29T23:14:04.625" v="79" actId="20577"/>
          <ac:spMkLst>
            <pc:docMk/>
            <pc:sldMk cId="3337657851" sldId="256"/>
            <ac:spMk id="99" creationId="{B83916C5-2023-4A05-A159-1E5785D59EB6}"/>
          </ac:spMkLst>
        </pc:spChg>
        <pc:spChg chg="mod">
          <ac:chgData name="Vera Pashkevich" userId="S::vera@audienz.com::237c24e3-1396-4d13-92f5-b4b4c65d57d4" providerId="AD" clId="Web-{B90152EC-ED89-8483-B746-2BD7D98DDB94}" dt="2020-07-29T23:14:04.953" v="80" actId="20577"/>
          <ac:spMkLst>
            <pc:docMk/>
            <pc:sldMk cId="3337657851" sldId="256"/>
            <ac:spMk id="100" creationId="{0CF39E23-E636-4CFA-9609-A048BE366ED9}"/>
          </ac:spMkLst>
        </pc:spChg>
        <pc:spChg chg="mod">
          <ac:chgData name="Vera Pashkevich" userId="S::vera@audienz.com::237c24e3-1396-4d13-92f5-b4b4c65d57d4" providerId="AD" clId="Web-{B90152EC-ED89-8483-B746-2BD7D98DDB94}" dt="2020-07-29T23:14:05.281" v="81" actId="20577"/>
          <ac:spMkLst>
            <pc:docMk/>
            <pc:sldMk cId="3337657851" sldId="256"/>
            <ac:spMk id="101" creationId="{0CA76E9C-B153-41D8-991C-BB5944EFF870}"/>
          </ac:spMkLst>
        </pc:spChg>
        <pc:spChg chg="mod">
          <ac:chgData name="Vera Pashkevich" userId="S::vera@audienz.com::237c24e3-1396-4d13-92f5-b4b4c65d57d4" providerId="AD" clId="Web-{B90152EC-ED89-8483-B746-2BD7D98DDB94}" dt="2020-07-29T23:14:05.625" v="82" actId="20577"/>
          <ac:spMkLst>
            <pc:docMk/>
            <pc:sldMk cId="3337657851" sldId="256"/>
            <ac:spMk id="102" creationId="{C4397D78-58AF-4733-AA8B-5F9B3220036C}"/>
          </ac:spMkLst>
        </pc:spChg>
        <pc:spChg chg="mod">
          <ac:chgData name="Vera Pashkevich" userId="S::vera@audienz.com::237c24e3-1396-4d13-92f5-b4b4c65d57d4" providerId="AD" clId="Web-{B90152EC-ED89-8483-B746-2BD7D98DDB94}" dt="2020-07-29T23:14:05.953" v="83" actId="20577"/>
          <ac:spMkLst>
            <pc:docMk/>
            <pc:sldMk cId="3337657851" sldId="256"/>
            <ac:spMk id="103" creationId="{EF1B74CA-3D4B-4CEA-83D5-AAC6B3808F2E}"/>
          </ac:spMkLst>
        </pc:spChg>
        <pc:spChg chg="mod">
          <ac:chgData name="Vera Pashkevich" userId="S::vera@audienz.com::237c24e3-1396-4d13-92f5-b4b4c65d57d4" providerId="AD" clId="Web-{B90152EC-ED89-8483-B746-2BD7D98DDB94}" dt="2020-07-29T23:14:06.297" v="84" actId="20577"/>
          <ac:spMkLst>
            <pc:docMk/>
            <pc:sldMk cId="3337657851" sldId="256"/>
            <ac:spMk id="104" creationId="{A40D984B-6D14-4C48-884C-59015DF5ED83}"/>
          </ac:spMkLst>
        </pc:spChg>
        <pc:spChg chg="mod">
          <ac:chgData name="Vera Pashkevich" userId="S::vera@audienz.com::237c24e3-1396-4d13-92f5-b4b4c65d57d4" providerId="AD" clId="Web-{B90152EC-ED89-8483-B746-2BD7D98DDB94}" dt="2020-07-29T23:14:06.625" v="85" actId="20577"/>
          <ac:spMkLst>
            <pc:docMk/>
            <pc:sldMk cId="3337657851" sldId="256"/>
            <ac:spMk id="105" creationId="{11CADDF4-A8EF-4264-8424-334CD4219A29}"/>
          </ac:spMkLst>
        </pc:spChg>
        <pc:spChg chg="mod">
          <ac:chgData name="Vera Pashkevich" userId="S::vera@audienz.com::237c24e3-1396-4d13-92f5-b4b4c65d57d4" providerId="AD" clId="Web-{B90152EC-ED89-8483-B746-2BD7D98DDB94}" dt="2020-07-29T23:14:06.969" v="86" actId="20577"/>
          <ac:spMkLst>
            <pc:docMk/>
            <pc:sldMk cId="3337657851" sldId="256"/>
            <ac:spMk id="108" creationId="{1A148A74-CB49-4B68-9BB8-69D9B1CFE0BB}"/>
          </ac:spMkLst>
        </pc:spChg>
        <pc:spChg chg="mod">
          <ac:chgData name="Vera Pashkevich" userId="S::vera@audienz.com::237c24e3-1396-4d13-92f5-b4b4c65d57d4" providerId="AD" clId="Web-{B90152EC-ED89-8483-B746-2BD7D98DDB94}" dt="2020-07-29T23:14:07.297" v="87" actId="20577"/>
          <ac:spMkLst>
            <pc:docMk/>
            <pc:sldMk cId="3337657851" sldId="256"/>
            <ac:spMk id="114" creationId="{9C31467A-67C2-47EE-B328-3C8432765C20}"/>
          </ac:spMkLst>
        </pc:spChg>
        <pc:spChg chg="mod">
          <ac:chgData name="Vera Pashkevich" userId="S::vera@audienz.com::237c24e3-1396-4d13-92f5-b4b4c65d57d4" providerId="AD" clId="Web-{B90152EC-ED89-8483-B746-2BD7D98DDB94}" dt="2020-07-29T23:14:07.625" v="88" actId="20577"/>
          <ac:spMkLst>
            <pc:docMk/>
            <pc:sldMk cId="3337657851" sldId="256"/>
            <ac:spMk id="115" creationId="{E503A808-995D-467E-B7A7-118EDA2D4556}"/>
          </ac:spMkLst>
        </pc:spChg>
        <pc:spChg chg="mod">
          <ac:chgData name="Vera Pashkevich" userId="S::vera@audienz.com::237c24e3-1396-4d13-92f5-b4b4c65d57d4" providerId="AD" clId="Web-{B90152EC-ED89-8483-B746-2BD7D98DDB94}" dt="2020-07-29T23:14:07.937" v="89" actId="20577"/>
          <ac:spMkLst>
            <pc:docMk/>
            <pc:sldMk cId="3337657851" sldId="256"/>
            <ac:spMk id="116" creationId="{DE1CAFB8-C55C-4202-B6DA-177787574DEE}"/>
          </ac:spMkLst>
        </pc:spChg>
        <pc:spChg chg="mod">
          <ac:chgData name="Vera Pashkevich" userId="S::vera@audienz.com::237c24e3-1396-4d13-92f5-b4b4c65d57d4" providerId="AD" clId="Web-{B90152EC-ED89-8483-B746-2BD7D98DDB94}" dt="2020-07-29T23:14:08.281" v="90" actId="20577"/>
          <ac:spMkLst>
            <pc:docMk/>
            <pc:sldMk cId="3337657851" sldId="256"/>
            <ac:spMk id="117" creationId="{0A4B397F-B72C-4EB3-B260-83326B3330C0}"/>
          </ac:spMkLst>
        </pc:spChg>
        <pc:spChg chg="mod">
          <ac:chgData name="Vera Pashkevich" userId="S::vera@audienz.com::237c24e3-1396-4d13-92f5-b4b4c65d57d4" providerId="AD" clId="Web-{B90152EC-ED89-8483-B746-2BD7D98DDB94}" dt="2020-07-29T23:14:08.609" v="91" actId="20577"/>
          <ac:spMkLst>
            <pc:docMk/>
            <pc:sldMk cId="3337657851" sldId="256"/>
            <ac:spMk id="118" creationId="{7C0AF315-081C-4BA6-A3CD-DE32AB654F5A}"/>
          </ac:spMkLst>
        </pc:spChg>
        <pc:spChg chg="mod">
          <ac:chgData name="Vera Pashkevich" userId="S::vera@audienz.com::237c24e3-1396-4d13-92f5-b4b4c65d57d4" providerId="AD" clId="Web-{B90152EC-ED89-8483-B746-2BD7D98DDB94}" dt="2020-07-29T23:14:08.922" v="92" actId="20577"/>
          <ac:spMkLst>
            <pc:docMk/>
            <pc:sldMk cId="3337657851" sldId="256"/>
            <ac:spMk id="119" creationId="{18773787-9E2A-41EA-9493-285B3EC7FCF6}"/>
          </ac:spMkLst>
        </pc:spChg>
        <pc:spChg chg="mod">
          <ac:chgData name="Vera Pashkevich" userId="S::vera@audienz.com::237c24e3-1396-4d13-92f5-b4b4c65d57d4" providerId="AD" clId="Web-{B90152EC-ED89-8483-B746-2BD7D98DDB94}" dt="2020-07-29T23:14:09.265" v="93" actId="20577"/>
          <ac:spMkLst>
            <pc:docMk/>
            <pc:sldMk cId="3337657851" sldId="256"/>
            <ac:spMk id="120" creationId="{F1E982DD-C189-4F7E-BE72-A6CF9D0619CE}"/>
          </ac:spMkLst>
        </pc:spChg>
        <pc:spChg chg="mod">
          <ac:chgData name="Vera Pashkevich" userId="S::vera@audienz.com::237c24e3-1396-4d13-92f5-b4b4c65d57d4" providerId="AD" clId="Web-{B90152EC-ED89-8483-B746-2BD7D98DDB94}" dt="2020-07-29T23:14:09.594" v="94" actId="20577"/>
          <ac:spMkLst>
            <pc:docMk/>
            <pc:sldMk cId="3337657851" sldId="256"/>
            <ac:spMk id="121" creationId="{DBDF71CC-53B5-4545-8FC9-09597976BC1A}"/>
          </ac:spMkLst>
        </pc:spChg>
        <pc:spChg chg="mod">
          <ac:chgData name="Vera Pashkevich" userId="S::vera@audienz.com::237c24e3-1396-4d13-92f5-b4b4c65d57d4" providerId="AD" clId="Web-{B90152EC-ED89-8483-B746-2BD7D98DDB94}" dt="2020-07-29T23:14:09.906" v="95" actId="20577"/>
          <ac:spMkLst>
            <pc:docMk/>
            <pc:sldMk cId="3337657851" sldId="256"/>
            <ac:spMk id="122" creationId="{B6902DB1-194A-49FA-8FD8-CE984367715E}"/>
          </ac:spMkLst>
        </pc:spChg>
        <pc:spChg chg="mod">
          <ac:chgData name="Vera Pashkevich" userId="S::vera@audienz.com::237c24e3-1396-4d13-92f5-b4b4c65d57d4" providerId="AD" clId="Web-{B90152EC-ED89-8483-B746-2BD7D98DDB94}" dt="2020-07-29T23:14:10.250" v="96" actId="20577"/>
          <ac:spMkLst>
            <pc:docMk/>
            <pc:sldMk cId="3337657851" sldId="256"/>
            <ac:spMk id="123" creationId="{98E64485-A303-425B-AD3C-7FA9026E3199}"/>
          </ac:spMkLst>
        </pc:spChg>
        <pc:spChg chg="mod">
          <ac:chgData name="Vera Pashkevich" userId="S::vera@audienz.com::237c24e3-1396-4d13-92f5-b4b4c65d57d4" providerId="AD" clId="Web-{B90152EC-ED89-8483-B746-2BD7D98DDB94}" dt="2020-07-29T23:14:10.594" v="97" actId="20577"/>
          <ac:spMkLst>
            <pc:docMk/>
            <pc:sldMk cId="3337657851" sldId="256"/>
            <ac:spMk id="124" creationId="{4E13A3F7-83AB-4A0A-AAB3-68E000345044}"/>
          </ac:spMkLst>
        </pc:spChg>
        <pc:spChg chg="mod">
          <ac:chgData name="Vera Pashkevich" userId="S::vera@audienz.com::237c24e3-1396-4d13-92f5-b4b4c65d57d4" providerId="AD" clId="Web-{B90152EC-ED89-8483-B746-2BD7D98DDB94}" dt="2020-07-29T23:14:10.922" v="98" actId="20577"/>
          <ac:spMkLst>
            <pc:docMk/>
            <pc:sldMk cId="3337657851" sldId="256"/>
            <ac:spMk id="125" creationId="{5344A03E-958E-4C19-A0EE-0771663B9E72}"/>
          </ac:spMkLst>
        </pc:spChg>
        <pc:spChg chg="mod">
          <ac:chgData name="Vera Pashkevich" userId="S::vera@audienz.com::237c24e3-1396-4d13-92f5-b4b4c65d57d4" providerId="AD" clId="Web-{B90152EC-ED89-8483-B746-2BD7D98DDB94}" dt="2020-07-29T23:14:11.250" v="99" actId="20577"/>
          <ac:spMkLst>
            <pc:docMk/>
            <pc:sldMk cId="3337657851" sldId="256"/>
            <ac:spMk id="126" creationId="{AD85AFA0-2A0B-47BC-A5D2-2D2D7C3DC9D4}"/>
          </ac:spMkLst>
        </pc:spChg>
        <pc:spChg chg="mod">
          <ac:chgData name="Vera Pashkevich" userId="S::vera@audienz.com::237c24e3-1396-4d13-92f5-b4b4c65d57d4" providerId="AD" clId="Web-{B90152EC-ED89-8483-B746-2BD7D98DDB94}" dt="2020-07-29T23:14:11.594" v="100" actId="20577"/>
          <ac:spMkLst>
            <pc:docMk/>
            <pc:sldMk cId="3337657851" sldId="256"/>
            <ac:spMk id="127" creationId="{EF583F9F-5E57-4184-9FB3-6F2F93D12C4C}"/>
          </ac:spMkLst>
        </pc:spChg>
        <pc:spChg chg="mod">
          <ac:chgData name="Vera Pashkevich" userId="S::vera@audienz.com::237c24e3-1396-4d13-92f5-b4b4c65d57d4" providerId="AD" clId="Web-{B90152EC-ED89-8483-B746-2BD7D98DDB94}" dt="2020-07-29T23:14:18.859" v="136" actId="20577"/>
          <ac:spMkLst>
            <pc:docMk/>
            <pc:sldMk cId="3337657851" sldId="256"/>
            <ac:spMk id="640" creationId="{4224A2BD-CCF0-4BD9-94CC-190B2294D3A7}"/>
          </ac:spMkLst>
        </pc:spChg>
        <pc:spChg chg="mod">
          <ac:chgData name="Vera Pashkevich" userId="S::vera@audienz.com::237c24e3-1396-4d13-92f5-b4b4c65d57d4" providerId="AD" clId="Web-{B90152EC-ED89-8483-B746-2BD7D98DDB94}" dt="2020-07-29T23:14:19.031" v="137" actId="20577"/>
          <ac:spMkLst>
            <pc:docMk/>
            <pc:sldMk cId="3337657851" sldId="256"/>
            <ac:spMk id="641" creationId="{D31C8AFA-2C27-4719-BC59-97B36AEC3722}"/>
          </ac:spMkLst>
        </pc:spChg>
        <pc:spChg chg="mod">
          <ac:chgData name="Vera Pashkevich" userId="S::vera@audienz.com::237c24e3-1396-4d13-92f5-b4b4c65d57d4" providerId="AD" clId="Web-{B90152EC-ED89-8483-B746-2BD7D98DDB94}" dt="2020-07-29T23:14:19.203" v="138" actId="20577"/>
          <ac:spMkLst>
            <pc:docMk/>
            <pc:sldMk cId="3337657851" sldId="256"/>
            <ac:spMk id="642" creationId="{4A9B617B-F81F-4A7D-9E5E-B9E9D026E296}"/>
          </ac:spMkLst>
        </pc:spChg>
        <pc:spChg chg="mod">
          <ac:chgData name="Vera Pashkevich" userId="S::vera@audienz.com::237c24e3-1396-4d13-92f5-b4b4c65d57d4" providerId="AD" clId="Web-{B90152EC-ED89-8483-B746-2BD7D98DDB94}" dt="2020-07-29T23:14:19.375" v="139" actId="20577"/>
          <ac:spMkLst>
            <pc:docMk/>
            <pc:sldMk cId="3337657851" sldId="256"/>
            <ac:spMk id="643" creationId="{7082B083-27AF-473D-878D-C8C85ED626B8}"/>
          </ac:spMkLst>
        </pc:spChg>
        <pc:spChg chg="mod">
          <ac:chgData name="Vera Pashkevich" userId="S::vera@audienz.com::237c24e3-1396-4d13-92f5-b4b4c65d57d4" providerId="AD" clId="Web-{B90152EC-ED89-8483-B746-2BD7D98DDB94}" dt="2020-07-29T23:14:19.547" v="140" actId="20577"/>
          <ac:spMkLst>
            <pc:docMk/>
            <pc:sldMk cId="3337657851" sldId="256"/>
            <ac:spMk id="644" creationId="{4C6CE9C6-122E-4C57-B46A-43AD8F6EF3AF}"/>
          </ac:spMkLst>
        </pc:spChg>
        <pc:spChg chg="mod">
          <ac:chgData name="Vera Pashkevich" userId="S::vera@audienz.com::237c24e3-1396-4d13-92f5-b4b4c65d57d4" providerId="AD" clId="Web-{B90152EC-ED89-8483-B746-2BD7D98DDB94}" dt="2020-07-29T23:14:19.719" v="141" actId="20577"/>
          <ac:spMkLst>
            <pc:docMk/>
            <pc:sldMk cId="3337657851" sldId="256"/>
            <ac:spMk id="645" creationId="{20DB44F3-BDC6-4BCF-8712-7AFCB771E7BB}"/>
          </ac:spMkLst>
        </pc:spChg>
        <pc:spChg chg="mod">
          <ac:chgData name="Vera Pashkevich" userId="S::vera@audienz.com::237c24e3-1396-4d13-92f5-b4b4c65d57d4" providerId="AD" clId="Web-{B90152EC-ED89-8483-B746-2BD7D98DDB94}" dt="2020-07-29T23:14:19.890" v="142" actId="20577"/>
          <ac:spMkLst>
            <pc:docMk/>
            <pc:sldMk cId="3337657851" sldId="256"/>
            <ac:spMk id="646" creationId="{2F0D074B-7F08-4830-B6A3-17ED5AE1E306}"/>
          </ac:spMkLst>
        </pc:spChg>
        <pc:spChg chg="mod">
          <ac:chgData name="Vera Pashkevich" userId="S::vera@audienz.com::237c24e3-1396-4d13-92f5-b4b4c65d57d4" providerId="AD" clId="Web-{B90152EC-ED89-8483-B746-2BD7D98DDB94}" dt="2020-07-29T23:14:20.047" v="143" actId="20577"/>
          <ac:spMkLst>
            <pc:docMk/>
            <pc:sldMk cId="3337657851" sldId="256"/>
            <ac:spMk id="647" creationId="{1D082EA4-74F3-45D9-B95C-DC3F7AFDAB06}"/>
          </ac:spMkLst>
        </pc:spChg>
        <pc:spChg chg="mod">
          <ac:chgData name="Vera Pashkevich" userId="S::vera@audienz.com::237c24e3-1396-4d13-92f5-b4b4c65d57d4" providerId="AD" clId="Web-{B90152EC-ED89-8483-B746-2BD7D98DDB94}" dt="2020-07-29T23:14:20.219" v="144" actId="20577"/>
          <ac:spMkLst>
            <pc:docMk/>
            <pc:sldMk cId="3337657851" sldId="256"/>
            <ac:spMk id="648" creationId="{805A4B7A-8953-474E-9973-7235F00EDA00}"/>
          </ac:spMkLst>
        </pc:spChg>
        <pc:spChg chg="mod">
          <ac:chgData name="Vera Pashkevich" userId="S::vera@audienz.com::237c24e3-1396-4d13-92f5-b4b4c65d57d4" providerId="AD" clId="Web-{B90152EC-ED89-8483-B746-2BD7D98DDB94}" dt="2020-07-29T23:14:20.390" v="145" actId="20577"/>
          <ac:spMkLst>
            <pc:docMk/>
            <pc:sldMk cId="3337657851" sldId="256"/>
            <ac:spMk id="649" creationId="{B3154933-98D5-4886-91C5-598F60A8FA16}"/>
          </ac:spMkLst>
        </pc:spChg>
        <pc:spChg chg="mod">
          <ac:chgData name="Vera Pashkevich" userId="S::vera@audienz.com::237c24e3-1396-4d13-92f5-b4b4c65d57d4" providerId="AD" clId="Web-{B90152EC-ED89-8483-B746-2BD7D98DDB94}" dt="2020-07-29T23:14:20.547" v="146" actId="20577"/>
          <ac:spMkLst>
            <pc:docMk/>
            <pc:sldMk cId="3337657851" sldId="256"/>
            <ac:spMk id="650" creationId="{107EF0BD-A183-4E5A-A448-A509FF089F70}"/>
          </ac:spMkLst>
        </pc:spChg>
        <pc:spChg chg="mod">
          <ac:chgData name="Vera Pashkevich" userId="S::vera@audienz.com::237c24e3-1396-4d13-92f5-b4b4c65d57d4" providerId="AD" clId="Web-{B90152EC-ED89-8483-B746-2BD7D98DDB94}" dt="2020-07-29T23:14:20.719" v="147" actId="20577"/>
          <ac:spMkLst>
            <pc:docMk/>
            <pc:sldMk cId="3337657851" sldId="256"/>
            <ac:spMk id="651" creationId="{F1D9E9EB-4BAF-4B7B-A0AE-E23C6411BE67}"/>
          </ac:spMkLst>
        </pc:spChg>
        <pc:spChg chg="mod">
          <ac:chgData name="Vera Pashkevich" userId="S::vera@audienz.com::237c24e3-1396-4d13-92f5-b4b4c65d57d4" providerId="AD" clId="Web-{B90152EC-ED89-8483-B746-2BD7D98DDB94}" dt="2020-07-29T23:14:20.875" v="148" actId="20577"/>
          <ac:spMkLst>
            <pc:docMk/>
            <pc:sldMk cId="3337657851" sldId="256"/>
            <ac:spMk id="652" creationId="{DD1B626E-C42C-4D64-8754-5F4B1AB85DD4}"/>
          </ac:spMkLst>
        </pc:spChg>
        <pc:spChg chg="mod">
          <ac:chgData name="Vera Pashkevich" userId="S::vera@audienz.com::237c24e3-1396-4d13-92f5-b4b4c65d57d4" providerId="AD" clId="Web-{B90152EC-ED89-8483-B746-2BD7D98DDB94}" dt="2020-07-29T23:14:21.031" v="149" actId="20577"/>
          <ac:spMkLst>
            <pc:docMk/>
            <pc:sldMk cId="3337657851" sldId="256"/>
            <ac:spMk id="653" creationId="{5E998AC9-439F-430A-A2AA-B54E479D8FAB}"/>
          </ac:spMkLst>
        </pc:spChg>
        <pc:spChg chg="mod">
          <ac:chgData name="Vera Pashkevich" userId="S::vera@audienz.com::237c24e3-1396-4d13-92f5-b4b4c65d57d4" providerId="AD" clId="Web-{B90152EC-ED89-8483-B746-2BD7D98DDB94}" dt="2020-07-29T23:14:21.203" v="150" actId="20577"/>
          <ac:spMkLst>
            <pc:docMk/>
            <pc:sldMk cId="3337657851" sldId="256"/>
            <ac:spMk id="654" creationId="{C09B32F7-C514-4436-9D40-62055F2C583A}"/>
          </ac:spMkLst>
        </pc:spChg>
        <pc:spChg chg="mod">
          <ac:chgData name="Vera Pashkevich" userId="S::vera@audienz.com::237c24e3-1396-4d13-92f5-b4b4c65d57d4" providerId="AD" clId="Web-{B90152EC-ED89-8483-B746-2BD7D98DDB94}" dt="2020-07-29T23:14:21.359" v="151" actId="20577"/>
          <ac:spMkLst>
            <pc:docMk/>
            <pc:sldMk cId="3337657851" sldId="256"/>
            <ac:spMk id="655" creationId="{82EDF2AD-DEF3-4EE1-B5C0-444F825429F8}"/>
          </ac:spMkLst>
        </pc:spChg>
        <pc:spChg chg="mod">
          <ac:chgData name="Vera Pashkevich" userId="S::vera@audienz.com::237c24e3-1396-4d13-92f5-b4b4c65d57d4" providerId="AD" clId="Web-{B90152EC-ED89-8483-B746-2BD7D98DDB94}" dt="2020-07-29T23:14:21.531" v="152" actId="20577"/>
          <ac:spMkLst>
            <pc:docMk/>
            <pc:sldMk cId="3337657851" sldId="256"/>
            <ac:spMk id="656" creationId="{4B04A43A-A895-4ABB-B26B-8DAAAF835B6A}"/>
          </ac:spMkLst>
        </pc:spChg>
        <pc:spChg chg="mod">
          <ac:chgData name="Vera Pashkevich" userId="S::vera@audienz.com::237c24e3-1396-4d13-92f5-b4b4c65d57d4" providerId="AD" clId="Web-{B90152EC-ED89-8483-B746-2BD7D98DDB94}" dt="2020-07-29T23:14:21.703" v="153" actId="20577"/>
          <ac:spMkLst>
            <pc:docMk/>
            <pc:sldMk cId="3337657851" sldId="256"/>
            <ac:spMk id="657" creationId="{1E810829-17C2-4BEA-820B-CA4C7EF32BF4}"/>
          </ac:spMkLst>
        </pc:spChg>
        <pc:spChg chg="mod">
          <ac:chgData name="Vera Pashkevich" userId="S::vera@audienz.com::237c24e3-1396-4d13-92f5-b4b4c65d57d4" providerId="AD" clId="Web-{B90152EC-ED89-8483-B746-2BD7D98DDB94}" dt="2020-07-29T23:14:21.875" v="154" actId="20577"/>
          <ac:spMkLst>
            <pc:docMk/>
            <pc:sldMk cId="3337657851" sldId="256"/>
            <ac:spMk id="658" creationId="{2E1F732F-CBAF-4D5D-9FA5-5EF8656F5DB4}"/>
          </ac:spMkLst>
        </pc:spChg>
        <pc:spChg chg="mod">
          <ac:chgData name="Vera Pashkevich" userId="S::vera@audienz.com::237c24e3-1396-4d13-92f5-b4b4c65d57d4" providerId="AD" clId="Web-{B90152EC-ED89-8483-B746-2BD7D98DDB94}" dt="2020-07-29T23:14:22.031" v="155" actId="20577"/>
          <ac:spMkLst>
            <pc:docMk/>
            <pc:sldMk cId="3337657851" sldId="256"/>
            <ac:spMk id="659" creationId="{CE328F70-DD17-429C-91B0-C7A57DF32254}"/>
          </ac:spMkLst>
        </pc:spChg>
        <pc:spChg chg="mod">
          <ac:chgData name="Vera Pashkevich" userId="S::vera@audienz.com::237c24e3-1396-4d13-92f5-b4b4c65d57d4" providerId="AD" clId="Web-{B90152EC-ED89-8483-B746-2BD7D98DDB94}" dt="2020-07-29T23:14:22.203" v="156" actId="20577"/>
          <ac:spMkLst>
            <pc:docMk/>
            <pc:sldMk cId="3337657851" sldId="256"/>
            <ac:spMk id="660" creationId="{86948C39-92CC-4E35-9918-5CCFCA601634}"/>
          </ac:spMkLst>
        </pc:spChg>
        <pc:spChg chg="mod">
          <ac:chgData name="Vera Pashkevich" userId="S::vera@audienz.com::237c24e3-1396-4d13-92f5-b4b4c65d57d4" providerId="AD" clId="Web-{B90152EC-ED89-8483-B746-2BD7D98DDB94}" dt="2020-07-29T23:14:22.391" v="157" actId="20577"/>
          <ac:spMkLst>
            <pc:docMk/>
            <pc:sldMk cId="3337657851" sldId="256"/>
            <ac:spMk id="661" creationId="{223B6B2D-D050-4D17-8E0F-3BDBB5641D34}"/>
          </ac:spMkLst>
        </pc:spChg>
        <pc:spChg chg="mod">
          <ac:chgData name="Vera Pashkevich" userId="S::vera@audienz.com::237c24e3-1396-4d13-92f5-b4b4c65d57d4" providerId="AD" clId="Web-{B90152EC-ED89-8483-B746-2BD7D98DDB94}" dt="2020-07-29T23:14:22.562" v="158" actId="20577"/>
          <ac:spMkLst>
            <pc:docMk/>
            <pc:sldMk cId="3337657851" sldId="256"/>
            <ac:spMk id="662" creationId="{35D9BC8F-9F31-4145-9C3C-697EED72164C}"/>
          </ac:spMkLst>
        </pc:spChg>
        <pc:spChg chg="mod">
          <ac:chgData name="Vera Pashkevich" userId="S::vera@audienz.com::237c24e3-1396-4d13-92f5-b4b4c65d57d4" providerId="AD" clId="Web-{B90152EC-ED89-8483-B746-2BD7D98DDB94}" dt="2020-07-29T23:14:22.734" v="159" actId="20577"/>
          <ac:spMkLst>
            <pc:docMk/>
            <pc:sldMk cId="3337657851" sldId="256"/>
            <ac:spMk id="663" creationId="{BC99A7E5-52B7-4B99-96C3-7425FBDD70FA}"/>
          </ac:spMkLst>
        </pc:spChg>
        <pc:spChg chg="mod">
          <ac:chgData name="Vera Pashkevich" userId="S::vera@audienz.com::237c24e3-1396-4d13-92f5-b4b4c65d57d4" providerId="AD" clId="Web-{B90152EC-ED89-8483-B746-2BD7D98DDB94}" dt="2020-07-29T23:14:22.890" v="160" actId="20577"/>
          <ac:spMkLst>
            <pc:docMk/>
            <pc:sldMk cId="3337657851" sldId="256"/>
            <ac:spMk id="664" creationId="{AF81DA3F-F281-4401-BECD-08FC78302CFB}"/>
          </ac:spMkLst>
        </pc:spChg>
        <pc:spChg chg="mod">
          <ac:chgData name="Vera Pashkevich" userId="S::vera@audienz.com::237c24e3-1396-4d13-92f5-b4b4c65d57d4" providerId="AD" clId="Web-{B90152EC-ED89-8483-B746-2BD7D98DDB94}" dt="2020-07-29T23:14:23.047" v="161" actId="20577"/>
          <ac:spMkLst>
            <pc:docMk/>
            <pc:sldMk cId="3337657851" sldId="256"/>
            <ac:spMk id="665" creationId="{BA343403-37A7-4A29-AF3D-C6704C02344E}"/>
          </ac:spMkLst>
        </pc:spChg>
        <pc:spChg chg="mod">
          <ac:chgData name="Vera Pashkevich" userId="S::vera@audienz.com::237c24e3-1396-4d13-92f5-b4b4c65d57d4" providerId="AD" clId="Web-{B90152EC-ED89-8483-B746-2BD7D98DDB94}" dt="2020-07-29T23:14:23.250" v="164" actId="20577"/>
          <ac:spMkLst>
            <pc:docMk/>
            <pc:sldMk cId="3337657851" sldId="256"/>
            <ac:spMk id="667" creationId="{2FCFB98B-C306-49B2-904F-1EDA6F5F926A}"/>
          </ac:spMkLst>
        </pc:spChg>
        <pc:spChg chg="mod">
          <ac:chgData name="Vera Pashkevich" userId="S::vera@audienz.com::237c24e3-1396-4d13-92f5-b4b4c65d57d4" providerId="AD" clId="Web-{B90152EC-ED89-8483-B746-2BD7D98DDB94}" dt="2020-07-29T23:14:16.969" v="118" actId="20577"/>
          <ac:spMkLst>
            <pc:docMk/>
            <pc:sldMk cId="3337657851" sldId="256"/>
            <ac:spMk id="698" creationId="{A6A3E76A-FF81-43D1-AAE8-4963ED0591ED}"/>
          </ac:spMkLst>
        </pc:spChg>
        <pc:spChg chg="mod">
          <ac:chgData name="Vera Pashkevich" userId="S::vera@audienz.com::237c24e3-1396-4d13-92f5-b4b4c65d57d4" providerId="AD" clId="Web-{B90152EC-ED89-8483-B746-2BD7D98DDB94}" dt="2020-07-29T23:14:17.062" v="119" actId="20577"/>
          <ac:spMkLst>
            <pc:docMk/>
            <pc:sldMk cId="3337657851" sldId="256"/>
            <ac:spMk id="699" creationId="{D922861D-7437-410B-899F-B2BB1CDA08B7}"/>
          </ac:spMkLst>
        </pc:spChg>
        <pc:spChg chg="mod">
          <ac:chgData name="Vera Pashkevich" userId="S::vera@audienz.com::237c24e3-1396-4d13-92f5-b4b4c65d57d4" providerId="AD" clId="Web-{B90152EC-ED89-8483-B746-2BD7D98DDB94}" dt="2020-07-29T23:14:17.140" v="120" actId="20577"/>
          <ac:spMkLst>
            <pc:docMk/>
            <pc:sldMk cId="3337657851" sldId="256"/>
            <ac:spMk id="700" creationId="{6EB0E4DC-E45D-4A4E-B2DF-96AA187BAA56}"/>
          </ac:spMkLst>
        </pc:spChg>
        <pc:spChg chg="mod">
          <ac:chgData name="Vera Pashkevich" userId="S::vera@audienz.com::237c24e3-1396-4d13-92f5-b4b4c65d57d4" providerId="AD" clId="Web-{B90152EC-ED89-8483-B746-2BD7D98DDB94}" dt="2020-07-29T23:14:17.234" v="121" actId="20577"/>
          <ac:spMkLst>
            <pc:docMk/>
            <pc:sldMk cId="3337657851" sldId="256"/>
            <ac:spMk id="701" creationId="{759DF6F8-A885-4C69-8E7D-788C07183700}"/>
          </ac:spMkLst>
        </pc:spChg>
        <pc:spChg chg="mod">
          <ac:chgData name="Vera Pashkevich" userId="S::vera@audienz.com::237c24e3-1396-4d13-92f5-b4b4c65d57d4" providerId="AD" clId="Web-{B90152EC-ED89-8483-B746-2BD7D98DDB94}" dt="2020-07-29T23:14:17.328" v="122" actId="20577"/>
          <ac:spMkLst>
            <pc:docMk/>
            <pc:sldMk cId="3337657851" sldId="256"/>
            <ac:spMk id="702" creationId="{7DC0C82D-90DD-4029-AE4E-DAE09E38FC75}"/>
          </ac:spMkLst>
        </pc:spChg>
        <pc:spChg chg="mod">
          <ac:chgData name="Vera Pashkevich" userId="S::vera@audienz.com::237c24e3-1396-4d13-92f5-b4b4c65d57d4" providerId="AD" clId="Web-{B90152EC-ED89-8483-B746-2BD7D98DDB94}" dt="2020-07-29T23:14:17.422" v="123" actId="20577"/>
          <ac:spMkLst>
            <pc:docMk/>
            <pc:sldMk cId="3337657851" sldId="256"/>
            <ac:spMk id="703" creationId="{493D3F9C-06C2-4BB2-8C32-9CB040564099}"/>
          </ac:spMkLst>
        </pc:spChg>
        <pc:spChg chg="mod">
          <ac:chgData name="Vera Pashkevich" userId="S::vera@audienz.com::237c24e3-1396-4d13-92f5-b4b4c65d57d4" providerId="AD" clId="Web-{B90152EC-ED89-8483-B746-2BD7D98DDB94}" dt="2020-07-29T23:14:17.500" v="124" actId="20577"/>
          <ac:spMkLst>
            <pc:docMk/>
            <pc:sldMk cId="3337657851" sldId="256"/>
            <ac:spMk id="704" creationId="{ACFC5D0F-3C7A-427C-B942-4C5172075053}"/>
          </ac:spMkLst>
        </pc:spChg>
        <pc:spChg chg="mod">
          <ac:chgData name="Vera Pashkevich" userId="S::vera@audienz.com::237c24e3-1396-4d13-92f5-b4b4c65d57d4" providerId="AD" clId="Web-{B90152EC-ED89-8483-B746-2BD7D98DDB94}" dt="2020-07-29T23:14:17.594" v="125" actId="20577"/>
          <ac:spMkLst>
            <pc:docMk/>
            <pc:sldMk cId="3337657851" sldId="256"/>
            <ac:spMk id="705" creationId="{0BA08053-7F0F-4B06-B244-77F6EB5D440A}"/>
          </ac:spMkLst>
        </pc:spChg>
        <pc:spChg chg="mod">
          <ac:chgData name="Vera Pashkevich" userId="S::vera@audienz.com::237c24e3-1396-4d13-92f5-b4b4c65d57d4" providerId="AD" clId="Web-{B90152EC-ED89-8483-B746-2BD7D98DDB94}" dt="2020-07-29T23:14:17.687" v="126" actId="20577"/>
          <ac:spMkLst>
            <pc:docMk/>
            <pc:sldMk cId="3337657851" sldId="256"/>
            <ac:spMk id="706" creationId="{5FF605CE-0F48-406F-9BA6-D15470C50526}"/>
          </ac:spMkLst>
        </pc:spChg>
        <pc:spChg chg="mod">
          <ac:chgData name="Vera Pashkevich" userId="S::vera@audienz.com::237c24e3-1396-4d13-92f5-b4b4c65d57d4" providerId="AD" clId="Web-{B90152EC-ED89-8483-B746-2BD7D98DDB94}" dt="2020-07-29T23:14:17.781" v="127" actId="20577"/>
          <ac:spMkLst>
            <pc:docMk/>
            <pc:sldMk cId="3337657851" sldId="256"/>
            <ac:spMk id="707" creationId="{35E77634-A211-4E0D-AAD8-71749F3F32C7}"/>
          </ac:spMkLst>
        </pc:spChg>
        <pc:spChg chg="mod">
          <ac:chgData name="Vera Pashkevich" userId="S::vera@audienz.com::237c24e3-1396-4d13-92f5-b4b4c65d57d4" providerId="AD" clId="Web-{B90152EC-ED89-8483-B746-2BD7D98DDB94}" dt="2020-07-29T23:14:17.906" v="128" actId="20577"/>
          <ac:spMkLst>
            <pc:docMk/>
            <pc:sldMk cId="3337657851" sldId="256"/>
            <ac:spMk id="708" creationId="{1ACA6414-2B78-4194-A75E-A7C9C94498C4}"/>
          </ac:spMkLst>
        </pc:spChg>
        <pc:spChg chg="mod">
          <ac:chgData name="Vera Pashkevich" userId="S::vera@audienz.com::237c24e3-1396-4d13-92f5-b4b4c65d57d4" providerId="AD" clId="Web-{B90152EC-ED89-8483-B746-2BD7D98DDB94}" dt="2020-07-29T23:14:18.015" v="129" actId="20577"/>
          <ac:spMkLst>
            <pc:docMk/>
            <pc:sldMk cId="3337657851" sldId="256"/>
            <ac:spMk id="712" creationId="{A58A1B23-07A6-460F-AEF9-7C867B1AF099}"/>
          </ac:spMkLst>
        </pc:spChg>
        <pc:spChg chg="mod">
          <ac:chgData name="Vera Pashkevich" userId="S::vera@audienz.com::237c24e3-1396-4d13-92f5-b4b4c65d57d4" providerId="AD" clId="Web-{B90152EC-ED89-8483-B746-2BD7D98DDB94}" dt="2020-07-29T23:14:23.641" v="165" actId="20577"/>
          <ac:spMkLst>
            <pc:docMk/>
            <pc:sldMk cId="3337657851" sldId="256"/>
            <ac:spMk id="719" creationId="{3431ED7E-6383-417A-87BB-04FD632A4678}"/>
          </ac:spMkLst>
        </pc:spChg>
        <pc:spChg chg="mod">
          <ac:chgData name="Vera Pashkevich" userId="S::vera@audienz.com::237c24e3-1396-4d13-92f5-b4b4c65d57d4" providerId="AD" clId="Web-{B90152EC-ED89-8483-B746-2BD7D98DDB94}" dt="2020-07-29T23:14:24" v="166" actId="20577"/>
          <ac:spMkLst>
            <pc:docMk/>
            <pc:sldMk cId="3337657851" sldId="256"/>
            <ac:spMk id="720" creationId="{507F29F6-D426-4FC2-BF5A-B42F5EB9AF4B}"/>
          </ac:spMkLst>
        </pc:spChg>
        <pc:spChg chg="mod">
          <ac:chgData name="Vera Pashkevich" userId="S::vera@audienz.com::237c24e3-1396-4d13-92f5-b4b4c65d57d4" providerId="AD" clId="Web-{B90152EC-ED89-8483-B746-2BD7D98DDB94}" dt="2020-07-29T23:14:24.390" v="167" actId="20577"/>
          <ac:spMkLst>
            <pc:docMk/>
            <pc:sldMk cId="3337657851" sldId="256"/>
            <ac:spMk id="721" creationId="{CCD307A2-EBF5-46BF-9B52-6C2DBD47FAD8}"/>
          </ac:spMkLst>
        </pc:spChg>
        <pc:spChg chg="mod">
          <ac:chgData name="Vera Pashkevich" userId="S::vera@audienz.com::237c24e3-1396-4d13-92f5-b4b4c65d57d4" providerId="AD" clId="Web-{B90152EC-ED89-8483-B746-2BD7D98DDB94}" dt="2020-07-29T23:14:24.765" v="168" actId="20577"/>
          <ac:spMkLst>
            <pc:docMk/>
            <pc:sldMk cId="3337657851" sldId="256"/>
            <ac:spMk id="722" creationId="{DB51AA75-5F1D-493B-A809-752FC0E775AF}"/>
          </ac:spMkLst>
        </pc:spChg>
        <pc:spChg chg="mod">
          <ac:chgData name="Vera Pashkevich" userId="S::vera@audienz.com::237c24e3-1396-4d13-92f5-b4b4c65d57d4" providerId="AD" clId="Web-{B90152EC-ED89-8483-B746-2BD7D98DDB94}" dt="2020-07-29T23:14:25.156" v="169" actId="20577"/>
          <ac:spMkLst>
            <pc:docMk/>
            <pc:sldMk cId="3337657851" sldId="256"/>
            <ac:spMk id="725" creationId="{34806AF3-7A85-4893-B70C-1FDEEC983692}"/>
          </ac:spMkLst>
        </pc:spChg>
        <pc:spChg chg="mod">
          <ac:chgData name="Vera Pashkevich" userId="S::vera@audienz.com::237c24e3-1396-4d13-92f5-b4b4c65d57d4" providerId="AD" clId="Web-{B90152EC-ED89-8483-B746-2BD7D98DDB94}" dt="2020-07-29T23:14:25.515" v="170" actId="20577"/>
          <ac:spMkLst>
            <pc:docMk/>
            <pc:sldMk cId="3337657851" sldId="256"/>
            <ac:spMk id="726" creationId="{F19A70B8-FF1F-47BB-B43F-1E6061337252}"/>
          </ac:spMkLst>
        </pc:spChg>
        <pc:spChg chg="mod">
          <ac:chgData name="Vera Pashkevich" userId="S::vera@audienz.com::237c24e3-1396-4d13-92f5-b4b4c65d57d4" providerId="AD" clId="Web-{B90152EC-ED89-8483-B746-2BD7D98DDB94}" dt="2020-07-29T23:14:25.890" v="171" actId="20577"/>
          <ac:spMkLst>
            <pc:docMk/>
            <pc:sldMk cId="3337657851" sldId="256"/>
            <ac:spMk id="729" creationId="{E0072249-6441-4AA5-A2B4-0AEBE791335A}"/>
          </ac:spMkLst>
        </pc:spChg>
        <pc:spChg chg="mod">
          <ac:chgData name="Vera Pashkevich" userId="S::vera@audienz.com::237c24e3-1396-4d13-92f5-b4b4c65d57d4" providerId="AD" clId="Web-{B90152EC-ED89-8483-B746-2BD7D98DDB94}" dt="2020-07-29T23:14:26.265" v="172" actId="20577"/>
          <ac:spMkLst>
            <pc:docMk/>
            <pc:sldMk cId="3337657851" sldId="256"/>
            <ac:spMk id="730" creationId="{28A3B665-0775-492D-85BD-7B9C17BFB4A2}"/>
          </ac:spMkLst>
        </pc:spChg>
        <pc:spChg chg="mod">
          <ac:chgData name="Vera Pashkevich" userId="S::vera@audienz.com::237c24e3-1396-4d13-92f5-b4b4c65d57d4" providerId="AD" clId="Web-{B90152EC-ED89-8483-B746-2BD7D98DDB94}" dt="2020-07-29T23:14:59.078" v="262" actId="20577"/>
          <ac:spMkLst>
            <pc:docMk/>
            <pc:sldMk cId="3337657851" sldId="256"/>
            <ac:spMk id="1087" creationId="{870748BB-A962-4FB1-8C4F-3331493175B5}"/>
          </ac:spMkLst>
        </pc:spChg>
        <pc:spChg chg="mod">
          <ac:chgData name="Vera Pashkevich" userId="S::vera@audienz.com::237c24e3-1396-4d13-92f5-b4b4c65d57d4" providerId="AD" clId="Web-{B90152EC-ED89-8483-B746-2BD7D98DDB94}" dt="2020-07-29T23:14:11.937" v="101" actId="20577"/>
          <ac:spMkLst>
            <pc:docMk/>
            <pc:sldMk cId="3337657851" sldId="256"/>
            <ac:spMk id="1088" creationId="{83F8B60F-B2FF-4E8D-881A-9F3F9FC5F8BF}"/>
          </ac:spMkLst>
        </pc:spChg>
        <pc:spChg chg="mod">
          <ac:chgData name="Vera Pashkevich" userId="S::vera@audienz.com::237c24e3-1396-4d13-92f5-b4b4c65d57d4" providerId="AD" clId="Web-{B90152EC-ED89-8483-B746-2BD7D98DDB94}" dt="2020-07-29T23:14:12.297" v="102" actId="20577"/>
          <ac:spMkLst>
            <pc:docMk/>
            <pc:sldMk cId="3337657851" sldId="256"/>
            <ac:spMk id="1089" creationId="{13D2AC2D-DC87-421F-A4E1-1CAB935A3EA9}"/>
          </ac:spMkLst>
        </pc:spChg>
        <pc:spChg chg="mod">
          <ac:chgData name="Vera Pashkevich" userId="S::vera@audienz.com::237c24e3-1396-4d13-92f5-b4b4c65d57d4" providerId="AD" clId="Web-{B90152EC-ED89-8483-B746-2BD7D98DDB94}" dt="2020-07-29T23:14:12.640" v="103" actId="20577"/>
          <ac:spMkLst>
            <pc:docMk/>
            <pc:sldMk cId="3337657851" sldId="256"/>
            <ac:spMk id="1090" creationId="{EBB4C8B0-1B3F-44FC-A7F3-6F46DCA3F76A}"/>
          </ac:spMkLst>
        </pc:spChg>
        <pc:spChg chg="mod">
          <ac:chgData name="Vera Pashkevich" userId="S::vera@audienz.com::237c24e3-1396-4d13-92f5-b4b4c65d57d4" providerId="AD" clId="Web-{B90152EC-ED89-8483-B746-2BD7D98DDB94}" dt="2020-07-29T23:14:12.984" v="104" actId="20577"/>
          <ac:spMkLst>
            <pc:docMk/>
            <pc:sldMk cId="3337657851" sldId="256"/>
            <ac:spMk id="1091" creationId="{9E914554-22E9-4EE1-92B2-796A2DBBA0B9}"/>
          </ac:spMkLst>
        </pc:spChg>
        <pc:spChg chg="mod">
          <ac:chgData name="Vera Pashkevich" userId="S::vera@audienz.com::237c24e3-1396-4d13-92f5-b4b4c65d57d4" providerId="AD" clId="Web-{B90152EC-ED89-8483-B746-2BD7D98DDB94}" dt="2020-07-29T23:14:13.312" v="105" actId="20577"/>
          <ac:spMkLst>
            <pc:docMk/>
            <pc:sldMk cId="3337657851" sldId="256"/>
            <ac:spMk id="1092" creationId="{932F7FED-66AA-49D1-ACFD-03686956F60C}"/>
          </ac:spMkLst>
        </pc:spChg>
        <pc:spChg chg="mod">
          <ac:chgData name="Vera Pashkevich" userId="S::vera@audienz.com::237c24e3-1396-4d13-92f5-b4b4c65d57d4" providerId="AD" clId="Web-{B90152EC-ED89-8483-B746-2BD7D98DDB94}" dt="2020-07-29T23:14:13.656" v="106" actId="20577"/>
          <ac:spMkLst>
            <pc:docMk/>
            <pc:sldMk cId="3337657851" sldId="256"/>
            <ac:spMk id="1093" creationId="{2C016C0B-1BC7-40A0-9DA5-6730D264FDBB}"/>
          </ac:spMkLst>
        </pc:spChg>
        <pc:spChg chg="mod">
          <ac:chgData name="Vera Pashkevich" userId="S::vera@audienz.com::237c24e3-1396-4d13-92f5-b4b4c65d57d4" providerId="AD" clId="Web-{B90152EC-ED89-8483-B746-2BD7D98DDB94}" dt="2020-07-29T23:14:14.015" v="107" actId="20577"/>
          <ac:spMkLst>
            <pc:docMk/>
            <pc:sldMk cId="3337657851" sldId="256"/>
            <ac:spMk id="1094" creationId="{6D120B4A-5646-4DD0-ACE0-1CE638666A52}"/>
          </ac:spMkLst>
        </pc:spChg>
        <pc:spChg chg="mod">
          <ac:chgData name="Vera Pashkevich" userId="S::vera@audienz.com::237c24e3-1396-4d13-92f5-b4b4c65d57d4" providerId="AD" clId="Web-{B90152EC-ED89-8483-B746-2BD7D98DDB94}" dt="2020-07-29T23:14:14.375" v="108" actId="20577"/>
          <ac:spMkLst>
            <pc:docMk/>
            <pc:sldMk cId="3337657851" sldId="256"/>
            <ac:spMk id="1095" creationId="{87E354A0-B53B-4DB2-B299-EFB21E3E8F23}"/>
          </ac:spMkLst>
        </pc:spChg>
        <pc:spChg chg="mod">
          <ac:chgData name="Vera Pashkevich" userId="S::vera@audienz.com::237c24e3-1396-4d13-92f5-b4b4c65d57d4" providerId="AD" clId="Web-{B90152EC-ED89-8483-B746-2BD7D98DDB94}" dt="2020-07-29T23:14:14.734" v="109" actId="20577"/>
          <ac:spMkLst>
            <pc:docMk/>
            <pc:sldMk cId="3337657851" sldId="256"/>
            <ac:spMk id="1096" creationId="{C3EB60CB-943F-4C40-AE64-D85360038AC1}"/>
          </ac:spMkLst>
        </pc:spChg>
        <pc:spChg chg="mod">
          <ac:chgData name="Vera Pashkevich" userId="S::vera@audienz.com::237c24e3-1396-4d13-92f5-b4b4c65d57d4" providerId="AD" clId="Web-{B90152EC-ED89-8483-B746-2BD7D98DDB94}" dt="2020-07-29T23:14:15.062" v="110" actId="20577"/>
          <ac:spMkLst>
            <pc:docMk/>
            <pc:sldMk cId="3337657851" sldId="256"/>
            <ac:spMk id="1097" creationId="{5273D945-AEC8-4EF6-95F7-D34D08EDB1DB}"/>
          </ac:spMkLst>
        </pc:spChg>
        <pc:spChg chg="mod">
          <ac:chgData name="Vera Pashkevich" userId="S::vera@audienz.com::237c24e3-1396-4d13-92f5-b4b4c65d57d4" providerId="AD" clId="Web-{B90152EC-ED89-8483-B746-2BD7D98DDB94}" dt="2020-07-29T23:14:15.406" v="111" actId="20577"/>
          <ac:spMkLst>
            <pc:docMk/>
            <pc:sldMk cId="3337657851" sldId="256"/>
            <ac:spMk id="1098" creationId="{4FFF6100-502B-444A-BE83-8FF7F04C5E94}"/>
          </ac:spMkLst>
        </pc:spChg>
        <pc:spChg chg="mod">
          <ac:chgData name="Vera Pashkevich" userId="S::vera@audienz.com::237c24e3-1396-4d13-92f5-b4b4c65d57d4" providerId="AD" clId="Web-{B90152EC-ED89-8483-B746-2BD7D98DDB94}" dt="2020-07-29T23:14:15.765" v="112" actId="20577"/>
          <ac:spMkLst>
            <pc:docMk/>
            <pc:sldMk cId="3337657851" sldId="256"/>
            <ac:spMk id="1099" creationId="{717E17F9-95AC-42F5-9141-EB288F5F715A}"/>
          </ac:spMkLst>
        </pc:spChg>
        <pc:spChg chg="mod">
          <ac:chgData name="Vera Pashkevich" userId="S::vera@audienz.com::237c24e3-1396-4d13-92f5-b4b4c65d57d4" providerId="AD" clId="Web-{B90152EC-ED89-8483-B746-2BD7D98DDB94}" dt="2020-07-29T23:14:16.156" v="113" actId="20577"/>
          <ac:spMkLst>
            <pc:docMk/>
            <pc:sldMk cId="3337657851" sldId="256"/>
            <ac:spMk id="1100" creationId="{B2A23707-4226-4AF5-933A-E36F6A3349A9}"/>
          </ac:spMkLst>
        </pc:spChg>
        <pc:spChg chg="mod">
          <ac:chgData name="Vera Pashkevich" userId="S::vera@audienz.com::237c24e3-1396-4d13-92f5-b4b4c65d57d4" providerId="AD" clId="Web-{B90152EC-ED89-8483-B746-2BD7D98DDB94}" dt="2020-07-29T23:14:16.500" v="114" actId="20577"/>
          <ac:spMkLst>
            <pc:docMk/>
            <pc:sldMk cId="3337657851" sldId="256"/>
            <ac:spMk id="1101" creationId="{05D798EA-9A25-4423-992C-C7C15631EE6B}"/>
          </ac:spMkLst>
        </pc:spChg>
        <pc:spChg chg="mod">
          <ac:chgData name="Vera Pashkevich" userId="S::vera@audienz.com::237c24e3-1396-4d13-92f5-b4b4c65d57d4" providerId="AD" clId="Web-{B90152EC-ED89-8483-B746-2BD7D98DDB94}" dt="2020-07-29T23:14:16.875" v="117" actId="20577"/>
          <ac:spMkLst>
            <pc:docMk/>
            <pc:sldMk cId="3337657851" sldId="256"/>
            <ac:spMk id="1511" creationId="{C2DA668E-15C1-4FAB-BD31-22095685553F}"/>
          </ac:spMkLst>
        </pc:spChg>
        <pc:spChg chg="mod">
          <ac:chgData name="Vera Pashkevich" userId="S::vera@audienz.com::237c24e3-1396-4d13-92f5-b4b4c65d57d4" providerId="AD" clId="Web-{B90152EC-ED89-8483-B746-2BD7D98DDB94}" dt="2020-07-29T23:14:18.047" v="131" actId="20577"/>
          <ac:spMkLst>
            <pc:docMk/>
            <pc:sldMk cId="3337657851" sldId="256"/>
            <ac:spMk id="1595" creationId="{F80156B1-073B-426F-B0FF-DCD7DACD3C0E}"/>
          </ac:spMkLst>
        </pc:spChg>
        <pc:spChg chg="mod">
          <ac:chgData name="Vera Pashkevich" userId="S::vera@audienz.com::237c24e3-1396-4d13-92f5-b4b4c65d57d4" providerId="AD" clId="Web-{B90152EC-ED89-8483-B746-2BD7D98DDB94}" dt="2020-07-29T23:14:18.203" v="132" actId="20577"/>
          <ac:spMkLst>
            <pc:docMk/>
            <pc:sldMk cId="3337657851" sldId="256"/>
            <ac:spMk id="1596" creationId="{AC68DE11-E15A-4DB3-9B7B-3133B268038F}"/>
          </ac:spMkLst>
        </pc:spChg>
        <pc:spChg chg="mod">
          <ac:chgData name="Vera Pashkevich" userId="S::vera@audienz.com::237c24e3-1396-4d13-92f5-b4b4c65d57d4" providerId="AD" clId="Web-{B90152EC-ED89-8483-B746-2BD7D98DDB94}" dt="2020-07-29T23:14:18.375" v="133" actId="20577"/>
          <ac:spMkLst>
            <pc:docMk/>
            <pc:sldMk cId="3337657851" sldId="256"/>
            <ac:spMk id="1597" creationId="{3D2984C4-C6CA-4F32-9B11-A8DAF39D51CF}"/>
          </ac:spMkLst>
        </pc:spChg>
        <pc:spChg chg="mod">
          <ac:chgData name="Vera Pashkevich" userId="S::vera@audienz.com::237c24e3-1396-4d13-92f5-b4b4c65d57d4" providerId="AD" clId="Web-{B90152EC-ED89-8483-B746-2BD7D98DDB94}" dt="2020-07-29T23:14:18.531" v="134" actId="20577"/>
          <ac:spMkLst>
            <pc:docMk/>
            <pc:sldMk cId="3337657851" sldId="256"/>
            <ac:spMk id="1598" creationId="{05E167F2-B357-43A1-91E3-32986967E726}"/>
          </ac:spMkLst>
        </pc:spChg>
        <pc:spChg chg="mod">
          <ac:chgData name="Vera Pashkevich" userId="S::vera@audienz.com::237c24e3-1396-4d13-92f5-b4b4c65d57d4" providerId="AD" clId="Web-{B90152EC-ED89-8483-B746-2BD7D98DDB94}" dt="2020-07-29T23:14:18.687" v="135" actId="20577"/>
          <ac:spMkLst>
            <pc:docMk/>
            <pc:sldMk cId="3337657851" sldId="256"/>
            <ac:spMk id="1599" creationId="{94E42F9F-40A7-441D-B277-0A6C35FF30D2}"/>
          </ac:spMkLst>
        </pc:spChg>
        <pc:spChg chg="mod">
          <ac:chgData name="Vera Pashkevich" userId="S::vera@audienz.com::237c24e3-1396-4d13-92f5-b4b4c65d57d4" providerId="AD" clId="Web-{B90152EC-ED89-8483-B746-2BD7D98DDB94}" dt="2020-07-29T23:14:26.797" v="173" actId="20577"/>
          <ac:spMkLst>
            <pc:docMk/>
            <pc:sldMk cId="3337657851" sldId="256"/>
            <ac:spMk id="1609" creationId="{600ED12A-D21A-4460-9268-90546F0B4876}"/>
          </ac:spMkLst>
        </pc:spChg>
        <pc:spChg chg="mod">
          <ac:chgData name="Vera Pashkevich" userId="S::vera@audienz.com::237c24e3-1396-4d13-92f5-b4b4c65d57d4" providerId="AD" clId="Web-{B90152EC-ED89-8483-B746-2BD7D98DDB94}" dt="2020-07-29T23:14:27.250" v="174" actId="20577"/>
          <ac:spMkLst>
            <pc:docMk/>
            <pc:sldMk cId="3337657851" sldId="256"/>
            <ac:spMk id="1610" creationId="{3F8AB949-2C49-40A7-A702-1BDC7841775B}"/>
          </ac:spMkLst>
        </pc:spChg>
        <pc:spChg chg="mod">
          <ac:chgData name="Vera Pashkevich" userId="S::vera@audienz.com::237c24e3-1396-4d13-92f5-b4b4c65d57d4" providerId="AD" clId="Web-{B90152EC-ED89-8483-B746-2BD7D98DDB94}" dt="2020-07-29T23:14:27.640" v="175" actId="20577"/>
          <ac:spMkLst>
            <pc:docMk/>
            <pc:sldMk cId="3337657851" sldId="256"/>
            <ac:spMk id="1611" creationId="{EC904DB7-3BCF-4DEE-9182-710D25D15103}"/>
          </ac:spMkLst>
        </pc:spChg>
        <pc:spChg chg="mod">
          <ac:chgData name="Vera Pashkevich" userId="S::vera@audienz.com::237c24e3-1396-4d13-92f5-b4b4c65d57d4" providerId="AD" clId="Web-{B90152EC-ED89-8483-B746-2BD7D98DDB94}" dt="2020-07-29T23:14:28" v="176" actId="20577"/>
          <ac:spMkLst>
            <pc:docMk/>
            <pc:sldMk cId="3337657851" sldId="256"/>
            <ac:spMk id="1612" creationId="{3110F5F5-2AE5-40D6-B1A1-D086405E5DB0}"/>
          </ac:spMkLst>
        </pc:spChg>
        <pc:spChg chg="mod">
          <ac:chgData name="Vera Pashkevich" userId="S::vera@audienz.com::237c24e3-1396-4d13-92f5-b4b4c65d57d4" providerId="AD" clId="Web-{B90152EC-ED89-8483-B746-2BD7D98DDB94}" dt="2020-07-29T23:14:28.359" v="177" actId="20577"/>
          <ac:spMkLst>
            <pc:docMk/>
            <pc:sldMk cId="3337657851" sldId="256"/>
            <ac:spMk id="1613" creationId="{0894C271-E513-427A-B892-2B5D20ECB42E}"/>
          </ac:spMkLst>
        </pc:spChg>
        <pc:spChg chg="mod">
          <ac:chgData name="Vera Pashkevich" userId="S::vera@audienz.com::237c24e3-1396-4d13-92f5-b4b4c65d57d4" providerId="AD" clId="Web-{B90152EC-ED89-8483-B746-2BD7D98DDB94}" dt="2020-07-29T23:14:28.703" v="178" actId="20577"/>
          <ac:spMkLst>
            <pc:docMk/>
            <pc:sldMk cId="3337657851" sldId="256"/>
            <ac:spMk id="1614" creationId="{4065E591-0942-4D89-A1AA-415423602918}"/>
          </ac:spMkLst>
        </pc:spChg>
        <pc:spChg chg="mod">
          <ac:chgData name="Vera Pashkevich" userId="S::vera@audienz.com::237c24e3-1396-4d13-92f5-b4b4c65d57d4" providerId="AD" clId="Web-{B90152EC-ED89-8483-B746-2BD7D98DDB94}" dt="2020-07-29T23:14:29.062" v="179" actId="20577"/>
          <ac:spMkLst>
            <pc:docMk/>
            <pc:sldMk cId="3337657851" sldId="256"/>
            <ac:spMk id="1615" creationId="{D722896C-F868-49DB-A71B-DEE14E1DF168}"/>
          </ac:spMkLst>
        </pc:spChg>
        <pc:spChg chg="mod">
          <ac:chgData name="Vera Pashkevich" userId="S::vera@audienz.com::237c24e3-1396-4d13-92f5-b4b4c65d57d4" providerId="AD" clId="Web-{B90152EC-ED89-8483-B746-2BD7D98DDB94}" dt="2020-07-29T23:14:29.422" v="180" actId="20577"/>
          <ac:spMkLst>
            <pc:docMk/>
            <pc:sldMk cId="3337657851" sldId="256"/>
            <ac:spMk id="1616" creationId="{57BA62F6-3BA3-49F1-BECC-C73CD397FDE8}"/>
          </ac:spMkLst>
        </pc:spChg>
        <pc:spChg chg="mod">
          <ac:chgData name="Vera Pashkevich" userId="S::vera@audienz.com::237c24e3-1396-4d13-92f5-b4b4c65d57d4" providerId="AD" clId="Web-{B90152EC-ED89-8483-B746-2BD7D98DDB94}" dt="2020-07-29T23:14:29.781" v="181" actId="20577"/>
          <ac:spMkLst>
            <pc:docMk/>
            <pc:sldMk cId="3337657851" sldId="256"/>
            <ac:spMk id="1617" creationId="{ED958283-EE20-42C3-AFB2-C5FB9BEECE04}"/>
          </ac:spMkLst>
        </pc:spChg>
        <pc:spChg chg="mod">
          <ac:chgData name="Vera Pashkevich" userId="S::vera@audienz.com::237c24e3-1396-4d13-92f5-b4b4c65d57d4" providerId="AD" clId="Web-{B90152EC-ED89-8483-B746-2BD7D98DDB94}" dt="2020-07-29T23:14:30.156" v="182" actId="20577"/>
          <ac:spMkLst>
            <pc:docMk/>
            <pc:sldMk cId="3337657851" sldId="256"/>
            <ac:spMk id="1618" creationId="{11073F3D-71AF-4023-AD05-5DD469BD950A}"/>
          </ac:spMkLst>
        </pc:spChg>
        <pc:spChg chg="mod">
          <ac:chgData name="Vera Pashkevich" userId="S::vera@audienz.com::237c24e3-1396-4d13-92f5-b4b4c65d57d4" providerId="AD" clId="Web-{B90152EC-ED89-8483-B746-2BD7D98DDB94}" dt="2020-07-29T23:14:30.515" v="183" actId="20577"/>
          <ac:spMkLst>
            <pc:docMk/>
            <pc:sldMk cId="3337657851" sldId="256"/>
            <ac:spMk id="1619" creationId="{666A21FE-3CEF-4132-883D-31FADD189CCB}"/>
          </ac:spMkLst>
        </pc:spChg>
        <pc:spChg chg="mod">
          <ac:chgData name="Vera Pashkevich" userId="S::vera@audienz.com::237c24e3-1396-4d13-92f5-b4b4c65d57d4" providerId="AD" clId="Web-{B90152EC-ED89-8483-B746-2BD7D98DDB94}" dt="2020-07-29T23:14:30.875" v="184" actId="20577"/>
          <ac:spMkLst>
            <pc:docMk/>
            <pc:sldMk cId="3337657851" sldId="256"/>
            <ac:spMk id="1620" creationId="{A6F7D7BF-7C11-4E7B-A3CB-49FE2E1D10F6}"/>
          </ac:spMkLst>
        </pc:spChg>
        <pc:spChg chg="mod">
          <ac:chgData name="Vera Pashkevich" userId="S::vera@audienz.com::237c24e3-1396-4d13-92f5-b4b4c65d57d4" providerId="AD" clId="Web-{B90152EC-ED89-8483-B746-2BD7D98DDB94}" dt="2020-07-29T23:14:31.234" v="185" actId="20577"/>
          <ac:spMkLst>
            <pc:docMk/>
            <pc:sldMk cId="3337657851" sldId="256"/>
            <ac:spMk id="1621" creationId="{614E6FAC-A754-4983-ADA8-B15481302608}"/>
          </ac:spMkLst>
        </pc:spChg>
        <pc:spChg chg="mod">
          <ac:chgData name="Vera Pashkevich" userId="S::vera@audienz.com::237c24e3-1396-4d13-92f5-b4b4c65d57d4" providerId="AD" clId="Web-{B90152EC-ED89-8483-B746-2BD7D98DDB94}" dt="2020-07-29T23:14:31.594" v="186" actId="20577"/>
          <ac:spMkLst>
            <pc:docMk/>
            <pc:sldMk cId="3337657851" sldId="256"/>
            <ac:spMk id="1622" creationId="{6EA50747-999B-4B0B-BC59-BA0E06858E2B}"/>
          </ac:spMkLst>
        </pc:spChg>
        <pc:spChg chg="mod">
          <ac:chgData name="Vera Pashkevich" userId="S::vera@audienz.com::237c24e3-1396-4d13-92f5-b4b4c65d57d4" providerId="AD" clId="Web-{B90152EC-ED89-8483-B746-2BD7D98DDB94}" dt="2020-07-29T23:14:31.953" v="187" actId="20577"/>
          <ac:spMkLst>
            <pc:docMk/>
            <pc:sldMk cId="3337657851" sldId="256"/>
            <ac:spMk id="1623" creationId="{27F2BF4B-1A65-498D-A8AE-595E6EB6FF47}"/>
          </ac:spMkLst>
        </pc:spChg>
        <pc:spChg chg="mod">
          <ac:chgData name="Vera Pashkevich" userId="S::vera@audienz.com::237c24e3-1396-4d13-92f5-b4b4c65d57d4" providerId="AD" clId="Web-{B90152EC-ED89-8483-B746-2BD7D98DDB94}" dt="2020-07-29T23:14:32.312" v="188" actId="20577"/>
          <ac:spMkLst>
            <pc:docMk/>
            <pc:sldMk cId="3337657851" sldId="256"/>
            <ac:spMk id="1624" creationId="{F8E60170-604D-4C0A-AE16-5FEA0666F4AE}"/>
          </ac:spMkLst>
        </pc:spChg>
        <pc:spChg chg="mod">
          <ac:chgData name="Vera Pashkevich" userId="S::vera@audienz.com::237c24e3-1396-4d13-92f5-b4b4c65d57d4" providerId="AD" clId="Web-{B90152EC-ED89-8483-B746-2BD7D98DDB94}" dt="2020-07-29T23:14:32.672" v="189" actId="20577"/>
          <ac:spMkLst>
            <pc:docMk/>
            <pc:sldMk cId="3337657851" sldId="256"/>
            <ac:spMk id="1625" creationId="{8A53CF5A-813B-4444-81B4-49A8C7F2E84A}"/>
          </ac:spMkLst>
        </pc:spChg>
        <pc:spChg chg="mod">
          <ac:chgData name="Vera Pashkevich" userId="S::vera@audienz.com::237c24e3-1396-4d13-92f5-b4b4c65d57d4" providerId="AD" clId="Web-{B90152EC-ED89-8483-B746-2BD7D98DDB94}" dt="2020-07-29T23:14:33.031" v="190" actId="20577"/>
          <ac:spMkLst>
            <pc:docMk/>
            <pc:sldMk cId="3337657851" sldId="256"/>
            <ac:spMk id="1626" creationId="{7B2A5CE8-A715-449C-B2D2-F91821B15637}"/>
          </ac:spMkLst>
        </pc:spChg>
        <pc:spChg chg="mod">
          <ac:chgData name="Vera Pashkevich" userId="S::vera@audienz.com::237c24e3-1396-4d13-92f5-b4b4c65d57d4" providerId="AD" clId="Web-{B90152EC-ED89-8483-B746-2BD7D98DDB94}" dt="2020-07-29T23:14:33.391" v="191" actId="20577"/>
          <ac:spMkLst>
            <pc:docMk/>
            <pc:sldMk cId="3337657851" sldId="256"/>
            <ac:spMk id="1627" creationId="{B88AE45D-EC80-410F-8FCA-47E31BF97E53}"/>
          </ac:spMkLst>
        </pc:spChg>
        <pc:spChg chg="mod">
          <ac:chgData name="Vera Pashkevich" userId="S::vera@audienz.com::237c24e3-1396-4d13-92f5-b4b4c65d57d4" providerId="AD" clId="Web-{B90152EC-ED89-8483-B746-2BD7D98DDB94}" dt="2020-07-29T23:14:33.750" v="192" actId="20577"/>
          <ac:spMkLst>
            <pc:docMk/>
            <pc:sldMk cId="3337657851" sldId="256"/>
            <ac:spMk id="1628" creationId="{BE7D3815-67D1-44EF-8497-3EA6AE394297}"/>
          </ac:spMkLst>
        </pc:spChg>
        <pc:spChg chg="mod">
          <ac:chgData name="Vera Pashkevich" userId="S::vera@audienz.com::237c24e3-1396-4d13-92f5-b4b4c65d57d4" providerId="AD" clId="Web-{B90152EC-ED89-8483-B746-2BD7D98DDB94}" dt="2020-07-29T23:14:34.109" v="193" actId="20577"/>
          <ac:spMkLst>
            <pc:docMk/>
            <pc:sldMk cId="3337657851" sldId="256"/>
            <ac:spMk id="1629" creationId="{955791C1-B190-4184-8D95-E27B09F2334E}"/>
          </ac:spMkLst>
        </pc:spChg>
        <pc:spChg chg="mod">
          <ac:chgData name="Vera Pashkevich" userId="S::vera@audienz.com::237c24e3-1396-4d13-92f5-b4b4c65d57d4" providerId="AD" clId="Web-{B90152EC-ED89-8483-B746-2BD7D98DDB94}" dt="2020-07-29T23:14:34.469" v="194" actId="20577"/>
          <ac:spMkLst>
            <pc:docMk/>
            <pc:sldMk cId="3337657851" sldId="256"/>
            <ac:spMk id="1630" creationId="{7E09346C-816A-4284-9977-0AFEE906AD49}"/>
          </ac:spMkLst>
        </pc:spChg>
        <pc:spChg chg="mod">
          <ac:chgData name="Vera Pashkevich" userId="S::vera@audienz.com::237c24e3-1396-4d13-92f5-b4b4c65d57d4" providerId="AD" clId="Web-{B90152EC-ED89-8483-B746-2BD7D98DDB94}" dt="2020-07-29T23:14:34.828" v="195" actId="20577"/>
          <ac:spMkLst>
            <pc:docMk/>
            <pc:sldMk cId="3337657851" sldId="256"/>
            <ac:spMk id="1631" creationId="{5E6C9A41-0D48-44E2-99C7-831067D63019}"/>
          </ac:spMkLst>
        </pc:spChg>
        <pc:spChg chg="mod">
          <ac:chgData name="Vera Pashkevich" userId="S::vera@audienz.com::237c24e3-1396-4d13-92f5-b4b4c65d57d4" providerId="AD" clId="Web-{B90152EC-ED89-8483-B746-2BD7D98DDB94}" dt="2020-07-29T23:14:35.187" v="196" actId="20577"/>
          <ac:spMkLst>
            <pc:docMk/>
            <pc:sldMk cId="3337657851" sldId="256"/>
            <ac:spMk id="1632" creationId="{9AE4E756-BF34-423C-9B8F-5AEC532B73D3}"/>
          </ac:spMkLst>
        </pc:spChg>
        <pc:spChg chg="mod">
          <ac:chgData name="Vera Pashkevich" userId="S::vera@audienz.com::237c24e3-1396-4d13-92f5-b4b4c65d57d4" providerId="AD" clId="Web-{B90152EC-ED89-8483-B746-2BD7D98DDB94}" dt="2020-07-29T23:14:35.547" v="197" actId="20577"/>
          <ac:spMkLst>
            <pc:docMk/>
            <pc:sldMk cId="3337657851" sldId="256"/>
            <ac:spMk id="1633" creationId="{092D6E02-FD01-4155-86DF-C412392F1C2D}"/>
          </ac:spMkLst>
        </pc:spChg>
        <pc:spChg chg="mod">
          <ac:chgData name="Vera Pashkevich" userId="S::vera@audienz.com::237c24e3-1396-4d13-92f5-b4b4c65d57d4" providerId="AD" clId="Web-{B90152EC-ED89-8483-B746-2BD7D98DDB94}" dt="2020-07-29T23:14:35.906" v="198" actId="20577"/>
          <ac:spMkLst>
            <pc:docMk/>
            <pc:sldMk cId="3337657851" sldId="256"/>
            <ac:spMk id="1634" creationId="{0EF7E0BD-6C91-4D7F-A364-A16335344E60}"/>
          </ac:spMkLst>
        </pc:spChg>
        <pc:spChg chg="mod">
          <ac:chgData name="Vera Pashkevich" userId="S::vera@audienz.com::237c24e3-1396-4d13-92f5-b4b4c65d57d4" providerId="AD" clId="Web-{B90152EC-ED89-8483-B746-2BD7D98DDB94}" dt="2020-07-29T23:14:36.266" v="199" actId="20577"/>
          <ac:spMkLst>
            <pc:docMk/>
            <pc:sldMk cId="3337657851" sldId="256"/>
            <ac:spMk id="1635" creationId="{63BF2C2B-619C-46A7-A501-060F5A225B04}"/>
          </ac:spMkLst>
        </pc:spChg>
        <pc:spChg chg="mod">
          <ac:chgData name="Vera Pashkevich" userId="S::vera@audienz.com::237c24e3-1396-4d13-92f5-b4b4c65d57d4" providerId="AD" clId="Web-{B90152EC-ED89-8483-B746-2BD7D98DDB94}" dt="2020-07-29T23:14:36.625" v="200" actId="20577"/>
          <ac:spMkLst>
            <pc:docMk/>
            <pc:sldMk cId="3337657851" sldId="256"/>
            <ac:spMk id="1636" creationId="{5F40B28C-BC6D-4DFA-BFF0-63E1FEC6DCAD}"/>
          </ac:spMkLst>
        </pc:spChg>
        <pc:spChg chg="mod">
          <ac:chgData name="Vera Pashkevich" userId="S::vera@audienz.com::237c24e3-1396-4d13-92f5-b4b4c65d57d4" providerId="AD" clId="Web-{B90152EC-ED89-8483-B746-2BD7D98DDB94}" dt="2020-07-29T23:14:37" v="201" actId="20577"/>
          <ac:spMkLst>
            <pc:docMk/>
            <pc:sldMk cId="3337657851" sldId="256"/>
            <ac:spMk id="1637" creationId="{AEF32B2C-06EB-4E45-BECB-650EA8747FA6}"/>
          </ac:spMkLst>
        </pc:spChg>
        <pc:spChg chg="mod">
          <ac:chgData name="Vera Pashkevich" userId="S::vera@audienz.com::237c24e3-1396-4d13-92f5-b4b4c65d57d4" providerId="AD" clId="Web-{B90152EC-ED89-8483-B746-2BD7D98DDB94}" dt="2020-07-29T23:14:37.359" v="202" actId="20577"/>
          <ac:spMkLst>
            <pc:docMk/>
            <pc:sldMk cId="3337657851" sldId="256"/>
            <ac:spMk id="1638" creationId="{B155A60A-88DB-48CC-BE12-557916F05A6A}"/>
          </ac:spMkLst>
        </pc:spChg>
        <pc:spChg chg="mod">
          <ac:chgData name="Vera Pashkevich" userId="S::vera@audienz.com::237c24e3-1396-4d13-92f5-b4b4c65d57d4" providerId="AD" clId="Web-{B90152EC-ED89-8483-B746-2BD7D98DDB94}" dt="2020-07-29T23:14:37.797" v="203" actId="20577"/>
          <ac:spMkLst>
            <pc:docMk/>
            <pc:sldMk cId="3337657851" sldId="256"/>
            <ac:spMk id="1639" creationId="{234DDA1C-6001-4DE8-BB2F-FB20AF50120E}"/>
          </ac:spMkLst>
        </pc:spChg>
        <pc:spChg chg="mod">
          <ac:chgData name="Vera Pashkevich" userId="S::vera@audienz.com::237c24e3-1396-4d13-92f5-b4b4c65d57d4" providerId="AD" clId="Web-{B90152EC-ED89-8483-B746-2BD7D98DDB94}" dt="2020-07-29T23:14:38.156" v="204" actId="20577"/>
          <ac:spMkLst>
            <pc:docMk/>
            <pc:sldMk cId="3337657851" sldId="256"/>
            <ac:spMk id="1640" creationId="{74C02249-8BAB-45AE-816E-9D2EE2AF9ADD}"/>
          </ac:spMkLst>
        </pc:spChg>
        <pc:spChg chg="mod">
          <ac:chgData name="Vera Pashkevich" userId="S::vera@audienz.com::237c24e3-1396-4d13-92f5-b4b4c65d57d4" providerId="AD" clId="Web-{B90152EC-ED89-8483-B746-2BD7D98DDB94}" dt="2020-07-29T23:14:38.531" v="205" actId="20577"/>
          <ac:spMkLst>
            <pc:docMk/>
            <pc:sldMk cId="3337657851" sldId="256"/>
            <ac:spMk id="1641" creationId="{033CA4D1-D96C-43C5-BC6F-8D46A1A148F6}"/>
          </ac:spMkLst>
        </pc:spChg>
        <pc:spChg chg="mod">
          <ac:chgData name="Vera Pashkevich" userId="S::vera@audienz.com::237c24e3-1396-4d13-92f5-b4b4c65d57d4" providerId="AD" clId="Web-{B90152EC-ED89-8483-B746-2BD7D98DDB94}" dt="2020-07-29T23:14:38.891" v="206" actId="20577"/>
          <ac:spMkLst>
            <pc:docMk/>
            <pc:sldMk cId="3337657851" sldId="256"/>
            <ac:spMk id="1642" creationId="{0E52885E-8EA7-423B-9803-0DFF877CA102}"/>
          </ac:spMkLst>
        </pc:spChg>
        <pc:spChg chg="mod">
          <ac:chgData name="Vera Pashkevich" userId="S::vera@audienz.com::237c24e3-1396-4d13-92f5-b4b4c65d57d4" providerId="AD" clId="Web-{B90152EC-ED89-8483-B746-2BD7D98DDB94}" dt="2020-07-29T23:14:39.250" v="207" actId="20577"/>
          <ac:spMkLst>
            <pc:docMk/>
            <pc:sldMk cId="3337657851" sldId="256"/>
            <ac:spMk id="1643" creationId="{FCCB7FA1-69A8-40C9-B0A0-25E31268EA0D}"/>
          </ac:spMkLst>
        </pc:spChg>
        <pc:spChg chg="mod">
          <ac:chgData name="Vera Pashkevich" userId="S::vera@audienz.com::237c24e3-1396-4d13-92f5-b4b4c65d57d4" providerId="AD" clId="Web-{B90152EC-ED89-8483-B746-2BD7D98DDB94}" dt="2020-07-29T23:14:39.609" v="208" actId="20577"/>
          <ac:spMkLst>
            <pc:docMk/>
            <pc:sldMk cId="3337657851" sldId="256"/>
            <ac:spMk id="1644" creationId="{B1808A76-8D02-4E11-A49D-995739865098}"/>
          </ac:spMkLst>
        </pc:spChg>
        <pc:spChg chg="mod">
          <ac:chgData name="Vera Pashkevich" userId="S::vera@audienz.com::237c24e3-1396-4d13-92f5-b4b4c65d57d4" providerId="AD" clId="Web-{B90152EC-ED89-8483-B746-2BD7D98DDB94}" dt="2020-07-29T23:14:39.969" v="209" actId="20577"/>
          <ac:spMkLst>
            <pc:docMk/>
            <pc:sldMk cId="3337657851" sldId="256"/>
            <ac:spMk id="1645" creationId="{5CB71AA4-716E-43CF-844B-28D36117CB47}"/>
          </ac:spMkLst>
        </pc:spChg>
        <pc:spChg chg="mod">
          <ac:chgData name="Vera Pashkevich" userId="S::vera@audienz.com::237c24e3-1396-4d13-92f5-b4b4c65d57d4" providerId="AD" clId="Web-{B90152EC-ED89-8483-B746-2BD7D98DDB94}" dt="2020-07-29T23:14:40.344" v="210" actId="20577"/>
          <ac:spMkLst>
            <pc:docMk/>
            <pc:sldMk cId="3337657851" sldId="256"/>
            <ac:spMk id="1646" creationId="{1A18D757-E4CE-4175-975D-491C6F7A3A77}"/>
          </ac:spMkLst>
        </pc:spChg>
        <pc:spChg chg="mod">
          <ac:chgData name="Vera Pashkevich" userId="S::vera@audienz.com::237c24e3-1396-4d13-92f5-b4b4c65d57d4" providerId="AD" clId="Web-{B90152EC-ED89-8483-B746-2BD7D98DDB94}" dt="2020-07-29T23:14:40.703" v="211" actId="20577"/>
          <ac:spMkLst>
            <pc:docMk/>
            <pc:sldMk cId="3337657851" sldId="256"/>
            <ac:spMk id="1647" creationId="{587DFB77-1537-4C7B-A9F0-B25928D9ACA8}"/>
          </ac:spMkLst>
        </pc:spChg>
        <pc:spChg chg="mod">
          <ac:chgData name="Vera Pashkevich" userId="S::vera@audienz.com::237c24e3-1396-4d13-92f5-b4b4c65d57d4" providerId="AD" clId="Web-{B90152EC-ED89-8483-B746-2BD7D98DDB94}" dt="2020-07-29T23:14:41.062" v="212" actId="20577"/>
          <ac:spMkLst>
            <pc:docMk/>
            <pc:sldMk cId="3337657851" sldId="256"/>
            <ac:spMk id="1648" creationId="{B0B1AFD8-05CE-425E-8C47-F9C96457A6F8}"/>
          </ac:spMkLst>
        </pc:spChg>
        <pc:spChg chg="mod">
          <ac:chgData name="Vera Pashkevich" userId="S::vera@audienz.com::237c24e3-1396-4d13-92f5-b4b4c65d57d4" providerId="AD" clId="Web-{B90152EC-ED89-8483-B746-2BD7D98DDB94}" dt="2020-07-29T23:14:41.437" v="213" actId="20577"/>
          <ac:spMkLst>
            <pc:docMk/>
            <pc:sldMk cId="3337657851" sldId="256"/>
            <ac:spMk id="1649" creationId="{8B1E9A58-BBEB-4E09-B803-D904ACFCC815}"/>
          </ac:spMkLst>
        </pc:spChg>
        <pc:spChg chg="mod">
          <ac:chgData name="Vera Pashkevich" userId="S::vera@audienz.com::237c24e3-1396-4d13-92f5-b4b4c65d57d4" providerId="AD" clId="Web-{B90152EC-ED89-8483-B746-2BD7D98DDB94}" dt="2020-07-29T23:14:41.797" v="214" actId="20577"/>
          <ac:spMkLst>
            <pc:docMk/>
            <pc:sldMk cId="3337657851" sldId="256"/>
            <ac:spMk id="1650" creationId="{6F27CAB4-0C5B-49DB-95A5-4914407237A9}"/>
          </ac:spMkLst>
        </pc:spChg>
        <pc:spChg chg="mod">
          <ac:chgData name="Vera Pashkevich" userId="S::vera@audienz.com::237c24e3-1396-4d13-92f5-b4b4c65d57d4" providerId="AD" clId="Web-{B90152EC-ED89-8483-B746-2BD7D98DDB94}" dt="2020-07-29T23:14:42.172" v="215" actId="20577"/>
          <ac:spMkLst>
            <pc:docMk/>
            <pc:sldMk cId="3337657851" sldId="256"/>
            <ac:spMk id="1651" creationId="{72C9A449-831D-41A2-85CC-72170B8ADA51}"/>
          </ac:spMkLst>
        </pc:spChg>
        <pc:spChg chg="mod">
          <ac:chgData name="Vera Pashkevich" userId="S::vera@audienz.com::237c24e3-1396-4d13-92f5-b4b4c65d57d4" providerId="AD" clId="Web-{B90152EC-ED89-8483-B746-2BD7D98DDB94}" dt="2020-07-29T23:14:42.531" v="216" actId="20577"/>
          <ac:spMkLst>
            <pc:docMk/>
            <pc:sldMk cId="3337657851" sldId="256"/>
            <ac:spMk id="1652" creationId="{7E813E9A-9DA2-4838-9245-4C9370E73A07}"/>
          </ac:spMkLst>
        </pc:spChg>
        <pc:spChg chg="mod">
          <ac:chgData name="Vera Pashkevich" userId="S::vera@audienz.com::237c24e3-1396-4d13-92f5-b4b4c65d57d4" providerId="AD" clId="Web-{B90152EC-ED89-8483-B746-2BD7D98DDB94}" dt="2020-07-29T23:14:42.891" v="217" actId="20577"/>
          <ac:spMkLst>
            <pc:docMk/>
            <pc:sldMk cId="3337657851" sldId="256"/>
            <ac:spMk id="1653" creationId="{26BD8DAA-7C55-45D3-8695-08A92DF2F8FB}"/>
          </ac:spMkLst>
        </pc:spChg>
        <pc:spChg chg="mod">
          <ac:chgData name="Vera Pashkevich" userId="S::vera@audienz.com::237c24e3-1396-4d13-92f5-b4b4c65d57d4" providerId="AD" clId="Web-{B90152EC-ED89-8483-B746-2BD7D98DDB94}" dt="2020-07-29T23:14:43.297" v="218" actId="20577"/>
          <ac:spMkLst>
            <pc:docMk/>
            <pc:sldMk cId="3337657851" sldId="256"/>
            <ac:spMk id="1654" creationId="{D5678A97-8E59-488C-B934-7E6DDEFFFD5E}"/>
          </ac:spMkLst>
        </pc:spChg>
        <pc:spChg chg="mod">
          <ac:chgData name="Vera Pashkevich" userId="S::vera@audienz.com::237c24e3-1396-4d13-92f5-b4b4c65d57d4" providerId="AD" clId="Web-{B90152EC-ED89-8483-B746-2BD7D98DDB94}" dt="2020-07-29T23:14:43.672" v="219" actId="20577"/>
          <ac:spMkLst>
            <pc:docMk/>
            <pc:sldMk cId="3337657851" sldId="256"/>
            <ac:spMk id="1655" creationId="{4F2E01A9-3828-4CE9-9A33-89EA253889EE}"/>
          </ac:spMkLst>
        </pc:spChg>
        <pc:spChg chg="mod">
          <ac:chgData name="Vera Pashkevich" userId="S::vera@audienz.com::237c24e3-1396-4d13-92f5-b4b4c65d57d4" providerId="AD" clId="Web-{B90152EC-ED89-8483-B746-2BD7D98DDB94}" dt="2020-07-29T23:14:44.031" v="220" actId="20577"/>
          <ac:spMkLst>
            <pc:docMk/>
            <pc:sldMk cId="3337657851" sldId="256"/>
            <ac:spMk id="1656" creationId="{6C89DFC3-C6DE-4682-8259-A4820156E9C6}"/>
          </ac:spMkLst>
        </pc:spChg>
        <pc:spChg chg="mod">
          <ac:chgData name="Vera Pashkevich" userId="S::vera@audienz.com::237c24e3-1396-4d13-92f5-b4b4c65d57d4" providerId="AD" clId="Web-{B90152EC-ED89-8483-B746-2BD7D98DDB94}" dt="2020-07-29T23:14:44.391" v="221" actId="20577"/>
          <ac:spMkLst>
            <pc:docMk/>
            <pc:sldMk cId="3337657851" sldId="256"/>
            <ac:spMk id="1657" creationId="{21567B20-7D89-4770-BE7E-9E7DB4E06919}"/>
          </ac:spMkLst>
        </pc:spChg>
        <pc:spChg chg="mod">
          <ac:chgData name="Vera Pashkevich" userId="S::vera@audienz.com::237c24e3-1396-4d13-92f5-b4b4c65d57d4" providerId="AD" clId="Web-{B90152EC-ED89-8483-B746-2BD7D98DDB94}" dt="2020-07-29T23:14:44.750" v="222" actId="20577"/>
          <ac:spMkLst>
            <pc:docMk/>
            <pc:sldMk cId="3337657851" sldId="256"/>
            <ac:spMk id="1658" creationId="{085EA89F-AA89-42BD-80F2-E58D0F60C831}"/>
          </ac:spMkLst>
        </pc:spChg>
        <pc:spChg chg="mod">
          <ac:chgData name="Vera Pashkevich" userId="S::vera@audienz.com::237c24e3-1396-4d13-92f5-b4b4c65d57d4" providerId="AD" clId="Web-{B90152EC-ED89-8483-B746-2BD7D98DDB94}" dt="2020-07-29T23:14:45.109" v="223" actId="20577"/>
          <ac:spMkLst>
            <pc:docMk/>
            <pc:sldMk cId="3337657851" sldId="256"/>
            <ac:spMk id="1659" creationId="{0D5CAFA4-F48B-4356-9CA5-295A5F0E64D2}"/>
          </ac:spMkLst>
        </pc:spChg>
        <pc:spChg chg="mod">
          <ac:chgData name="Vera Pashkevich" userId="S::vera@audienz.com::237c24e3-1396-4d13-92f5-b4b4c65d57d4" providerId="AD" clId="Web-{B90152EC-ED89-8483-B746-2BD7D98DDB94}" dt="2020-07-29T23:14:45.469" v="224" actId="20577"/>
          <ac:spMkLst>
            <pc:docMk/>
            <pc:sldMk cId="3337657851" sldId="256"/>
            <ac:spMk id="1660" creationId="{2B5F1522-E707-4C46-9681-6C921AE4BAAB}"/>
          </ac:spMkLst>
        </pc:spChg>
        <pc:spChg chg="mod">
          <ac:chgData name="Vera Pashkevich" userId="S::vera@audienz.com::237c24e3-1396-4d13-92f5-b4b4c65d57d4" providerId="AD" clId="Web-{B90152EC-ED89-8483-B746-2BD7D98DDB94}" dt="2020-07-29T23:14:45.828" v="225" actId="20577"/>
          <ac:spMkLst>
            <pc:docMk/>
            <pc:sldMk cId="3337657851" sldId="256"/>
            <ac:spMk id="1661" creationId="{629895A9-0591-4647-B9CD-6372085CB6F5}"/>
          </ac:spMkLst>
        </pc:spChg>
        <pc:spChg chg="mod">
          <ac:chgData name="Vera Pashkevich" userId="S::vera@audienz.com::237c24e3-1396-4d13-92f5-b4b4c65d57d4" providerId="AD" clId="Web-{B90152EC-ED89-8483-B746-2BD7D98DDB94}" dt="2020-07-29T23:14:46.187" v="226" actId="20577"/>
          <ac:spMkLst>
            <pc:docMk/>
            <pc:sldMk cId="3337657851" sldId="256"/>
            <ac:spMk id="1662" creationId="{1E128D4A-8382-48B3-B26E-2ACE85AAB493}"/>
          </ac:spMkLst>
        </pc:spChg>
        <pc:spChg chg="mod">
          <ac:chgData name="Vera Pashkevich" userId="S::vera@audienz.com::237c24e3-1396-4d13-92f5-b4b4c65d57d4" providerId="AD" clId="Web-{B90152EC-ED89-8483-B746-2BD7D98DDB94}" dt="2020-07-29T23:14:46.531" v="227" actId="20577"/>
          <ac:spMkLst>
            <pc:docMk/>
            <pc:sldMk cId="3337657851" sldId="256"/>
            <ac:spMk id="1663" creationId="{665AC2EF-6353-4825-8704-02FC774B4FAE}"/>
          </ac:spMkLst>
        </pc:spChg>
        <pc:spChg chg="mod">
          <ac:chgData name="Vera Pashkevich" userId="S::vera@audienz.com::237c24e3-1396-4d13-92f5-b4b4c65d57d4" providerId="AD" clId="Web-{B90152EC-ED89-8483-B746-2BD7D98DDB94}" dt="2020-07-29T23:14:46.891" v="228" actId="20577"/>
          <ac:spMkLst>
            <pc:docMk/>
            <pc:sldMk cId="3337657851" sldId="256"/>
            <ac:spMk id="1664" creationId="{E4E2C0AF-096F-43D4-8721-48221188AA68}"/>
          </ac:spMkLst>
        </pc:spChg>
        <pc:spChg chg="mod">
          <ac:chgData name="Vera Pashkevich" userId="S::vera@audienz.com::237c24e3-1396-4d13-92f5-b4b4c65d57d4" providerId="AD" clId="Web-{B90152EC-ED89-8483-B746-2BD7D98DDB94}" dt="2020-07-29T23:14:47.250" v="229" actId="20577"/>
          <ac:spMkLst>
            <pc:docMk/>
            <pc:sldMk cId="3337657851" sldId="256"/>
            <ac:spMk id="1665" creationId="{E45457B8-B9EA-4D82-BB4F-D3594CCAAD2E}"/>
          </ac:spMkLst>
        </pc:spChg>
        <pc:spChg chg="mod">
          <ac:chgData name="Vera Pashkevich" userId="S::vera@audienz.com::237c24e3-1396-4d13-92f5-b4b4c65d57d4" providerId="AD" clId="Web-{B90152EC-ED89-8483-B746-2BD7D98DDB94}" dt="2020-07-29T23:14:47.609" v="230" actId="20577"/>
          <ac:spMkLst>
            <pc:docMk/>
            <pc:sldMk cId="3337657851" sldId="256"/>
            <ac:spMk id="1666" creationId="{937E9A50-6AEB-43C0-ADCB-D3CDC522B2B7}"/>
          </ac:spMkLst>
        </pc:spChg>
        <pc:spChg chg="mod">
          <ac:chgData name="Vera Pashkevich" userId="S::vera@audienz.com::237c24e3-1396-4d13-92f5-b4b4c65d57d4" providerId="AD" clId="Web-{B90152EC-ED89-8483-B746-2BD7D98DDB94}" dt="2020-07-29T23:14:47.953" v="231" actId="20577"/>
          <ac:spMkLst>
            <pc:docMk/>
            <pc:sldMk cId="3337657851" sldId="256"/>
            <ac:spMk id="1667" creationId="{4AEA98F5-D0E6-405D-9209-0770E3F4F8F1}"/>
          </ac:spMkLst>
        </pc:spChg>
        <pc:spChg chg="mod">
          <ac:chgData name="Vera Pashkevich" userId="S::vera@audienz.com::237c24e3-1396-4d13-92f5-b4b4c65d57d4" providerId="AD" clId="Web-{B90152EC-ED89-8483-B746-2BD7D98DDB94}" dt="2020-07-29T23:14:48.313" v="232" actId="20577"/>
          <ac:spMkLst>
            <pc:docMk/>
            <pc:sldMk cId="3337657851" sldId="256"/>
            <ac:spMk id="1668" creationId="{18B0D0F5-8FE0-4B07-B2A6-C802C5B8065F}"/>
          </ac:spMkLst>
        </pc:spChg>
        <pc:spChg chg="mod">
          <ac:chgData name="Vera Pashkevich" userId="S::vera@audienz.com::237c24e3-1396-4d13-92f5-b4b4c65d57d4" providerId="AD" clId="Web-{B90152EC-ED89-8483-B746-2BD7D98DDB94}" dt="2020-07-29T23:14:48.672" v="233" actId="20577"/>
          <ac:spMkLst>
            <pc:docMk/>
            <pc:sldMk cId="3337657851" sldId="256"/>
            <ac:spMk id="1669" creationId="{6D16D8BB-4EBB-48F5-86C1-25C399F951C2}"/>
          </ac:spMkLst>
        </pc:spChg>
        <pc:spChg chg="mod">
          <ac:chgData name="Vera Pashkevich" userId="S::vera@audienz.com::237c24e3-1396-4d13-92f5-b4b4c65d57d4" providerId="AD" clId="Web-{B90152EC-ED89-8483-B746-2BD7D98DDB94}" dt="2020-07-29T23:14:49.031" v="234" actId="20577"/>
          <ac:spMkLst>
            <pc:docMk/>
            <pc:sldMk cId="3337657851" sldId="256"/>
            <ac:spMk id="1670" creationId="{31BD49BA-FEED-4F60-931E-747AE5ADE23F}"/>
          </ac:spMkLst>
        </pc:spChg>
        <pc:spChg chg="mod">
          <ac:chgData name="Vera Pashkevich" userId="S::vera@audienz.com::237c24e3-1396-4d13-92f5-b4b4c65d57d4" providerId="AD" clId="Web-{B90152EC-ED89-8483-B746-2BD7D98DDB94}" dt="2020-07-29T23:14:49.391" v="235" actId="20577"/>
          <ac:spMkLst>
            <pc:docMk/>
            <pc:sldMk cId="3337657851" sldId="256"/>
            <ac:spMk id="1671" creationId="{390823F2-5CEB-49C8-BFA9-59FF888B9691}"/>
          </ac:spMkLst>
        </pc:spChg>
        <pc:spChg chg="mod">
          <ac:chgData name="Vera Pashkevich" userId="S::vera@audienz.com::237c24e3-1396-4d13-92f5-b4b4c65d57d4" providerId="AD" clId="Web-{B90152EC-ED89-8483-B746-2BD7D98DDB94}" dt="2020-07-29T23:14:49.750" v="236" actId="20577"/>
          <ac:spMkLst>
            <pc:docMk/>
            <pc:sldMk cId="3337657851" sldId="256"/>
            <ac:spMk id="1672" creationId="{8D9091B4-FD46-4A13-9DCD-4B199CF07767}"/>
          </ac:spMkLst>
        </pc:spChg>
        <pc:spChg chg="mod">
          <ac:chgData name="Vera Pashkevich" userId="S::vera@audienz.com::237c24e3-1396-4d13-92f5-b4b4c65d57d4" providerId="AD" clId="Web-{B90152EC-ED89-8483-B746-2BD7D98DDB94}" dt="2020-07-29T23:14:50.109" v="237" actId="20577"/>
          <ac:spMkLst>
            <pc:docMk/>
            <pc:sldMk cId="3337657851" sldId="256"/>
            <ac:spMk id="1673" creationId="{28F4D936-75A7-4852-B903-B2BE8A05494F}"/>
          </ac:spMkLst>
        </pc:spChg>
        <pc:spChg chg="mod">
          <ac:chgData name="Vera Pashkevich" userId="S::vera@audienz.com::237c24e3-1396-4d13-92f5-b4b4c65d57d4" providerId="AD" clId="Web-{B90152EC-ED89-8483-B746-2BD7D98DDB94}" dt="2020-07-29T23:14:50.469" v="238" actId="20577"/>
          <ac:spMkLst>
            <pc:docMk/>
            <pc:sldMk cId="3337657851" sldId="256"/>
            <ac:spMk id="1674" creationId="{52BEEE0C-A66C-4CB1-880C-558BE9F989AF}"/>
          </ac:spMkLst>
        </pc:spChg>
        <pc:spChg chg="mod">
          <ac:chgData name="Vera Pashkevich" userId="S::vera@audienz.com::237c24e3-1396-4d13-92f5-b4b4c65d57d4" providerId="AD" clId="Web-{B90152EC-ED89-8483-B746-2BD7D98DDB94}" dt="2020-07-29T23:14:50.828" v="239" actId="20577"/>
          <ac:spMkLst>
            <pc:docMk/>
            <pc:sldMk cId="3337657851" sldId="256"/>
            <ac:spMk id="1675" creationId="{9CFB7F37-2E28-4728-858D-185EF38D4719}"/>
          </ac:spMkLst>
        </pc:spChg>
        <pc:spChg chg="mod">
          <ac:chgData name="Vera Pashkevich" userId="S::vera@audienz.com::237c24e3-1396-4d13-92f5-b4b4c65d57d4" providerId="AD" clId="Web-{B90152EC-ED89-8483-B746-2BD7D98DDB94}" dt="2020-07-29T23:14:51.188" v="240" actId="20577"/>
          <ac:spMkLst>
            <pc:docMk/>
            <pc:sldMk cId="3337657851" sldId="256"/>
            <ac:spMk id="1676" creationId="{B4260254-F0CF-4886-859E-7F4BBFC6DBC5}"/>
          </ac:spMkLst>
        </pc:spChg>
        <pc:spChg chg="mod">
          <ac:chgData name="Vera Pashkevich" userId="S::vera@audienz.com::237c24e3-1396-4d13-92f5-b4b4c65d57d4" providerId="AD" clId="Web-{B90152EC-ED89-8483-B746-2BD7D98DDB94}" dt="2020-07-29T23:14:51.531" v="241" actId="20577"/>
          <ac:spMkLst>
            <pc:docMk/>
            <pc:sldMk cId="3337657851" sldId="256"/>
            <ac:spMk id="1677" creationId="{154B058A-9DE6-44F2-AE38-3CC13C441A9D}"/>
          </ac:spMkLst>
        </pc:spChg>
        <pc:spChg chg="mod">
          <ac:chgData name="Vera Pashkevich" userId="S::vera@audienz.com::237c24e3-1396-4d13-92f5-b4b4c65d57d4" providerId="AD" clId="Web-{B90152EC-ED89-8483-B746-2BD7D98DDB94}" dt="2020-07-29T23:14:51.875" v="242" actId="20577"/>
          <ac:spMkLst>
            <pc:docMk/>
            <pc:sldMk cId="3337657851" sldId="256"/>
            <ac:spMk id="1678" creationId="{0F957CAF-DC9D-402C-8796-9096B62173F3}"/>
          </ac:spMkLst>
        </pc:spChg>
        <pc:spChg chg="mod">
          <ac:chgData name="Vera Pashkevich" userId="S::vera@audienz.com::237c24e3-1396-4d13-92f5-b4b4c65d57d4" providerId="AD" clId="Web-{B90152EC-ED89-8483-B746-2BD7D98DDB94}" dt="2020-07-29T23:14:52.219" v="243" actId="20577"/>
          <ac:spMkLst>
            <pc:docMk/>
            <pc:sldMk cId="3337657851" sldId="256"/>
            <ac:spMk id="1679" creationId="{7B5EB77F-B649-4EF9-8095-D0DBA4973D13}"/>
          </ac:spMkLst>
        </pc:spChg>
        <pc:spChg chg="mod">
          <ac:chgData name="Vera Pashkevich" userId="S::vera@audienz.com::237c24e3-1396-4d13-92f5-b4b4c65d57d4" providerId="AD" clId="Web-{B90152EC-ED89-8483-B746-2BD7D98DDB94}" dt="2020-07-29T23:14:52.578" v="244" actId="20577"/>
          <ac:spMkLst>
            <pc:docMk/>
            <pc:sldMk cId="3337657851" sldId="256"/>
            <ac:spMk id="1680" creationId="{AB0D35D2-9950-425B-B7E5-F17404FFE8A6}"/>
          </ac:spMkLst>
        </pc:spChg>
        <pc:spChg chg="mod">
          <ac:chgData name="Vera Pashkevich" userId="S::vera@audienz.com::237c24e3-1396-4d13-92f5-b4b4c65d57d4" providerId="AD" clId="Web-{B90152EC-ED89-8483-B746-2BD7D98DDB94}" dt="2020-07-29T23:14:52.922" v="245" actId="20577"/>
          <ac:spMkLst>
            <pc:docMk/>
            <pc:sldMk cId="3337657851" sldId="256"/>
            <ac:spMk id="1681" creationId="{4A52321E-2D6F-4BB3-A8B0-84A52B8C0B8D}"/>
          </ac:spMkLst>
        </pc:spChg>
        <pc:spChg chg="mod">
          <ac:chgData name="Vera Pashkevich" userId="S::vera@audienz.com::237c24e3-1396-4d13-92f5-b4b4c65d57d4" providerId="AD" clId="Web-{B90152EC-ED89-8483-B746-2BD7D98DDB94}" dt="2020-07-29T23:14:53.266" v="246" actId="20577"/>
          <ac:spMkLst>
            <pc:docMk/>
            <pc:sldMk cId="3337657851" sldId="256"/>
            <ac:spMk id="1682" creationId="{AF4CC619-D245-458D-BAA7-F8548072CB13}"/>
          </ac:spMkLst>
        </pc:spChg>
        <pc:spChg chg="mod">
          <ac:chgData name="Vera Pashkevich" userId="S::vera@audienz.com::237c24e3-1396-4d13-92f5-b4b4c65d57d4" providerId="AD" clId="Web-{B90152EC-ED89-8483-B746-2BD7D98DDB94}" dt="2020-07-29T23:14:53.625" v="247" actId="20577"/>
          <ac:spMkLst>
            <pc:docMk/>
            <pc:sldMk cId="3337657851" sldId="256"/>
            <ac:spMk id="1683" creationId="{D916EC14-6016-4ED4-A165-FEF21AC9B79A}"/>
          </ac:spMkLst>
        </pc:spChg>
        <pc:spChg chg="mod">
          <ac:chgData name="Vera Pashkevich" userId="S::vera@audienz.com::237c24e3-1396-4d13-92f5-b4b4c65d57d4" providerId="AD" clId="Web-{B90152EC-ED89-8483-B746-2BD7D98DDB94}" dt="2020-07-29T23:14:53.969" v="248" actId="20577"/>
          <ac:spMkLst>
            <pc:docMk/>
            <pc:sldMk cId="3337657851" sldId="256"/>
            <ac:spMk id="1684" creationId="{610DECFB-9056-43A9-A0B5-9CC0FB1796DD}"/>
          </ac:spMkLst>
        </pc:spChg>
        <pc:spChg chg="mod">
          <ac:chgData name="Vera Pashkevich" userId="S::vera@audienz.com::237c24e3-1396-4d13-92f5-b4b4c65d57d4" providerId="AD" clId="Web-{B90152EC-ED89-8483-B746-2BD7D98DDB94}" dt="2020-07-29T23:14:54.328" v="249" actId="20577"/>
          <ac:spMkLst>
            <pc:docMk/>
            <pc:sldMk cId="3337657851" sldId="256"/>
            <ac:spMk id="1685" creationId="{560F48A8-1866-4C3D-BF2E-0E970D8438EA}"/>
          </ac:spMkLst>
        </pc:spChg>
        <pc:spChg chg="mod">
          <ac:chgData name="Vera Pashkevich" userId="S::vera@audienz.com::237c24e3-1396-4d13-92f5-b4b4c65d57d4" providerId="AD" clId="Web-{B90152EC-ED89-8483-B746-2BD7D98DDB94}" dt="2020-07-29T23:14:54.672" v="250" actId="20577"/>
          <ac:spMkLst>
            <pc:docMk/>
            <pc:sldMk cId="3337657851" sldId="256"/>
            <ac:spMk id="1686" creationId="{A0A5B38A-57C4-43A4-B250-93AF8E14F926}"/>
          </ac:spMkLst>
        </pc:spChg>
        <pc:spChg chg="mod">
          <ac:chgData name="Vera Pashkevich" userId="S::vera@audienz.com::237c24e3-1396-4d13-92f5-b4b4c65d57d4" providerId="AD" clId="Web-{B90152EC-ED89-8483-B746-2BD7D98DDB94}" dt="2020-07-29T23:14:55.031" v="251" actId="20577"/>
          <ac:spMkLst>
            <pc:docMk/>
            <pc:sldMk cId="3337657851" sldId="256"/>
            <ac:spMk id="1687" creationId="{B70E60A3-835D-4115-BC61-4D80DFBA5BD4}"/>
          </ac:spMkLst>
        </pc:spChg>
        <pc:spChg chg="mod">
          <ac:chgData name="Vera Pashkevich" userId="S::vera@audienz.com::237c24e3-1396-4d13-92f5-b4b4c65d57d4" providerId="AD" clId="Web-{B90152EC-ED89-8483-B746-2BD7D98DDB94}" dt="2020-07-29T23:14:55.391" v="252" actId="20577"/>
          <ac:spMkLst>
            <pc:docMk/>
            <pc:sldMk cId="3337657851" sldId="256"/>
            <ac:spMk id="1688" creationId="{89B25B3E-E612-4B1F-A73E-DAC5578B3116}"/>
          </ac:spMkLst>
        </pc:spChg>
        <pc:spChg chg="mod">
          <ac:chgData name="Vera Pashkevich" userId="S::vera@audienz.com::237c24e3-1396-4d13-92f5-b4b4c65d57d4" providerId="AD" clId="Web-{B90152EC-ED89-8483-B746-2BD7D98DDB94}" dt="2020-07-29T23:14:55.781" v="253" actId="20577"/>
          <ac:spMkLst>
            <pc:docMk/>
            <pc:sldMk cId="3337657851" sldId="256"/>
            <ac:spMk id="1689" creationId="{0B976DDE-F416-4AFE-B6C1-C9051E22FC3A}"/>
          </ac:spMkLst>
        </pc:spChg>
        <pc:spChg chg="mod">
          <ac:chgData name="Vera Pashkevich" userId="S::vera@audienz.com::237c24e3-1396-4d13-92f5-b4b4c65d57d4" providerId="AD" clId="Web-{B90152EC-ED89-8483-B746-2BD7D98DDB94}" dt="2020-07-29T23:14:56.219" v="254" actId="20577"/>
          <ac:spMkLst>
            <pc:docMk/>
            <pc:sldMk cId="3337657851" sldId="256"/>
            <ac:spMk id="1690" creationId="{10870465-1F5C-498D-92EC-5C820736FB6A}"/>
          </ac:spMkLst>
        </pc:spChg>
        <pc:spChg chg="mod">
          <ac:chgData name="Vera Pashkevich" userId="S::vera@audienz.com::237c24e3-1396-4d13-92f5-b4b4c65d57d4" providerId="AD" clId="Web-{B90152EC-ED89-8483-B746-2BD7D98DDB94}" dt="2020-07-29T23:14:56.578" v="255" actId="20577"/>
          <ac:spMkLst>
            <pc:docMk/>
            <pc:sldMk cId="3337657851" sldId="256"/>
            <ac:spMk id="1691" creationId="{84639D6C-1A5B-4686-A5BC-E16598327767}"/>
          </ac:spMkLst>
        </pc:spChg>
        <pc:spChg chg="mod">
          <ac:chgData name="Vera Pashkevich" userId="S::vera@audienz.com::237c24e3-1396-4d13-92f5-b4b4c65d57d4" providerId="AD" clId="Web-{B90152EC-ED89-8483-B746-2BD7D98DDB94}" dt="2020-07-29T23:14:56.938" v="256" actId="20577"/>
          <ac:spMkLst>
            <pc:docMk/>
            <pc:sldMk cId="3337657851" sldId="256"/>
            <ac:spMk id="1692" creationId="{106F8C11-A454-4A82-A75C-48DFA64B6100}"/>
          </ac:spMkLst>
        </pc:spChg>
        <pc:spChg chg="mod">
          <ac:chgData name="Vera Pashkevich" userId="S::vera@audienz.com::237c24e3-1396-4d13-92f5-b4b4c65d57d4" providerId="AD" clId="Web-{B90152EC-ED89-8483-B746-2BD7D98DDB94}" dt="2020-07-29T23:14:57.297" v="257" actId="20577"/>
          <ac:spMkLst>
            <pc:docMk/>
            <pc:sldMk cId="3337657851" sldId="256"/>
            <ac:spMk id="1693" creationId="{19B1B63B-503C-41DB-B09F-CC79317B6BEC}"/>
          </ac:spMkLst>
        </pc:spChg>
        <pc:spChg chg="mod">
          <ac:chgData name="Vera Pashkevich" userId="S::vera@audienz.com::237c24e3-1396-4d13-92f5-b4b4c65d57d4" providerId="AD" clId="Web-{B90152EC-ED89-8483-B746-2BD7D98DDB94}" dt="2020-07-29T23:14:57.656" v="258" actId="20577"/>
          <ac:spMkLst>
            <pc:docMk/>
            <pc:sldMk cId="3337657851" sldId="256"/>
            <ac:spMk id="1694" creationId="{D689822E-38B3-411D-B48B-6C1EEF794362}"/>
          </ac:spMkLst>
        </pc:spChg>
        <pc:spChg chg="mod">
          <ac:chgData name="Vera Pashkevich" userId="S::vera@audienz.com::237c24e3-1396-4d13-92f5-b4b4c65d57d4" providerId="AD" clId="Web-{B90152EC-ED89-8483-B746-2BD7D98DDB94}" dt="2020-07-29T23:14:58.016" v="259" actId="20577"/>
          <ac:spMkLst>
            <pc:docMk/>
            <pc:sldMk cId="3337657851" sldId="256"/>
            <ac:spMk id="1695" creationId="{7722BF34-F1B5-4330-A5AA-C366BDC23B7C}"/>
          </ac:spMkLst>
        </pc:spChg>
        <pc:spChg chg="mod">
          <ac:chgData name="Vera Pashkevich" userId="S::vera@audienz.com::237c24e3-1396-4d13-92f5-b4b4c65d57d4" providerId="AD" clId="Web-{B90152EC-ED89-8483-B746-2BD7D98DDB94}" dt="2020-07-29T23:14:58.359" v="260" actId="20577"/>
          <ac:spMkLst>
            <pc:docMk/>
            <pc:sldMk cId="3337657851" sldId="256"/>
            <ac:spMk id="1696" creationId="{1C81AAE1-260A-476D-846D-003371AF784B}"/>
          </ac:spMkLst>
        </pc:spChg>
        <pc:spChg chg="mod">
          <ac:chgData name="Vera Pashkevich" userId="S::vera@audienz.com::237c24e3-1396-4d13-92f5-b4b4c65d57d4" providerId="AD" clId="Web-{B90152EC-ED89-8483-B746-2BD7D98DDB94}" dt="2020-07-29T23:14:58.719" v="261" actId="20577"/>
          <ac:spMkLst>
            <pc:docMk/>
            <pc:sldMk cId="3337657851" sldId="256"/>
            <ac:spMk id="1697" creationId="{B63B3431-4303-46D2-B3D7-06BFF247CA85}"/>
          </ac:spMkLst>
        </pc:spChg>
        <pc:spChg chg="mod">
          <ac:chgData name="Vera Pashkevich" userId="S::vera@audienz.com::237c24e3-1396-4d13-92f5-b4b4c65d57d4" providerId="AD" clId="Web-{B90152EC-ED89-8483-B746-2BD7D98DDB94}" dt="2020-07-29T23:14:59.109" v="263" actId="20577"/>
          <ac:spMkLst>
            <pc:docMk/>
            <pc:sldMk cId="3337657851" sldId="256"/>
            <ac:spMk id="1781" creationId="{0ACD5BE5-812D-4C31-A20A-90056434AC8F}"/>
          </ac:spMkLst>
        </pc:spChg>
        <pc:spChg chg="mod">
          <ac:chgData name="Vera Pashkevich" userId="S::vera@audienz.com::237c24e3-1396-4d13-92f5-b4b4c65d57d4" providerId="AD" clId="Web-{B90152EC-ED89-8483-B746-2BD7D98DDB94}" dt="2020-07-29T23:14:59.188" v="264" actId="20577"/>
          <ac:spMkLst>
            <pc:docMk/>
            <pc:sldMk cId="3337657851" sldId="256"/>
            <ac:spMk id="1782" creationId="{2CAC5CA3-26C3-4946-BB0A-DD610C8CD59D}"/>
          </ac:spMkLst>
        </pc:spChg>
        <pc:spChg chg="mod">
          <ac:chgData name="Vera Pashkevich" userId="S::vera@audienz.com::237c24e3-1396-4d13-92f5-b4b4c65d57d4" providerId="AD" clId="Web-{B90152EC-ED89-8483-B746-2BD7D98DDB94}" dt="2020-07-29T23:14:59.250" v="265" actId="20577"/>
          <ac:spMkLst>
            <pc:docMk/>
            <pc:sldMk cId="3337657851" sldId="256"/>
            <ac:spMk id="1783" creationId="{BDC0C4AD-2FCF-4147-BA9B-687F2917D8E0}"/>
          </ac:spMkLst>
        </pc:spChg>
        <pc:spChg chg="mod">
          <ac:chgData name="Vera Pashkevich" userId="S::vera@audienz.com::237c24e3-1396-4d13-92f5-b4b4c65d57d4" providerId="AD" clId="Web-{B90152EC-ED89-8483-B746-2BD7D98DDB94}" dt="2020-07-29T23:14:59.328" v="266" actId="20577"/>
          <ac:spMkLst>
            <pc:docMk/>
            <pc:sldMk cId="3337657851" sldId="256"/>
            <ac:spMk id="1784" creationId="{49491F87-7FFA-40ED-B36A-318405E5310F}"/>
          </ac:spMkLst>
        </pc:spChg>
        <pc:spChg chg="mod">
          <ac:chgData name="Vera Pashkevich" userId="S::vera@audienz.com::237c24e3-1396-4d13-92f5-b4b4c65d57d4" providerId="AD" clId="Web-{B90152EC-ED89-8483-B746-2BD7D98DDB94}" dt="2020-07-29T23:14:59.391" v="267" actId="20577"/>
          <ac:spMkLst>
            <pc:docMk/>
            <pc:sldMk cId="3337657851" sldId="256"/>
            <ac:spMk id="1785" creationId="{514D0DE9-19B4-4D23-9CBA-DA9C3960D6E4}"/>
          </ac:spMkLst>
        </pc:spChg>
        <pc:spChg chg="mod">
          <ac:chgData name="Vera Pashkevich" userId="S::vera@audienz.com::237c24e3-1396-4d13-92f5-b4b4c65d57d4" providerId="AD" clId="Web-{B90152EC-ED89-8483-B746-2BD7D98DDB94}" dt="2020-07-29T23:14:59.453" v="268" actId="20577"/>
          <ac:spMkLst>
            <pc:docMk/>
            <pc:sldMk cId="3337657851" sldId="256"/>
            <ac:spMk id="1786" creationId="{BE17F2E3-81F0-42EE-ABB1-A4B9D26CE171}"/>
          </ac:spMkLst>
        </pc:spChg>
        <pc:spChg chg="mod">
          <ac:chgData name="Vera Pashkevich" userId="S::vera@audienz.com::237c24e3-1396-4d13-92f5-b4b4c65d57d4" providerId="AD" clId="Web-{B90152EC-ED89-8483-B746-2BD7D98DDB94}" dt="2020-07-29T23:14:59.531" v="269" actId="20577"/>
          <ac:spMkLst>
            <pc:docMk/>
            <pc:sldMk cId="3337657851" sldId="256"/>
            <ac:spMk id="1787" creationId="{81D7A63E-C5D0-44E6-B7D6-AA4122F82DBE}"/>
          </ac:spMkLst>
        </pc:spChg>
        <pc:spChg chg="mod">
          <ac:chgData name="Vera Pashkevich" userId="S::vera@audienz.com::237c24e3-1396-4d13-92f5-b4b4c65d57d4" providerId="AD" clId="Web-{B90152EC-ED89-8483-B746-2BD7D98DDB94}" dt="2020-07-29T23:14:59.594" v="270" actId="20577"/>
          <ac:spMkLst>
            <pc:docMk/>
            <pc:sldMk cId="3337657851" sldId="256"/>
            <ac:spMk id="1788" creationId="{F11DEB4C-BBCD-40A9-AF4B-7451BD38E61D}"/>
          </ac:spMkLst>
        </pc:spChg>
      </pc:sldChg>
    </pc:docChg>
  </pc:docChgLst>
  <pc:docChgLst>
    <pc:chgData name="Connor Schmidt" userId="09332ba3-bace-4762-933e-6733a8e21971" providerId="ADAL" clId="{5A4AEA9F-C71C-42E2-936F-38E5B7E16028}"/>
    <pc:docChg chg="custSel modSld">
      <pc:chgData name="Connor Schmidt" userId="09332ba3-bace-4762-933e-6733a8e21971" providerId="ADAL" clId="{5A4AEA9F-C71C-42E2-936F-38E5B7E16028}" dt="2020-06-24T18:39:10.694" v="28" actId="20577"/>
      <pc:docMkLst>
        <pc:docMk/>
      </pc:docMkLst>
      <pc:sldChg chg="delSp modSp setBg delCm">
        <pc:chgData name="Connor Schmidt" userId="09332ba3-bace-4762-933e-6733a8e21971" providerId="ADAL" clId="{5A4AEA9F-C71C-42E2-936F-38E5B7E16028}" dt="2020-06-24T18:39:10.694" v="28" actId="20577"/>
        <pc:sldMkLst>
          <pc:docMk/>
          <pc:sldMk cId="3337657851" sldId="256"/>
        </pc:sldMkLst>
        <pc:spChg chg="mod">
          <ac:chgData name="Connor Schmidt" userId="09332ba3-bace-4762-933e-6733a8e21971" providerId="ADAL" clId="{5A4AEA9F-C71C-42E2-936F-38E5B7E16028}" dt="2020-06-24T18:37:20.163" v="16" actId="207"/>
          <ac:spMkLst>
            <pc:docMk/>
            <pc:sldMk cId="3337657851" sldId="256"/>
            <ac:spMk id="4" creationId="{A360A4B5-1449-4C17-84F9-5FA81089E744}"/>
          </ac:spMkLst>
        </pc:spChg>
        <pc:spChg chg="mod">
          <ac:chgData name="Connor Schmidt" userId="09332ba3-bace-4762-933e-6733a8e21971" providerId="ADAL" clId="{5A4AEA9F-C71C-42E2-936F-38E5B7E16028}" dt="2020-06-24T18:36:43.157" v="6" actId="13926"/>
          <ac:spMkLst>
            <pc:docMk/>
            <pc:sldMk cId="3337657851" sldId="256"/>
            <ac:spMk id="8" creationId="{E94A651F-5C35-4983-929A-1C74EF0E3099}"/>
          </ac:spMkLst>
        </pc:spChg>
        <pc:spChg chg="mod">
          <ac:chgData name="Connor Schmidt" userId="09332ba3-bace-4762-933e-6733a8e21971" providerId="ADAL" clId="{5A4AEA9F-C71C-42E2-936F-38E5B7E16028}" dt="2020-06-24T18:36:43.157" v="6" actId="13926"/>
          <ac:spMkLst>
            <pc:docMk/>
            <pc:sldMk cId="3337657851" sldId="256"/>
            <ac:spMk id="9" creationId="{36853E85-7178-41DC-BEC3-B5591BD7F4C5}"/>
          </ac:spMkLst>
        </pc:spChg>
        <pc:spChg chg="mod">
          <ac:chgData name="Connor Schmidt" userId="09332ba3-bace-4762-933e-6733a8e21971" providerId="ADAL" clId="{5A4AEA9F-C71C-42E2-936F-38E5B7E16028}" dt="2020-06-24T18:36:43.157" v="6" actId="13926"/>
          <ac:spMkLst>
            <pc:docMk/>
            <pc:sldMk cId="3337657851" sldId="256"/>
            <ac:spMk id="10" creationId="{8CB36730-B576-4E3B-A98B-E6C09EA65227}"/>
          </ac:spMkLst>
        </pc:spChg>
        <pc:spChg chg="mod">
          <ac:chgData name="Connor Schmidt" userId="09332ba3-bace-4762-933e-6733a8e21971" providerId="ADAL" clId="{5A4AEA9F-C71C-42E2-936F-38E5B7E16028}" dt="2020-06-24T18:36:43.157" v="6" actId="13926"/>
          <ac:spMkLst>
            <pc:docMk/>
            <pc:sldMk cId="3337657851" sldId="256"/>
            <ac:spMk id="11" creationId="{CDE1310E-CBF7-40E5-9E33-58F587CD4391}"/>
          </ac:spMkLst>
        </pc:spChg>
        <pc:spChg chg="mod">
          <ac:chgData name="Connor Schmidt" userId="09332ba3-bace-4762-933e-6733a8e21971" providerId="ADAL" clId="{5A4AEA9F-C71C-42E2-936F-38E5B7E16028}" dt="2020-06-24T18:36:43.157" v="6" actId="13926"/>
          <ac:spMkLst>
            <pc:docMk/>
            <pc:sldMk cId="3337657851" sldId="256"/>
            <ac:spMk id="12" creationId="{17B35C7F-4088-4B3B-A9D0-D93DA3E6FE85}"/>
          </ac:spMkLst>
        </pc:spChg>
        <pc:spChg chg="mod">
          <ac:chgData name="Connor Schmidt" userId="09332ba3-bace-4762-933e-6733a8e21971" providerId="ADAL" clId="{5A4AEA9F-C71C-42E2-936F-38E5B7E16028}" dt="2020-06-24T18:36:43.157" v="6" actId="13926"/>
          <ac:spMkLst>
            <pc:docMk/>
            <pc:sldMk cId="3337657851" sldId="256"/>
            <ac:spMk id="13" creationId="{3B32F0E8-FBC0-43A1-9E15-36BD8E41B9EE}"/>
          </ac:spMkLst>
        </pc:spChg>
        <pc:spChg chg="mod">
          <ac:chgData name="Connor Schmidt" userId="09332ba3-bace-4762-933e-6733a8e21971" providerId="ADAL" clId="{5A4AEA9F-C71C-42E2-936F-38E5B7E16028}" dt="2020-06-24T18:36:43.157" v="6" actId="13926"/>
          <ac:spMkLst>
            <pc:docMk/>
            <pc:sldMk cId="3337657851" sldId="256"/>
            <ac:spMk id="14" creationId="{7FCF0A63-D9C5-4EC9-B41A-CFC06B4D6CBB}"/>
          </ac:spMkLst>
        </pc:spChg>
        <pc:spChg chg="mod">
          <ac:chgData name="Connor Schmidt" userId="09332ba3-bace-4762-933e-6733a8e21971" providerId="ADAL" clId="{5A4AEA9F-C71C-42E2-936F-38E5B7E16028}" dt="2020-06-24T18:36:43.157" v="6" actId="13926"/>
          <ac:spMkLst>
            <pc:docMk/>
            <pc:sldMk cId="3337657851" sldId="256"/>
            <ac:spMk id="15" creationId="{B952E383-C155-4281-BB90-F13C49D7F075}"/>
          </ac:spMkLst>
        </pc:spChg>
        <pc:spChg chg="mod">
          <ac:chgData name="Connor Schmidt" userId="09332ba3-bace-4762-933e-6733a8e21971" providerId="ADAL" clId="{5A4AEA9F-C71C-42E2-936F-38E5B7E16028}" dt="2020-06-24T18:36:43.157" v="6" actId="13926"/>
          <ac:spMkLst>
            <pc:docMk/>
            <pc:sldMk cId="3337657851" sldId="256"/>
            <ac:spMk id="16" creationId="{A70D0D90-1538-4901-A5E0-88EFDCA5F110}"/>
          </ac:spMkLst>
        </pc:spChg>
        <pc:spChg chg="mod">
          <ac:chgData name="Connor Schmidt" userId="09332ba3-bace-4762-933e-6733a8e21971" providerId="ADAL" clId="{5A4AEA9F-C71C-42E2-936F-38E5B7E16028}" dt="2020-06-24T18:36:43.157" v="6" actId="13926"/>
          <ac:spMkLst>
            <pc:docMk/>
            <pc:sldMk cId="3337657851" sldId="256"/>
            <ac:spMk id="17" creationId="{1581AF50-D728-4910-9146-4151C98C03DC}"/>
          </ac:spMkLst>
        </pc:spChg>
        <pc:spChg chg="mod">
          <ac:chgData name="Connor Schmidt" userId="09332ba3-bace-4762-933e-6733a8e21971" providerId="ADAL" clId="{5A4AEA9F-C71C-42E2-936F-38E5B7E16028}" dt="2020-06-24T18:36:43.157" v="6" actId="13926"/>
          <ac:spMkLst>
            <pc:docMk/>
            <pc:sldMk cId="3337657851" sldId="256"/>
            <ac:spMk id="18" creationId="{7FDB8453-4B88-49C8-832B-5825010FF7FC}"/>
          </ac:spMkLst>
        </pc:spChg>
        <pc:spChg chg="mod">
          <ac:chgData name="Connor Schmidt" userId="09332ba3-bace-4762-933e-6733a8e21971" providerId="ADAL" clId="{5A4AEA9F-C71C-42E2-936F-38E5B7E16028}" dt="2020-06-24T18:36:43.157" v="6" actId="13926"/>
          <ac:spMkLst>
            <pc:docMk/>
            <pc:sldMk cId="3337657851" sldId="256"/>
            <ac:spMk id="19" creationId="{94986901-8CCA-4357-A204-41F9E4EF2CED}"/>
          </ac:spMkLst>
        </pc:spChg>
        <pc:spChg chg="mod">
          <ac:chgData name="Connor Schmidt" userId="09332ba3-bace-4762-933e-6733a8e21971" providerId="ADAL" clId="{5A4AEA9F-C71C-42E2-936F-38E5B7E16028}" dt="2020-06-24T18:36:43.157" v="6" actId="13926"/>
          <ac:spMkLst>
            <pc:docMk/>
            <pc:sldMk cId="3337657851" sldId="256"/>
            <ac:spMk id="20" creationId="{66F853BB-03F4-42B8-A918-660C529E201E}"/>
          </ac:spMkLst>
        </pc:spChg>
        <pc:spChg chg="mod">
          <ac:chgData name="Connor Schmidt" userId="09332ba3-bace-4762-933e-6733a8e21971" providerId="ADAL" clId="{5A4AEA9F-C71C-42E2-936F-38E5B7E16028}" dt="2020-06-24T18:36:43.157" v="6" actId="13926"/>
          <ac:spMkLst>
            <pc:docMk/>
            <pc:sldMk cId="3337657851" sldId="256"/>
            <ac:spMk id="21" creationId="{43623D2A-A5A2-4C00-8805-1C2D3677DD92}"/>
          </ac:spMkLst>
        </pc:spChg>
        <pc:spChg chg="mod">
          <ac:chgData name="Connor Schmidt" userId="09332ba3-bace-4762-933e-6733a8e21971" providerId="ADAL" clId="{5A4AEA9F-C71C-42E2-936F-38E5B7E16028}" dt="2020-06-24T18:36:43.157" v="6" actId="13926"/>
          <ac:spMkLst>
            <pc:docMk/>
            <pc:sldMk cId="3337657851" sldId="256"/>
            <ac:spMk id="22" creationId="{15EF444B-F744-48FB-B0F9-37678019C265}"/>
          </ac:spMkLst>
        </pc:spChg>
        <pc:spChg chg="mod">
          <ac:chgData name="Connor Schmidt" userId="09332ba3-bace-4762-933e-6733a8e21971" providerId="ADAL" clId="{5A4AEA9F-C71C-42E2-936F-38E5B7E16028}" dt="2020-06-24T18:36:43.157" v="6" actId="13926"/>
          <ac:spMkLst>
            <pc:docMk/>
            <pc:sldMk cId="3337657851" sldId="256"/>
            <ac:spMk id="23" creationId="{64F707F4-79A7-4731-8D96-0CD537A6AE21}"/>
          </ac:spMkLst>
        </pc:spChg>
        <pc:spChg chg="mod">
          <ac:chgData name="Connor Schmidt" userId="09332ba3-bace-4762-933e-6733a8e21971" providerId="ADAL" clId="{5A4AEA9F-C71C-42E2-936F-38E5B7E16028}" dt="2020-06-24T18:36:43.157" v="6" actId="13926"/>
          <ac:spMkLst>
            <pc:docMk/>
            <pc:sldMk cId="3337657851" sldId="256"/>
            <ac:spMk id="24" creationId="{E4E1BC8D-E52F-499B-990F-7E7DC643E316}"/>
          </ac:spMkLst>
        </pc:spChg>
        <pc:spChg chg="mod">
          <ac:chgData name="Connor Schmidt" userId="09332ba3-bace-4762-933e-6733a8e21971" providerId="ADAL" clId="{5A4AEA9F-C71C-42E2-936F-38E5B7E16028}" dt="2020-06-24T18:36:43.157" v="6" actId="13926"/>
          <ac:spMkLst>
            <pc:docMk/>
            <pc:sldMk cId="3337657851" sldId="256"/>
            <ac:spMk id="25" creationId="{68B33AB3-2061-4851-B03A-1AA313B9E4A1}"/>
          </ac:spMkLst>
        </pc:spChg>
        <pc:spChg chg="mod">
          <ac:chgData name="Connor Schmidt" userId="09332ba3-bace-4762-933e-6733a8e21971" providerId="ADAL" clId="{5A4AEA9F-C71C-42E2-936F-38E5B7E16028}" dt="2020-06-24T18:36:43.157" v="6" actId="13926"/>
          <ac:spMkLst>
            <pc:docMk/>
            <pc:sldMk cId="3337657851" sldId="256"/>
            <ac:spMk id="26" creationId="{18AE813B-A8B0-4569-8C37-69970823EC81}"/>
          </ac:spMkLst>
        </pc:spChg>
        <pc:spChg chg="mod">
          <ac:chgData name="Connor Schmidt" userId="09332ba3-bace-4762-933e-6733a8e21971" providerId="ADAL" clId="{5A4AEA9F-C71C-42E2-936F-38E5B7E16028}" dt="2020-06-24T18:36:43.157" v="6" actId="13926"/>
          <ac:spMkLst>
            <pc:docMk/>
            <pc:sldMk cId="3337657851" sldId="256"/>
            <ac:spMk id="27" creationId="{2968DFD0-E3BA-43A6-9A44-B037F5A39ADE}"/>
          </ac:spMkLst>
        </pc:spChg>
        <pc:spChg chg="mod">
          <ac:chgData name="Connor Schmidt" userId="09332ba3-bace-4762-933e-6733a8e21971" providerId="ADAL" clId="{5A4AEA9F-C71C-42E2-936F-38E5B7E16028}" dt="2020-06-24T18:36:43.157" v="6" actId="13926"/>
          <ac:spMkLst>
            <pc:docMk/>
            <pc:sldMk cId="3337657851" sldId="256"/>
            <ac:spMk id="28" creationId="{4D93EA68-85C8-4B73-81B1-31B0B8C01FDC}"/>
          </ac:spMkLst>
        </pc:spChg>
        <pc:spChg chg="mod">
          <ac:chgData name="Connor Schmidt" userId="09332ba3-bace-4762-933e-6733a8e21971" providerId="ADAL" clId="{5A4AEA9F-C71C-42E2-936F-38E5B7E16028}" dt="2020-06-24T18:36:43.157" v="6" actId="13926"/>
          <ac:spMkLst>
            <pc:docMk/>
            <pc:sldMk cId="3337657851" sldId="256"/>
            <ac:spMk id="29" creationId="{B31AFE70-6F31-4603-8FFD-83740C742167}"/>
          </ac:spMkLst>
        </pc:spChg>
        <pc:spChg chg="mod">
          <ac:chgData name="Connor Schmidt" userId="09332ba3-bace-4762-933e-6733a8e21971" providerId="ADAL" clId="{5A4AEA9F-C71C-42E2-936F-38E5B7E16028}" dt="2020-06-24T18:36:43.157" v="6" actId="13926"/>
          <ac:spMkLst>
            <pc:docMk/>
            <pc:sldMk cId="3337657851" sldId="256"/>
            <ac:spMk id="30" creationId="{9A1D920B-47CD-4027-8DA9-02940E62FF46}"/>
          </ac:spMkLst>
        </pc:spChg>
        <pc:spChg chg="mod">
          <ac:chgData name="Connor Schmidt" userId="09332ba3-bace-4762-933e-6733a8e21971" providerId="ADAL" clId="{5A4AEA9F-C71C-42E2-936F-38E5B7E16028}" dt="2020-06-24T18:36:43.157" v="6" actId="13926"/>
          <ac:spMkLst>
            <pc:docMk/>
            <pc:sldMk cId="3337657851" sldId="256"/>
            <ac:spMk id="31" creationId="{59E4AF2E-0E65-48DB-99F5-F54BF163C1E0}"/>
          </ac:spMkLst>
        </pc:spChg>
        <pc:spChg chg="mod">
          <ac:chgData name="Connor Schmidt" userId="09332ba3-bace-4762-933e-6733a8e21971" providerId="ADAL" clId="{5A4AEA9F-C71C-42E2-936F-38E5B7E16028}" dt="2020-06-24T18:36:43.157" v="6" actId="13926"/>
          <ac:spMkLst>
            <pc:docMk/>
            <pc:sldMk cId="3337657851" sldId="256"/>
            <ac:spMk id="32" creationId="{2B2FBB17-C964-4CBE-9CB8-5B7E42902AB0}"/>
          </ac:spMkLst>
        </pc:spChg>
        <pc:spChg chg="mod">
          <ac:chgData name="Connor Schmidt" userId="09332ba3-bace-4762-933e-6733a8e21971" providerId="ADAL" clId="{5A4AEA9F-C71C-42E2-936F-38E5B7E16028}" dt="2020-06-24T18:36:43.157" v="6" actId="13926"/>
          <ac:spMkLst>
            <pc:docMk/>
            <pc:sldMk cId="3337657851" sldId="256"/>
            <ac:spMk id="33" creationId="{94C085DC-6E35-4C24-9480-57A7961E24D6}"/>
          </ac:spMkLst>
        </pc:spChg>
        <pc:spChg chg="mod">
          <ac:chgData name="Connor Schmidt" userId="09332ba3-bace-4762-933e-6733a8e21971" providerId="ADAL" clId="{5A4AEA9F-C71C-42E2-936F-38E5B7E16028}" dt="2020-06-24T18:36:43.157" v="6" actId="13926"/>
          <ac:spMkLst>
            <pc:docMk/>
            <pc:sldMk cId="3337657851" sldId="256"/>
            <ac:spMk id="34" creationId="{BA80072F-1206-446C-A3AC-48FFC1B09DBC}"/>
          </ac:spMkLst>
        </pc:spChg>
        <pc:spChg chg="mod">
          <ac:chgData name="Connor Schmidt" userId="09332ba3-bace-4762-933e-6733a8e21971" providerId="ADAL" clId="{5A4AEA9F-C71C-42E2-936F-38E5B7E16028}" dt="2020-06-24T18:36:43.157" v="6" actId="13926"/>
          <ac:spMkLst>
            <pc:docMk/>
            <pc:sldMk cId="3337657851" sldId="256"/>
            <ac:spMk id="35" creationId="{AC06EF69-9C33-4116-A40F-9FD56C7991E1}"/>
          </ac:spMkLst>
        </pc:spChg>
        <pc:spChg chg="mod">
          <ac:chgData name="Connor Schmidt" userId="09332ba3-bace-4762-933e-6733a8e21971" providerId="ADAL" clId="{5A4AEA9F-C71C-42E2-936F-38E5B7E16028}" dt="2020-06-24T18:36:43.157" v="6" actId="13926"/>
          <ac:spMkLst>
            <pc:docMk/>
            <pc:sldMk cId="3337657851" sldId="256"/>
            <ac:spMk id="36" creationId="{0DDF86DE-80EA-4952-9729-7946AE9F1D18}"/>
          </ac:spMkLst>
        </pc:spChg>
        <pc:spChg chg="mod">
          <ac:chgData name="Connor Schmidt" userId="09332ba3-bace-4762-933e-6733a8e21971" providerId="ADAL" clId="{5A4AEA9F-C71C-42E2-936F-38E5B7E16028}" dt="2020-06-24T18:36:43.157" v="6" actId="13926"/>
          <ac:spMkLst>
            <pc:docMk/>
            <pc:sldMk cId="3337657851" sldId="256"/>
            <ac:spMk id="37" creationId="{AE88B23B-7D55-4A08-92C3-482FC13FB0C5}"/>
          </ac:spMkLst>
        </pc:spChg>
        <pc:spChg chg="mod">
          <ac:chgData name="Connor Schmidt" userId="09332ba3-bace-4762-933e-6733a8e21971" providerId="ADAL" clId="{5A4AEA9F-C71C-42E2-936F-38E5B7E16028}" dt="2020-06-24T18:36:43.157" v="6" actId="13926"/>
          <ac:spMkLst>
            <pc:docMk/>
            <pc:sldMk cId="3337657851" sldId="256"/>
            <ac:spMk id="38" creationId="{7EB80562-6737-4D79-B9FE-578AC21FB3DC}"/>
          </ac:spMkLst>
        </pc:spChg>
        <pc:spChg chg="mod">
          <ac:chgData name="Connor Schmidt" userId="09332ba3-bace-4762-933e-6733a8e21971" providerId="ADAL" clId="{5A4AEA9F-C71C-42E2-936F-38E5B7E16028}" dt="2020-06-24T18:36:43.157" v="6" actId="13926"/>
          <ac:spMkLst>
            <pc:docMk/>
            <pc:sldMk cId="3337657851" sldId="256"/>
            <ac:spMk id="39" creationId="{D39DE2DA-AD43-47E5-B17C-0EB8EBB10A95}"/>
          </ac:spMkLst>
        </pc:spChg>
        <pc:spChg chg="mod">
          <ac:chgData name="Connor Schmidt" userId="09332ba3-bace-4762-933e-6733a8e21971" providerId="ADAL" clId="{5A4AEA9F-C71C-42E2-936F-38E5B7E16028}" dt="2020-06-24T18:36:43.157" v="6" actId="13926"/>
          <ac:spMkLst>
            <pc:docMk/>
            <pc:sldMk cId="3337657851" sldId="256"/>
            <ac:spMk id="40" creationId="{75EAF3C7-1DA1-4C9C-8003-7CAE82B16C21}"/>
          </ac:spMkLst>
        </pc:spChg>
        <pc:spChg chg="mod">
          <ac:chgData name="Connor Schmidt" userId="09332ba3-bace-4762-933e-6733a8e21971" providerId="ADAL" clId="{5A4AEA9F-C71C-42E2-936F-38E5B7E16028}" dt="2020-06-24T18:36:43.157" v="6" actId="13926"/>
          <ac:spMkLst>
            <pc:docMk/>
            <pc:sldMk cId="3337657851" sldId="256"/>
            <ac:spMk id="41" creationId="{49EA64FD-15AA-4EC7-B091-1C7EEBA73DA8}"/>
          </ac:spMkLst>
        </pc:spChg>
        <pc:spChg chg="mod">
          <ac:chgData name="Connor Schmidt" userId="09332ba3-bace-4762-933e-6733a8e21971" providerId="ADAL" clId="{5A4AEA9F-C71C-42E2-936F-38E5B7E16028}" dt="2020-06-24T18:36:43.157" v="6" actId="13926"/>
          <ac:spMkLst>
            <pc:docMk/>
            <pc:sldMk cId="3337657851" sldId="256"/>
            <ac:spMk id="42" creationId="{6743B66D-B8CE-41BA-B4C7-9C58A76E72FD}"/>
          </ac:spMkLst>
        </pc:spChg>
        <pc:spChg chg="mod">
          <ac:chgData name="Connor Schmidt" userId="09332ba3-bace-4762-933e-6733a8e21971" providerId="ADAL" clId="{5A4AEA9F-C71C-42E2-936F-38E5B7E16028}" dt="2020-06-24T18:36:43.157" v="6" actId="13926"/>
          <ac:spMkLst>
            <pc:docMk/>
            <pc:sldMk cId="3337657851" sldId="256"/>
            <ac:spMk id="43" creationId="{D1E722D6-7C7A-450A-B3F4-B058EE1CDDE7}"/>
          </ac:spMkLst>
        </pc:spChg>
        <pc:spChg chg="mod">
          <ac:chgData name="Connor Schmidt" userId="09332ba3-bace-4762-933e-6733a8e21971" providerId="ADAL" clId="{5A4AEA9F-C71C-42E2-936F-38E5B7E16028}" dt="2020-06-24T18:36:43.157" v="6" actId="13926"/>
          <ac:spMkLst>
            <pc:docMk/>
            <pc:sldMk cId="3337657851" sldId="256"/>
            <ac:spMk id="44" creationId="{43B20B6A-83BE-4706-B0F0-BE258309BDC5}"/>
          </ac:spMkLst>
        </pc:spChg>
        <pc:spChg chg="mod">
          <ac:chgData name="Connor Schmidt" userId="09332ba3-bace-4762-933e-6733a8e21971" providerId="ADAL" clId="{5A4AEA9F-C71C-42E2-936F-38E5B7E16028}" dt="2020-06-24T18:36:43.157" v="6" actId="13926"/>
          <ac:spMkLst>
            <pc:docMk/>
            <pc:sldMk cId="3337657851" sldId="256"/>
            <ac:spMk id="45" creationId="{F427315A-0B9A-4048-A0C7-1328FDA19963}"/>
          </ac:spMkLst>
        </pc:spChg>
        <pc:spChg chg="mod">
          <ac:chgData name="Connor Schmidt" userId="09332ba3-bace-4762-933e-6733a8e21971" providerId="ADAL" clId="{5A4AEA9F-C71C-42E2-936F-38E5B7E16028}" dt="2020-06-24T18:36:43.157" v="6" actId="13926"/>
          <ac:spMkLst>
            <pc:docMk/>
            <pc:sldMk cId="3337657851" sldId="256"/>
            <ac:spMk id="46" creationId="{4D1D2767-C0D6-4437-902D-C3CB82EA1D78}"/>
          </ac:spMkLst>
        </pc:spChg>
        <pc:spChg chg="mod">
          <ac:chgData name="Connor Schmidt" userId="09332ba3-bace-4762-933e-6733a8e21971" providerId="ADAL" clId="{5A4AEA9F-C71C-42E2-936F-38E5B7E16028}" dt="2020-06-24T18:36:43.157" v="6" actId="13926"/>
          <ac:spMkLst>
            <pc:docMk/>
            <pc:sldMk cId="3337657851" sldId="256"/>
            <ac:spMk id="47" creationId="{328FE9A8-AE0B-4A85-9FA9-439DE2FD9704}"/>
          </ac:spMkLst>
        </pc:spChg>
        <pc:spChg chg="mod">
          <ac:chgData name="Connor Schmidt" userId="09332ba3-bace-4762-933e-6733a8e21971" providerId="ADAL" clId="{5A4AEA9F-C71C-42E2-936F-38E5B7E16028}" dt="2020-06-24T18:36:43.157" v="6" actId="13926"/>
          <ac:spMkLst>
            <pc:docMk/>
            <pc:sldMk cId="3337657851" sldId="256"/>
            <ac:spMk id="48" creationId="{015074C9-D4E9-486C-A77C-AE999C2BFF4B}"/>
          </ac:spMkLst>
        </pc:spChg>
        <pc:spChg chg="mod">
          <ac:chgData name="Connor Schmidt" userId="09332ba3-bace-4762-933e-6733a8e21971" providerId="ADAL" clId="{5A4AEA9F-C71C-42E2-936F-38E5B7E16028}" dt="2020-06-24T18:36:43.157" v="6" actId="13926"/>
          <ac:spMkLst>
            <pc:docMk/>
            <pc:sldMk cId="3337657851" sldId="256"/>
            <ac:spMk id="49" creationId="{13E2F4E1-7D25-4676-BABA-E9EF651D00C1}"/>
          </ac:spMkLst>
        </pc:spChg>
        <pc:spChg chg="mod">
          <ac:chgData name="Connor Schmidt" userId="09332ba3-bace-4762-933e-6733a8e21971" providerId="ADAL" clId="{5A4AEA9F-C71C-42E2-936F-38E5B7E16028}" dt="2020-06-24T18:36:43.157" v="6" actId="13926"/>
          <ac:spMkLst>
            <pc:docMk/>
            <pc:sldMk cId="3337657851" sldId="256"/>
            <ac:spMk id="50" creationId="{C92F6DFA-2956-4196-A537-C345ECF24268}"/>
          </ac:spMkLst>
        </pc:spChg>
        <pc:spChg chg="mod">
          <ac:chgData name="Connor Schmidt" userId="09332ba3-bace-4762-933e-6733a8e21971" providerId="ADAL" clId="{5A4AEA9F-C71C-42E2-936F-38E5B7E16028}" dt="2020-06-24T18:36:43.157" v="6" actId="13926"/>
          <ac:spMkLst>
            <pc:docMk/>
            <pc:sldMk cId="3337657851" sldId="256"/>
            <ac:spMk id="51" creationId="{7755AE96-9C32-428F-961E-423D52514184}"/>
          </ac:spMkLst>
        </pc:spChg>
        <pc:spChg chg="mod">
          <ac:chgData name="Connor Schmidt" userId="09332ba3-bace-4762-933e-6733a8e21971" providerId="ADAL" clId="{5A4AEA9F-C71C-42E2-936F-38E5B7E16028}" dt="2020-06-24T18:36:43.157" v="6" actId="13926"/>
          <ac:spMkLst>
            <pc:docMk/>
            <pc:sldMk cId="3337657851" sldId="256"/>
            <ac:spMk id="52" creationId="{53AB93B5-0B6E-41DA-9A28-60FE082F47E8}"/>
          </ac:spMkLst>
        </pc:spChg>
        <pc:spChg chg="mod">
          <ac:chgData name="Connor Schmidt" userId="09332ba3-bace-4762-933e-6733a8e21971" providerId="ADAL" clId="{5A4AEA9F-C71C-42E2-936F-38E5B7E16028}" dt="2020-06-24T18:36:43.157" v="6" actId="13926"/>
          <ac:spMkLst>
            <pc:docMk/>
            <pc:sldMk cId="3337657851" sldId="256"/>
            <ac:spMk id="53" creationId="{A06D9DE5-B461-47E7-99CF-77A6D1446D42}"/>
          </ac:spMkLst>
        </pc:spChg>
        <pc:spChg chg="mod">
          <ac:chgData name="Connor Schmidt" userId="09332ba3-bace-4762-933e-6733a8e21971" providerId="ADAL" clId="{5A4AEA9F-C71C-42E2-936F-38E5B7E16028}" dt="2020-06-24T18:36:43.157" v="6" actId="13926"/>
          <ac:spMkLst>
            <pc:docMk/>
            <pc:sldMk cId="3337657851" sldId="256"/>
            <ac:spMk id="54" creationId="{B1367C33-4573-4396-912F-0F477E180B16}"/>
          </ac:spMkLst>
        </pc:spChg>
        <pc:spChg chg="mod">
          <ac:chgData name="Connor Schmidt" userId="09332ba3-bace-4762-933e-6733a8e21971" providerId="ADAL" clId="{5A4AEA9F-C71C-42E2-936F-38E5B7E16028}" dt="2020-06-24T18:36:43.157" v="6" actId="13926"/>
          <ac:spMkLst>
            <pc:docMk/>
            <pc:sldMk cId="3337657851" sldId="256"/>
            <ac:spMk id="55" creationId="{258B105E-72DB-4390-B66E-3250CAF75EBB}"/>
          </ac:spMkLst>
        </pc:spChg>
        <pc:spChg chg="mod">
          <ac:chgData name="Connor Schmidt" userId="09332ba3-bace-4762-933e-6733a8e21971" providerId="ADAL" clId="{5A4AEA9F-C71C-42E2-936F-38E5B7E16028}" dt="2020-06-24T18:36:43.157" v="6" actId="13926"/>
          <ac:spMkLst>
            <pc:docMk/>
            <pc:sldMk cId="3337657851" sldId="256"/>
            <ac:spMk id="61" creationId="{6A78D067-733E-4467-9040-832E7B3E9027}"/>
          </ac:spMkLst>
        </pc:spChg>
        <pc:spChg chg="mod">
          <ac:chgData name="Connor Schmidt" userId="09332ba3-bace-4762-933e-6733a8e21971" providerId="ADAL" clId="{5A4AEA9F-C71C-42E2-936F-38E5B7E16028}" dt="2020-06-24T18:36:43.157" v="6" actId="13926"/>
          <ac:spMkLst>
            <pc:docMk/>
            <pc:sldMk cId="3337657851" sldId="256"/>
            <ac:spMk id="62" creationId="{56E9A076-C211-4EE8-BFC8-FCF414C16D70}"/>
          </ac:spMkLst>
        </pc:spChg>
        <pc:spChg chg="mod">
          <ac:chgData name="Connor Schmidt" userId="09332ba3-bace-4762-933e-6733a8e21971" providerId="ADAL" clId="{5A4AEA9F-C71C-42E2-936F-38E5B7E16028}" dt="2020-06-24T18:36:43.157" v="6" actId="13926"/>
          <ac:spMkLst>
            <pc:docMk/>
            <pc:sldMk cId="3337657851" sldId="256"/>
            <ac:spMk id="63" creationId="{AEDF27D5-E5B3-4507-B5C4-94B3E385532B}"/>
          </ac:spMkLst>
        </pc:spChg>
        <pc:spChg chg="mod">
          <ac:chgData name="Connor Schmidt" userId="09332ba3-bace-4762-933e-6733a8e21971" providerId="ADAL" clId="{5A4AEA9F-C71C-42E2-936F-38E5B7E16028}" dt="2020-06-24T18:38:22.707" v="18" actId="20577"/>
          <ac:spMkLst>
            <pc:docMk/>
            <pc:sldMk cId="3337657851" sldId="256"/>
            <ac:spMk id="66" creationId="{5A133570-00B3-4853-98FD-C20056B9402A}"/>
          </ac:spMkLst>
        </pc:spChg>
        <pc:spChg chg="mod">
          <ac:chgData name="Connor Schmidt" userId="09332ba3-bace-4762-933e-6733a8e21971" providerId="ADAL" clId="{5A4AEA9F-C71C-42E2-936F-38E5B7E16028}" dt="2020-06-24T18:36:43.157" v="6" actId="13926"/>
          <ac:spMkLst>
            <pc:docMk/>
            <pc:sldMk cId="3337657851" sldId="256"/>
            <ac:spMk id="67" creationId="{E94CA47C-818F-47E5-AED0-8DF5A3AB0535}"/>
          </ac:spMkLst>
        </pc:spChg>
        <pc:spChg chg="mod">
          <ac:chgData name="Connor Schmidt" userId="09332ba3-bace-4762-933e-6733a8e21971" providerId="ADAL" clId="{5A4AEA9F-C71C-42E2-936F-38E5B7E16028}" dt="2020-06-24T18:39:10.694" v="28" actId="20577"/>
          <ac:spMkLst>
            <pc:docMk/>
            <pc:sldMk cId="3337657851" sldId="256"/>
            <ac:spMk id="68" creationId="{6D0D9281-0D4F-4729-9E5B-202365422F2D}"/>
          </ac:spMkLst>
        </pc:spChg>
        <pc:spChg chg="mod">
          <ac:chgData name="Connor Schmidt" userId="09332ba3-bace-4762-933e-6733a8e21971" providerId="ADAL" clId="{5A4AEA9F-C71C-42E2-936F-38E5B7E16028}" dt="2020-06-24T18:36:43.157" v="6" actId="13926"/>
          <ac:spMkLst>
            <pc:docMk/>
            <pc:sldMk cId="3337657851" sldId="256"/>
            <ac:spMk id="69" creationId="{72E3411C-9034-4786-99EE-EB3EA52FE416}"/>
          </ac:spMkLst>
        </pc:spChg>
        <pc:spChg chg="mod">
          <ac:chgData name="Connor Schmidt" userId="09332ba3-bace-4762-933e-6733a8e21971" providerId="ADAL" clId="{5A4AEA9F-C71C-42E2-936F-38E5B7E16028}" dt="2020-06-24T18:36:43.157" v="6" actId="13926"/>
          <ac:spMkLst>
            <pc:docMk/>
            <pc:sldMk cId="3337657851" sldId="256"/>
            <ac:spMk id="71" creationId="{5B679FBC-7855-4C5E-A22D-BBAA66CCD246}"/>
          </ac:spMkLst>
        </pc:spChg>
        <pc:spChg chg="mod">
          <ac:chgData name="Connor Schmidt" userId="09332ba3-bace-4762-933e-6733a8e21971" providerId="ADAL" clId="{5A4AEA9F-C71C-42E2-936F-38E5B7E16028}" dt="2020-06-24T18:36:43.157" v="6" actId="13926"/>
          <ac:spMkLst>
            <pc:docMk/>
            <pc:sldMk cId="3337657851" sldId="256"/>
            <ac:spMk id="72" creationId="{9639B6A0-265C-413D-90F7-5D5A1956D33C}"/>
          </ac:spMkLst>
        </pc:spChg>
        <pc:spChg chg="mod">
          <ac:chgData name="Connor Schmidt" userId="09332ba3-bace-4762-933e-6733a8e21971" providerId="ADAL" clId="{5A4AEA9F-C71C-42E2-936F-38E5B7E16028}" dt="2020-06-24T18:36:43.157" v="6" actId="13926"/>
          <ac:spMkLst>
            <pc:docMk/>
            <pc:sldMk cId="3337657851" sldId="256"/>
            <ac:spMk id="73" creationId="{52F65024-D84A-46F9-B40D-89A394567BA0}"/>
          </ac:spMkLst>
        </pc:spChg>
        <pc:spChg chg="mod">
          <ac:chgData name="Connor Schmidt" userId="09332ba3-bace-4762-933e-6733a8e21971" providerId="ADAL" clId="{5A4AEA9F-C71C-42E2-936F-38E5B7E16028}" dt="2020-06-24T18:36:43.157" v="6" actId="13926"/>
          <ac:spMkLst>
            <pc:docMk/>
            <pc:sldMk cId="3337657851" sldId="256"/>
            <ac:spMk id="74" creationId="{B7AF722D-FCCE-4F93-909F-21FE46FDEE34}"/>
          </ac:spMkLst>
        </pc:spChg>
        <pc:spChg chg="mod">
          <ac:chgData name="Connor Schmidt" userId="09332ba3-bace-4762-933e-6733a8e21971" providerId="ADAL" clId="{5A4AEA9F-C71C-42E2-936F-38E5B7E16028}" dt="2020-06-24T18:36:43.157" v="6" actId="13926"/>
          <ac:spMkLst>
            <pc:docMk/>
            <pc:sldMk cId="3337657851" sldId="256"/>
            <ac:spMk id="75" creationId="{878EB32D-4BD9-4FA4-9865-BF6F58E7088E}"/>
          </ac:spMkLst>
        </pc:spChg>
        <pc:spChg chg="mod">
          <ac:chgData name="Connor Schmidt" userId="09332ba3-bace-4762-933e-6733a8e21971" providerId="ADAL" clId="{5A4AEA9F-C71C-42E2-936F-38E5B7E16028}" dt="2020-06-24T18:36:43.157" v="6" actId="13926"/>
          <ac:spMkLst>
            <pc:docMk/>
            <pc:sldMk cId="3337657851" sldId="256"/>
            <ac:spMk id="76" creationId="{0E61DC37-199A-41D4-B061-C7783D8076CA}"/>
          </ac:spMkLst>
        </pc:spChg>
        <pc:spChg chg="mod">
          <ac:chgData name="Connor Schmidt" userId="09332ba3-bace-4762-933e-6733a8e21971" providerId="ADAL" clId="{5A4AEA9F-C71C-42E2-936F-38E5B7E16028}" dt="2020-06-24T18:36:43.157" v="6" actId="13926"/>
          <ac:spMkLst>
            <pc:docMk/>
            <pc:sldMk cId="3337657851" sldId="256"/>
            <ac:spMk id="77" creationId="{F212B036-58FF-4894-B602-233FA78EF8DA}"/>
          </ac:spMkLst>
        </pc:spChg>
        <pc:spChg chg="mod">
          <ac:chgData name="Connor Schmidt" userId="09332ba3-bace-4762-933e-6733a8e21971" providerId="ADAL" clId="{5A4AEA9F-C71C-42E2-936F-38E5B7E16028}" dt="2020-06-24T18:36:43.157" v="6" actId="13926"/>
          <ac:spMkLst>
            <pc:docMk/>
            <pc:sldMk cId="3337657851" sldId="256"/>
            <ac:spMk id="78" creationId="{C8DFDBA1-1C58-4F82-8BA5-F1A9CEB5F25C}"/>
          </ac:spMkLst>
        </pc:spChg>
        <pc:spChg chg="mod">
          <ac:chgData name="Connor Schmidt" userId="09332ba3-bace-4762-933e-6733a8e21971" providerId="ADAL" clId="{5A4AEA9F-C71C-42E2-936F-38E5B7E16028}" dt="2020-06-24T18:36:43.157" v="6" actId="13926"/>
          <ac:spMkLst>
            <pc:docMk/>
            <pc:sldMk cId="3337657851" sldId="256"/>
            <ac:spMk id="79" creationId="{084F8170-55DA-4AE7-AB85-3C345F0B9E30}"/>
          </ac:spMkLst>
        </pc:spChg>
        <pc:spChg chg="mod">
          <ac:chgData name="Connor Schmidt" userId="09332ba3-bace-4762-933e-6733a8e21971" providerId="ADAL" clId="{5A4AEA9F-C71C-42E2-936F-38E5B7E16028}" dt="2020-06-24T18:36:43.157" v="6" actId="13926"/>
          <ac:spMkLst>
            <pc:docMk/>
            <pc:sldMk cId="3337657851" sldId="256"/>
            <ac:spMk id="80" creationId="{4206451E-F593-45A4-A2B9-36C16099DAD1}"/>
          </ac:spMkLst>
        </pc:spChg>
        <pc:spChg chg="mod">
          <ac:chgData name="Connor Schmidt" userId="09332ba3-bace-4762-933e-6733a8e21971" providerId="ADAL" clId="{5A4AEA9F-C71C-42E2-936F-38E5B7E16028}" dt="2020-06-24T18:36:43.157" v="6" actId="13926"/>
          <ac:spMkLst>
            <pc:docMk/>
            <pc:sldMk cId="3337657851" sldId="256"/>
            <ac:spMk id="81" creationId="{B167D346-E941-411D-8438-B6AE2DCF3D2C}"/>
          </ac:spMkLst>
        </pc:spChg>
        <pc:spChg chg="mod">
          <ac:chgData name="Connor Schmidt" userId="09332ba3-bace-4762-933e-6733a8e21971" providerId="ADAL" clId="{5A4AEA9F-C71C-42E2-936F-38E5B7E16028}" dt="2020-06-24T18:36:43.157" v="6" actId="13926"/>
          <ac:spMkLst>
            <pc:docMk/>
            <pc:sldMk cId="3337657851" sldId="256"/>
            <ac:spMk id="82" creationId="{3702BB29-52FB-40C7-BED8-9C9C4A789A57}"/>
          </ac:spMkLst>
        </pc:spChg>
        <pc:spChg chg="mod">
          <ac:chgData name="Connor Schmidt" userId="09332ba3-bace-4762-933e-6733a8e21971" providerId="ADAL" clId="{5A4AEA9F-C71C-42E2-936F-38E5B7E16028}" dt="2020-06-24T18:36:43.157" v="6" actId="13926"/>
          <ac:spMkLst>
            <pc:docMk/>
            <pc:sldMk cId="3337657851" sldId="256"/>
            <ac:spMk id="83" creationId="{EC5CD59B-8D68-4969-9692-F48591DEC269}"/>
          </ac:spMkLst>
        </pc:spChg>
        <pc:spChg chg="mod">
          <ac:chgData name="Connor Schmidt" userId="09332ba3-bace-4762-933e-6733a8e21971" providerId="ADAL" clId="{5A4AEA9F-C71C-42E2-936F-38E5B7E16028}" dt="2020-06-24T18:36:43.157" v="6" actId="13926"/>
          <ac:spMkLst>
            <pc:docMk/>
            <pc:sldMk cId="3337657851" sldId="256"/>
            <ac:spMk id="84" creationId="{5E5157D4-80EE-42FC-BD11-A10160DBF870}"/>
          </ac:spMkLst>
        </pc:spChg>
        <pc:spChg chg="mod">
          <ac:chgData name="Connor Schmidt" userId="09332ba3-bace-4762-933e-6733a8e21971" providerId="ADAL" clId="{5A4AEA9F-C71C-42E2-936F-38E5B7E16028}" dt="2020-06-24T18:36:43.157" v="6" actId="13926"/>
          <ac:spMkLst>
            <pc:docMk/>
            <pc:sldMk cId="3337657851" sldId="256"/>
            <ac:spMk id="90" creationId="{32F99179-5B7A-4C96-908F-3BA8C672BD00}"/>
          </ac:spMkLst>
        </pc:spChg>
        <pc:spChg chg="mod">
          <ac:chgData name="Connor Schmidt" userId="09332ba3-bace-4762-933e-6733a8e21971" providerId="ADAL" clId="{5A4AEA9F-C71C-42E2-936F-38E5B7E16028}" dt="2020-06-24T18:36:43.157" v="6" actId="13926"/>
          <ac:spMkLst>
            <pc:docMk/>
            <pc:sldMk cId="3337657851" sldId="256"/>
            <ac:spMk id="94" creationId="{284A1EDE-88C0-41B9-B145-28D3D797649E}"/>
          </ac:spMkLst>
        </pc:spChg>
        <pc:spChg chg="mod">
          <ac:chgData name="Connor Schmidt" userId="09332ba3-bace-4762-933e-6733a8e21971" providerId="ADAL" clId="{5A4AEA9F-C71C-42E2-936F-38E5B7E16028}" dt="2020-06-24T18:36:43.157" v="6" actId="13926"/>
          <ac:spMkLst>
            <pc:docMk/>
            <pc:sldMk cId="3337657851" sldId="256"/>
            <ac:spMk id="98" creationId="{910F4AF1-8386-4F2F-9114-BA4176BDDF24}"/>
          </ac:spMkLst>
        </pc:spChg>
        <pc:spChg chg="mod">
          <ac:chgData name="Connor Schmidt" userId="09332ba3-bace-4762-933e-6733a8e21971" providerId="ADAL" clId="{5A4AEA9F-C71C-42E2-936F-38E5B7E16028}" dt="2020-06-24T18:36:43.157" v="6" actId="13926"/>
          <ac:spMkLst>
            <pc:docMk/>
            <pc:sldMk cId="3337657851" sldId="256"/>
            <ac:spMk id="99" creationId="{B83916C5-2023-4A05-A159-1E5785D59EB6}"/>
          </ac:spMkLst>
        </pc:spChg>
        <pc:spChg chg="mod">
          <ac:chgData name="Connor Schmidt" userId="09332ba3-bace-4762-933e-6733a8e21971" providerId="ADAL" clId="{5A4AEA9F-C71C-42E2-936F-38E5B7E16028}" dt="2020-06-24T18:36:43.157" v="6" actId="13926"/>
          <ac:spMkLst>
            <pc:docMk/>
            <pc:sldMk cId="3337657851" sldId="256"/>
            <ac:spMk id="100" creationId="{0CF39E23-E636-4CFA-9609-A048BE366ED9}"/>
          </ac:spMkLst>
        </pc:spChg>
        <pc:spChg chg="mod">
          <ac:chgData name="Connor Schmidt" userId="09332ba3-bace-4762-933e-6733a8e21971" providerId="ADAL" clId="{5A4AEA9F-C71C-42E2-936F-38E5B7E16028}" dt="2020-06-24T18:36:43.157" v="6" actId="13926"/>
          <ac:spMkLst>
            <pc:docMk/>
            <pc:sldMk cId="3337657851" sldId="256"/>
            <ac:spMk id="101" creationId="{0CA76E9C-B153-41D8-991C-BB5944EFF870}"/>
          </ac:spMkLst>
        </pc:spChg>
        <pc:spChg chg="mod">
          <ac:chgData name="Connor Schmidt" userId="09332ba3-bace-4762-933e-6733a8e21971" providerId="ADAL" clId="{5A4AEA9F-C71C-42E2-936F-38E5B7E16028}" dt="2020-06-24T18:36:43.157" v="6" actId="13926"/>
          <ac:spMkLst>
            <pc:docMk/>
            <pc:sldMk cId="3337657851" sldId="256"/>
            <ac:spMk id="102" creationId="{C4397D78-58AF-4733-AA8B-5F9B3220036C}"/>
          </ac:spMkLst>
        </pc:spChg>
        <pc:spChg chg="mod">
          <ac:chgData name="Connor Schmidt" userId="09332ba3-bace-4762-933e-6733a8e21971" providerId="ADAL" clId="{5A4AEA9F-C71C-42E2-936F-38E5B7E16028}" dt="2020-06-24T18:36:43.157" v="6" actId="13926"/>
          <ac:spMkLst>
            <pc:docMk/>
            <pc:sldMk cId="3337657851" sldId="256"/>
            <ac:spMk id="103" creationId="{EF1B74CA-3D4B-4CEA-83D5-AAC6B3808F2E}"/>
          </ac:spMkLst>
        </pc:spChg>
        <pc:spChg chg="mod">
          <ac:chgData name="Connor Schmidt" userId="09332ba3-bace-4762-933e-6733a8e21971" providerId="ADAL" clId="{5A4AEA9F-C71C-42E2-936F-38E5B7E16028}" dt="2020-06-24T18:36:43.157" v="6" actId="13926"/>
          <ac:spMkLst>
            <pc:docMk/>
            <pc:sldMk cId="3337657851" sldId="256"/>
            <ac:spMk id="104" creationId="{A40D984B-6D14-4C48-884C-59015DF5ED83}"/>
          </ac:spMkLst>
        </pc:spChg>
        <pc:spChg chg="mod">
          <ac:chgData name="Connor Schmidt" userId="09332ba3-bace-4762-933e-6733a8e21971" providerId="ADAL" clId="{5A4AEA9F-C71C-42E2-936F-38E5B7E16028}" dt="2020-06-24T18:36:43.157" v="6" actId="13926"/>
          <ac:spMkLst>
            <pc:docMk/>
            <pc:sldMk cId="3337657851" sldId="256"/>
            <ac:spMk id="105" creationId="{11CADDF4-A8EF-4264-8424-334CD4219A29}"/>
          </ac:spMkLst>
        </pc:spChg>
        <pc:spChg chg="mod">
          <ac:chgData name="Connor Schmidt" userId="09332ba3-bace-4762-933e-6733a8e21971" providerId="ADAL" clId="{5A4AEA9F-C71C-42E2-936F-38E5B7E16028}" dt="2020-06-24T18:36:43.157" v="6" actId="13926"/>
          <ac:spMkLst>
            <pc:docMk/>
            <pc:sldMk cId="3337657851" sldId="256"/>
            <ac:spMk id="108" creationId="{1A148A74-CB49-4B68-9BB8-69D9B1CFE0BB}"/>
          </ac:spMkLst>
        </pc:spChg>
        <pc:spChg chg="mod">
          <ac:chgData name="Connor Schmidt" userId="09332ba3-bace-4762-933e-6733a8e21971" providerId="ADAL" clId="{5A4AEA9F-C71C-42E2-936F-38E5B7E16028}" dt="2020-06-24T18:36:43.157" v="6" actId="13926"/>
          <ac:spMkLst>
            <pc:docMk/>
            <pc:sldMk cId="3337657851" sldId="256"/>
            <ac:spMk id="114" creationId="{9C31467A-67C2-47EE-B328-3C8432765C20}"/>
          </ac:spMkLst>
        </pc:spChg>
        <pc:spChg chg="mod">
          <ac:chgData name="Connor Schmidt" userId="09332ba3-bace-4762-933e-6733a8e21971" providerId="ADAL" clId="{5A4AEA9F-C71C-42E2-936F-38E5B7E16028}" dt="2020-06-24T18:36:43.157" v="6" actId="13926"/>
          <ac:spMkLst>
            <pc:docMk/>
            <pc:sldMk cId="3337657851" sldId="256"/>
            <ac:spMk id="115" creationId="{E503A808-995D-467E-B7A7-118EDA2D4556}"/>
          </ac:spMkLst>
        </pc:spChg>
        <pc:spChg chg="mod">
          <ac:chgData name="Connor Schmidt" userId="09332ba3-bace-4762-933e-6733a8e21971" providerId="ADAL" clId="{5A4AEA9F-C71C-42E2-936F-38E5B7E16028}" dt="2020-06-24T18:36:43.157" v="6" actId="13926"/>
          <ac:spMkLst>
            <pc:docMk/>
            <pc:sldMk cId="3337657851" sldId="256"/>
            <ac:spMk id="116" creationId="{DE1CAFB8-C55C-4202-B6DA-177787574DEE}"/>
          </ac:spMkLst>
        </pc:spChg>
        <pc:spChg chg="mod">
          <ac:chgData name="Connor Schmidt" userId="09332ba3-bace-4762-933e-6733a8e21971" providerId="ADAL" clId="{5A4AEA9F-C71C-42E2-936F-38E5B7E16028}" dt="2020-06-24T18:36:43.157" v="6" actId="13926"/>
          <ac:spMkLst>
            <pc:docMk/>
            <pc:sldMk cId="3337657851" sldId="256"/>
            <ac:spMk id="117" creationId="{0A4B397F-B72C-4EB3-B260-83326B3330C0}"/>
          </ac:spMkLst>
        </pc:spChg>
        <pc:spChg chg="mod">
          <ac:chgData name="Connor Schmidt" userId="09332ba3-bace-4762-933e-6733a8e21971" providerId="ADAL" clId="{5A4AEA9F-C71C-42E2-936F-38E5B7E16028}" dt="2020-06-24T18:36:43.157" v="6" actId="13926"/>
          <ac:spMkLst>
            <pc:docMk/>
            <pc:sldMk cId="3337657851" sldId="256"/>
            <ac:spMk id="118" creationId="{7C0AF315-081C-4BA6-A3CD-DE32AB654F5A}"/>
          </ac:spMkLst>
        </pc:spChg>
        <pc:spChg chg="mod">
          <ac:chgData name="Connor Schmidt" userId="09332ba3-bace-4762-933e-6733a8e21971" providerId="ADAL" clId="{5A4AEA9F-C71C-42E2-936F-38E5B7E16028}" dt="2020-06-24T18:36:43.157" v="6" actId="13926"/>
          <ac:spMkLst>
            <pc:docMk/>
            <pc:sldMk cId="3337657851" sldId="256"/>
            <ac:spMk id="119" creationId="{18773787-9E2A-41EA-9493-285B3EC7FCF6}"/>
          </ac:spMkLst>
        </pc:spChg>
        <pc:spChg chg="mod">
          <ac:chgData name="Connor Schmidt" userId="09332ba3-bace-4762-933e-6733a8e21971" providerId="ADAL" clId="{5A4AEA9F-C71C-42E2-936F-38E5B7E16028}" dt="2020-06-24T18:36:43.157" v="6" actId="13926"/>
          <ac:spMkLst>
            <pc:docMk/>
            <pc:sldMk cId="3337657851" sldId="256"/>
            <ac:spMk id="120" creationId="{F1E982DD-C189-4F7E-BE72-A6CF9D0619CE}"/>
          </ac:spMkLst>
        </pc:spChg>
        <pc:spChg chg="mod">
          <ac:chgData name="Connor Schmidt" userId="09332ba3-bace-4762-933e-6733a8e21971" providerId="ADAL" clId="{5A4AEA9F-C71C-42E2-936F-38E5B7E16028}" dt="2020-06-24T18:36:43.157" v="6" actId="13926"/>
          <ac:spMkLst>
            <pc:docMk/>
            <pc:sldMk cId="3337657851" sldId="256"/>
            <ac:spMk id="121" creationId="{DBDF71CC-53B5-4545-8FC9-09597976BC1A}"/>
          </ac:spMkLst>
        </pc:spChg>
        <pc:spChg chg="mod">
          <ac:chgData name="Connor Schmidt" userId="09332ba3-bace-4762-933e-6733a8e21971" providerId="ADAL" clId="{5A4AEA9F-C71C-42E2-936F-38E5B7E16028}" dt="2020-06-24T18:36:43.157" v="6" actId="13926"/>
          <ac:spMkLst>
            <pc:docMk/>
            <pc:sldMk cId="3337657851" sldId="256"/>
            <ac:spMk id="122" creationId="{B6902DB1-194A-49FA-8FD8-CE984367715E}"/>
          </ac:spMkLst>
        </pc:spChg>
        <pc:spChg chg="mod">
          <ac:chgData name="Connor Schmidt" userId="09332ba3-bace-4762-933e-6733a8e21971" providerId="ADAL" clId="{5A4AEA9F-C71C-42E2-936F-38E5B7E16028}" dt="2020-06-24T18:36:43.157" v="6" actId="13926"/>
          <ac:spMkLst>
            <pc:docMk/>
            <pc:sldMk cId="3337657851" sldId="256"/>
            <ac:spMk id="123" creationId="{98E64485-A303-425B-AD3C-7FA9026E3199}"/>
          </ac:spMkLst>
        </pc:spChg>
        <pc:spChg chg="mod">
          <ac:chgData name="Connor Schmidt" userId="09332ba3-bace-4762-933e-6733a8e21971" providerId="ADAL" clId="{5A4AEA9F-C71C-42E2-936F-38E5B7E16028}" dt="2020-06-24T18:36:43.157" v="6" actId="13926"/>
          <ac:spMkLst>
            <pc:docMk/>
            <pc:sldMk cId="3337657851" sldId="256"/>
            <ac:spMk id="124" creationId="{4E13A3F7-83AB-4A0A-AAB3-68E000345044}"/>
          </ac:spMkLst>
        </pc:spChg>
        <pc:spChg chg="mod">
          <ac:chgData name="Connor Schmidt" userId="09332ba3-bace-4762-933e-6733a8e21971" providerId="ADAL" clId="{5A4AEA9F-C71C-42E2-936F-38E5B7E16028}" dt="2020-06-24T18:36:43.157" v="6" actId="13926"/>
          <ac:spMkLst>
            <pc:docMk/>
            <pc:sldMk cId="3337657851" sldId="256"/>
            <ac:spMk id="125" creationId="{5344A03E-958E-4C19-A0EE-0771663B9E72}"/>
          </ac:spMkLst>
        </pc:spChg>
        <pc:spChg chg="mod">
          <ac:chgData name="Connor Schmidt" userId="09332ba3-bace-4762-933e-6733a8e21971" providerId="ADAL" clId="{5A4AEA9F-C71C-42E2-936F-38E5B7E16028}" dt="2020-06-24T18:36:43.157" v="6" actId="13926"/>
          <ac:spMkLst>
            <pc:docMk/>
            <pc:sldMk cId="3337657851" sldId="256"/>
            <ac:spMk id="126" creationId="{AD85AFA0-2A0B-47BC-A5D2-2D2D7C3DC9D4}"/>
          </ac:spMkLst>
        </pc:spChg>
        <pc:spChg chg="mod">
          <ac:chgData name="Connor Schmidt" userId="09332ba3-bace-4762-933e-6733a8e21971" providerId="ADAL" clId="{5A4AEA9F-C71C-42E2-936F-38E5B7E16028}" dt="2020-06-24T18:36:43.157" v="6" actId="13926"/>
          <ac:spMkLst>
            <pc:docMk/>
            <pc:sldMk cId="3337657851" sldId="256"/>
            <ac:spMk id="127" creationId="{EF583F9F-5E57-4184-9FB3-6F2F93D12C4C}"/>
          </ac:spMkLst>
        </pc:spChg>
        <pc:spChg chg="mod">
          <ac:chgData name="Connor Schmidt" userId="09332ba3-bace-4762-933e-6733a8e21971" providerId="ADAL" clId="{5A4AEA9F-C71C-42E2-936F-38E5B7E16028}" dt="2020-06-24T18:36:43.157" v="6" actId="13926"/>
          <ac:spMkLst>
            <pc:docMk/>
            <pc:sldMk cId="3337657851" sldId="256"/>
            <ac:spMk id="640" creationId="{4224A2BD-CCF0-4BD9-94CC-190B2294D3A7}"/>
          </ac:spMkLst>
        </pc:spChg>
        <pc:spChg chg="mod">
          <ac:chgData name="Connor Schmidt" userId="09332ba3-bace-4762-933e-6733a8e21971" providerId="ADAL" clId="{5A4AEA9F-C71C-42E2-936F-38E5B7E16028}" dt="2020-06-24T18:36:43.157" v="6" actId="13926"/>
          <ac:spMkLst>
            <pc:docMk/>
            <pc:sldMk cId="3337657851" sldId="256"/>
            <ac:spMk id="641" creationId="{D31C8AFA-2C27-4719-BC59-97B36AEC3722}"/>
          </ac:spMkLst>
        </pc:spChg>
        <pc:spChg chg="mod">
          <ac:chgData name="Connor Schmidt" userId="09332ba3-bace-4762-933e-6733a8e21971" providerId="ADAL" clId="{5A4AEA9F-C71C-42E2-936F-38E5B7E16028}" dt="2020-06-24T18:36:43.157" v="6" actId="13926"/>
          <ac:spMkLst>
            <pc:docMk/>
            <pc:sldMk cId="3337657851" sldId="256"/>
            <ac:spMk id="642" creationId="{4A9B617B-F81F-4A7D-9E5E-B9E9D026E296}"/>
          </ac:spMkLst>
        </pc:spChg>
        <pc:spChg chg="mod">
          <ac:chgData name="Connor Schmidt" userId="09332ba3-bace-4762-933e-6733a8e21971" providerId="ADAL" clId="{5A4AEA9F-C71C-42E2-936F-38E5B7E16028}" dt="2020-06-24T18:36:43.157" v="6" actId="13926"/>
          <ac:spMkLst>
            <pc:docMk/>
            <pc:sldMk cId="3337657851" sldId="256"/>
            <ac:spMk id="643" creationId="{7082B083-27AF-473D-878D-C8C85ED626B8}"/>
          </ac:spMkLst>
        </pc:spChg>
        <pc:spChg chg="mod">
          <ac:chgData name="Connor Schmidt" userId="09332ba3-bace-4762-933e-6733a8e21971" providerId="ADAL" clId="{5A4AEA9F-C71C-42E2-936F-38E5B7E16028}" dt="2020-06-24T18:36:43.157" v="6" actId="13926"/>
          <ac:spMkLst>
            <pc:docMk/>
            <pc:sldMk cId="3337657851" sldId="256"/>
            <ac:spMk id="644" creationId="{4C6CE9C6-122E-4C57-B46A-43AD8F6EF3AF}"/>
          </ac:spMkLst>
        </pc:spChg>
        <pc:spChg chg="mod">
          <ac:chgData name="Connor Schmidt" userId="09332ba3-bace-4762-933e-6733a8e21971" providerId="ADAL" clId="{5A4AEA9F-C71C-42E2-936F-38E5B7E16028}" dt="2020-06-24T18:36:43.157" v="6" actId="13926"/>
          <ac:spMkLst>
            <pc:docMk/>
            <pc:sldMk cId="3337657851" sldId="256"/>
            <ac:spMk id="645" creationId="{20DB44F3-BDC6-4BCF-8712-7AFCB771E7BB}"/>
          </ac:spMkLst>
        </pc:spChg>
        <pc:spChg chg="mod">
          <ac:chgData name="Connor Schmidt" userId="09332ba3-bace-4762-933e-6733a8e21971" providerId="ADAL" clId="{5A4AEA9F-C71C-42E2-936F-38E5B7E16028}" dt="2020-06-24T18:36:43.157" v="6" actId="13926"/>
          <ac:spMkLst>
            <pc:docMk/>
            <pc:sldMk cId="3337657851" sldId="256"/>
            <ac:spMk id="646" creationId="{2F0D074B-7F08-4830-B6A3-17ED5AE1E306}"/>
          </ac:spMkLst>
        </pc:spChg>
        <pc:spChg chg="mod">
          <ac:chgData name="Connor Schmidt" userId="09332ba3-bace-4762-933e-6733a8e21971" providerId="ADAL" clId="{5A4AEA9F-C71C-42E2-936F-38E5B7E16028}" dt="2020-06-24T18:36:43.157" v="6" actId="13926"/>
          <ac:spMkLst>
            <pc:docMk/>
            <pc:sldMk cId="3337657851" sldId="256"/>
            <ac:spMk id="647" creationId="{1D082EA4-74F3-45D9-B95C-DC3F7AFDAB06}"/>
          </ac:spMkLst>
        </pc:spChg>
        <pc:spChg chg="mod">
          <ac:chgData name="Connor Schmidt" userId="09332ba3-bace-4762-933e-6733a8e21971" providerId="ADAL" clId="{5A4AEA9F-C71C-42E2-936F-38E5B7E16028}" dt="2020-06-24T18:36:43.157" v="6" actId="13926"/>
          <ac:spMkLst>
            <pc:docMk/>
            <pc:sldMk cId="3337657851" sldId="256"/>
            <ac:spMk id="648" creationId="{805A4B7A-8953-474E-9973-7235F00EDA00}"/>
          </ac:spMkLst>
        </pc:spChg>
        <pc:spChg chg="mod">
          <ac:chgData name="Connor Schmidt" userId="09332ba3-bace-4762-933e-6733a8e21971" providerId="ADAL" clId="{5A4AEA9F-C71C-42E2-936F-38E5B7E16028}" dt="2020-06-24T18:36:43.157" v="6" actId="13926"/>
          <ac:spMkLst>
            <pc:docMk/>
            <pc:sldMk cId="3337657851" sldId="256"/>
            <ac:spMk id="649" creationId="{B3154933-98D5-4886-91C5-598F60A8FA16}"/>
          </ac:spMkLst>
        </pc:spChg>
        <pc:spChg chg="mod">
          <ac:chgData name="Connor Schmidt" userId="09332ba3-bace-4762-933e-6733a8e21971" providerId="ADAL" clId="{5A4AEA9F-C71C-42E2-936F-38E5B7E16028}" dt="2020-06-24T18:36:43.157" v="6" actId="13926"/>
          <ac:spMkLst>
            <pc:docMk/>
            <pc:sldMk cId="3337657851" sldId="256"/>
            <ac:spMk id="650" creationId="{107EF0BD-A183-4E5A-A448-A509FF089F70}"/>
          </ac:spMkLst>
        </pc:spChg>
        <pc:spChg chg="mod">
          <ac:chgData name="Connor Schmidt" userId="09332ba3-bace-4762-933e-6733a8e21971" providerId="ADAL" clId="{5A4AEA9F-C71C-42E2-936F-38E5B7E16028}" dt="2020-06-24T18:36:43.157" v="6" actId="13926"/>
          <ac:spMkLst>
            <pc:docMk/>
            <pc:sldMk cId="3337657851" sldId="256"/>
            <ac:spMk id="651" creationId="{F1D9E9EB-4BAF-4B7B-A0AE-E23C6411BE67}"/>
          </ac:spMkLst>
        </pc:spChg>
        <pc:spChg chg="mod">
          <ac:chgData name="Connor Schmidt" userId="09332ba3-bace-4762-933e-6733a8e21971" providerId="ADAL" clId="{5A4AEA9F-C71C-42E2-936F-38E5B7E16028}" dt="2020-06-24T18:36:43.157" v="6" actId="13926"/>
          <ac:spMkLst>
            <pc:docMk/>
            <pc:sldMk cId="3337657851" sldId="256"/>
            <ac:spMk id="652" creationId="{DD1B626E-C42C-4D64-8754-5F4B1AB85DD4}"/>
          </ac:spMkLst>
        </pc:spChg>
        <pc:spChg chg="mod">
          <ac:chgData name="Connor Schmidt" userId="09332ba3-bace-4762-933e-6733a8e21971" providerId="ADAL" clId="{5A4AEA9F-C71C-42E2-936F-38E5B7E16028}" dt="2020-06-24T18:36:43.157" v="6" actId="13926"/>
          <ac:spMkLst>
            <pc:docMk/>
            <pc:sldMk cId="3337657851" sldId="256"/>
            <ac:spMk id="653" creationId="{5E998AC9-439F-430A-A2AA-B54E479D8FAB}"/>
          </ac:spMkLst>
        </pc:spChg>
        <pc:spChg chg="mod">
          <ac:chgData name="Connor Schmidt" userId="09332ba3-bace-4762-933e-6733a8e21971" providerId="ADAL" clId="{5A4AEA9F-C71C-42E2-936F-38E5B7E16028}" dt="2020-06-24T18:36:43.157" v="6" actId="13926"/>
          <ac:spMkLst>
            <pc:docMk/>
            <pc:sldMk cId="3337657851" sldId="256"/>
            <ac:spMk id="654" creationId="{C09B32F7-C514-4436-9D40-62055F2C583A}"/>
          </ac:spMkLst>
        </pc:spChg>
        <pc:spChg chg="mod">
          <ac:chgData name="Connor Schmidt" userId="09332ba3-bace-4762-933e-6733a8e21971" providerId="ADAL" clId="{5A4AEA9F-C71C-42E2-936F-38E5B7E16028}" dt="2020-06-24T18:36:43.157" v="6" actId="13926"/>
          <ac:spMkLst>
            <pc:docMk/>
            <pc:sldMk cId="3337657851" sldId="256"/>
            <ac:spMk id="655" creationId="{82EDF2AD-DEF3-4EE1-B5C0-444F825429F8}"/>
          </ac:spMkLst>
        </pc:spChg>
        <pc:spChg chg="mod">
          <ac:chgData name="Connor Schmidt" userId="09332ba3-bace-4762-933e-6733a8e21971" providerId="ADAL" clId="{5A4AEA9F-C71C-42E2-936F-38E5B7E16028}" dt="2020-06-24T18:36:43.157" v="6" actId="13926"/>
          <ac:spMkLst>
            <pc:docMk/>
            <pc:sldMk cId="3337657851" sldId="256"/>
            <ac:spMk id="656" creationId="{4B04A43A-A895-4ABB-B26B-8DAAAF835B6A}"/>
          </ac:spMkLst>
        </pc:spChg>
        <pc:spChg chg="mod">
          <ac:chgData name="Connor Schmidt" userId="09332ba3-bace-4762-933e-6733a8e21971" providerId="ADAL" clId="{5A4AEA9F-C71C-42E2-936F-38E5B7E16028}" dt="2020-06-24T18:36:43.157" v="6" actId="13926"/>
          <ac:spMkLst>
            <pc:docMk/>
            <pc:sldMk cId="3337657851" sldId="256"/>
            <ac:spMk id="657" creationId="{1E810829-17C2-4BEA-820B-CA4C7EF32BF4}"/>
          </ac:spMkLst>
        </pc:spChg>
        <pc:spChg chg="mod">
          <ac:chgData name="Connor Schmidt" userId="09332ba3-bace-4762-933e-6733a8e21971" providerId="ADAL" clId="{5A4AEA9F-C71C-42E2-936F-38E5B7E16028}" dt="2020-06-24T18:36:43.157" v="6" actId="13926"/>
          <ac:spMkLst>
            <pc:docMk/>
            <pc:sldMk cId="3337657851" sldId="256"/>
            <ac:spMk id="658" creationId="{2E1F732F-CBAF-4D5D-9FA5-5EF8656F5DB4}"/>
          </ac:spMkLst>
        </pc:spChg>
        <pc:spChg chg="mod">
          <ac:chgData name="Connor Schmidt" userId="09332ba3-bace-4762-933e-6733a8e21971" providerId="ADAL" clId="{5A4AEA9F-C71C-42E2-936F-38E5B7E16028}" dt="2020-06-24T18:36:43.157" v="6" actId="13926"/>
          <ac:spMkLst>
            <pc:docMk/>
            <pc:sldMk cId="3337657851" sldId="256"/>
            <ac:spMk id="659" creationId="{CE328F70-DD17-429C-91B0-C7A57DF32254}"/>
          </ac:spMkLst>
        </pc:spChg>
        <pc:spChg chg="mod">
          <ac:chgData name="Connor Schmidt" userId="09332ba3-bace-4762-933e-6733a8e21971" providerId="ADAL" clId="{5A4AEA9F-C71C-42E2-936F-38E5B7E16028}" dt="2020-06-24T18:36:43.157" v="6" actId="13926"/>
          <ac:spMkLst>
            <pc:docMk/>
            <pc:sldMk cId="3337657851" sldId="256"/>
            <ac:spMk id="660" creationId="{86948C39-92CC-4E35-9918-5CCFCA601634}"/>
          </ac:spMkLst>
        </pc:spChg>
        <pc:spChg chg="mod">
          <ac:chgData name="Connor Schmidt" userId="09332ba3-bace-4762-933e-6733a8e21971" providerId="ADAL" clId="{5A4AEA9F-C71C-42E2-936F-38E5B7E16028}" dt="2020-06-24T18:36:43.157" v="6" actId="13926"/>
          <ac:spMkLst>
            <pc:docMk/>
            <pc:sldMk cId="3337657851" sldId="256"/>
            <ac:spMk id="661" creationId="{223B6B2D-D050-4D17-8E0F-3BDBB5641D34}"/>
          </ac:spMkLst>
        </pc:spChg>
        <pc:spChg chg="mod">
          <ac:chgData name="Connor Schmidt" userId="09332ba3-bace-4762-933e-6733a8e21971" providerId="ADAL" clId="{5A4AEA9F-C71C-42E2-936F-38E5B7E16028}" dt="2020-06-24T18:36:43.157" v="6" actId="13926"/>
          <ac:spMkLst>
            <pc:docMk/>
            <pc:sldMk cId="3337657851" sldId="256"/>
            <ac:spMk id="662" creationId="{35D9BC8F-9F31-4145-9C3C-697EED72164C}"/>
          </ac:spMkLst>
        </pc:spChg>
        <pc:spChg chg="mod">
          <ac:chgData name="Connor Schmidt" userId="09332ba3-bace-4762-933e-6733a8e21971" providerId="ADAL" clId="{5A4AEA9F-C71C-42E2-936F-38E5B7E16028}" dt="2020-06-24T18:36:43.157" v="6" actId="13926"/>
          <ac:spMkLst>
            <pc:docMk/>
            <pc:sldMk cId="3337657851" sldId="256"/>
            <ac:spMk id="663" creationId="{BC99A7E5-52B7-4B99-96C3-7425FBDD70FA}"/>
          </ac:spMkLst>
        </pc:spChg>
        <pc:spChg chg="mod">
          <ac:chgData name="Connor Schmidt" userId="09332ba3-bace-4762-933e-6733a8e21971" providerId="ADAL" clId="{5A4AEA9F-C71C-42E2-936F-38E5B7E16028}" dt="2020-06-24T18:36:43.157" v="6" actId="13926"/>
          <ac:spMkLst>
            <pc:docMk/>
            <pc:sldMk cId="3337657851" sldId="256"/>
            <ac:spMk id="664" creationId="{AF81DA3F-F281-4401-BECD-08FC78302CFB}"/>
          </ac:spMkLst>
        </pc:spChg>
        <pc:spChg chg="mod">
          <ac:chgData name="Connor Schmidt" userId="09332ba3-bace-4762-933e-6733a8e21971" providerId="ADAL" clId="{5A4AEA9F-C71C-42E2-936F-38E5B7E16028}" dt="2020-06-24T18:36:43.157" v="6" actId="13926"/>
          <ac:spMkLst>
            <pc:docMk/>
            <pc:sldMk cId="3337657851" sldId="256"/>
            <ac:spMk id="665" creationId="{BA343403-37A7-4A29-AF3D-C6704C02344E}"/>
          </ac:spMkLst>
        </pc:spChg>
        <pc:spChg chg="mod">
          <ac:chgData name="Connor Schmidt" userId="09332ba3-bace-4762-933e-6733a8e21971" providerId="ADAL" clId="{5A4AEA9F-C71C-42E2-936F-38E5B7E16028}" dt="2020-06-24T18:36:43.157" v="6" actId="13926"/>
          <ac:spMkLst>
            <pc:docMk/>
            <pc:sldMk cId="3337657851" sldId="256"/>
            <ac:spMk id="667" creationId="{2FCFB98B-C306-49B2-904F-1EDA6F5F926A}"/>
          </ac:spMkLst>
        </pc:spChg>
        <pc:spChg chg="del mod ord">
          <ac:chgData name="Connor Schmidt" userId="09332ba3-bace-4762-933e-6733a8e21971" providerId="ADAL" clId="{5A4AEA9F-C71C-42E2-936F-38E5B7E16028}" dt="2020-06-24T18:36:55.539" v="10" actId="478"/>
          <ac:spMkLst>
            <pc:docMk/>
            <pc:sldMk cId="3337657851" sldId="256"/>
            <ac:spMk id="674" creationId="{BB08399D-8480-4306-9FC4-13241039FDF9}"/>
          </ac:spMkLst>
        </pc:spChg>
        <pc:spChg chg="mod">
          <ac:chgData name="Connor Schmidt" userId="09332ba3-bace-4762-933e-6733a8e21971" providerId="ADAL" clId="{5A4AEA9F-C71C-42E2-936F-38E5B7E16028}" dt="2020-06-24T18:36:43.157" v="6" actId="13926"/>
          <ac:spMkLst>
            <pc:docMk/>
            <pc:sldMk cId="3337657851" sldId="256"/>
            <ac:spMk id="698" creationId="{A6A3E76A-FF81-43D1-AAE8-4963ED0591ED}"/>
          </ac:spMkLst>
        </pc:spChg>
        <pc:spChg chg="mod">
          <ac:chgData name="Connor Schmidt" userId="09332ba3-bace-4762-933e-6733a8e21971" providerId="ADAL" clId="{5A4AEA9F-C71C-42E2-936F-38E5B7E16028}" dt="2020-06-24T18:36:43.157" v="6" actId="13926"/>
          <ac:spMkLst>
            <pc:docMk/>
            <pc:sldMk cId="3337657851" sldId="256"/>
            <ac:spMk id="699" creationId="{D922861D-7437-410B-899F-B2BB1CDA08B7}"/>
          </ac:spMkLst>
        </pc:spChg>
        <pc:spChg chg="mod">
          <ac:chgData name="Connor Schmidt" userId="09332ba3-bace-4762-933e-6733a8e21971" providerId="ADAL" clId="{5A4AEA9F-C71C-42E2-936F-38E5B7E16028}" dt="2020-06-24T18:36:43.157" v="6" actId="13926"/>
          <ac:spMkLst>
            <pc:docMk/>
            <pc:sldMk cId="3337657851" sldId="256"/>
            <ac:spMk id="700" creationId="{6EB0E4DC-E45D-4A4E-B2DF-96AA187BAA56}"/>
          </ac:spMkLst>
        </pc:spChg>
        <pc:spChg chg="mod">
          <ac:chgData name="Connor Schmidt" userId="09332ba3-bace-4762-933e-6733a8e21971" providerId="ADAL" clId="{5A4AEA9F-C71C-42E2-936F-38E5B7E16028}" dt="2020-06-24T18:36:43.157" v="6" actId="13926"/>
          <ac:spMkLst>
            <pc:docMk/>
            <pc:sldMk cId="3337657851" sldId="256"/>
            <ac:spMk id="701" creationId="{759DF6F8-A885-4C69-8E7D-788C07183700}"/>
          </ac:spMkLst>
        </pc:spChg>
        <pc:spChg chg="mod">
          <ac:chgData name="Connor Schmidt" userId="09332ba3-bace-4762-933e-6733a8e21971" providerId="ADAL" clId="{5A4AEA9F-C71C-42E2-936F-38E5B7E16028}" dt="2020-06-24T18:36:43.157" v="6" actId="13926"/>
          <ac:spMkLst>
            <pc:docMk/>
            <pc:sldMk cId="3337657851" sldId="256"/>
            <ac:spMk id="702" creationId="{7DC0C82D-90DD-4029-AE4E-DAE09E38FC75}"/>
          </ac:spMkLst>
        </pc:spChg>
        <pc:spChg chg="mod">
          <ac:chgData name="Connor Schmidt" userId="09332ba3-bace-4762-933e-6733a8e21971" providerId="ADAL" clId="{5A4AEA9F-C71C-42E2-936F-38E5B7E16028}" dt="2020-06-24T18:36:43.157" v="6" actId="13926"/>
          <ac:spMkLst>
            <pc:docMk/>
            <pc:sldMk cId="3337657851" sldId="256"/>
            <ac:spMk id="703" creationId="{493D3F9C-06C2-4BB2-8C32-9CB040564099}"/>
          </ac:spMkLst>
        </pc:spChg>
        <pc:spChg chg="mod">
          <ac:chgData name="Connor Schmidt" userId="09332ba3-bace-4762-933e-6733a8e21971" providerId="ADAL" clId="{5A4AEA9F-C71C-42E2-936F-38E5B7E16028}" dt="2020-06-24T18:36:43.157" v="6" actId="13926"/>
          <ac:spMkLst>
            <pc:docMk/>
            <pc:sldMk cId="3337657851" sldId="256"/>
            <ac:spMk id="704" creationId="{ACFC5D0F-3C7A-427C-B942-4C5172075053}"/>
          </ac:spMkLst>
        </pc:spChg>
        <pc:spChg chg="mod">
          <ac:chgData name="Connor Schmidt" userId="09332ba3-bace-4762-933e-6733a8e21971" providerId="ADAL" clId="{5A4AEA9F-C71C-42E2-936F-38E5B7E16028}" dt="2020-06-24T18:36:43.157" v="6" actId="13926"/>
          <ac:spMkLst>
            <pc:docMk/>
            <pc:sldMk cId="3337657851" sldId="256"/>
            <ac:spMk id="705" creationId="{0BA08053-7F0F-4B06-B244-77F6EB5D440A}"/>
          </ac:spMkLst>
        </pc:spChg>
        <pc:spChg chg="mod">
          <ac:chgData name="Connor Schmidt" userId="09332ba3-bace-4762-933e-6733a8e21971" providerId="ADAL" clId="{5A4AEA9F-C71C-42E2-936F-38E5B7E16028}" dt="2020-06-24T18:36:43.157" v="6" actId="13926"/>
          <ac:spMkLst>
            <pc:docMk/>
            <pc:sldMk cId="3337657851" sldId="256"/>
            <ac:spMk id="706" creationId="{5FF605CE-0F48-406F-9BA6-D15470C50526}"/>
          </ac:spMkLst>
        </pc:spChg>
        <pc:spChg chg="mod">
          <ac:chgData name="Connor Schmidt" userId="09332ba3-bace-4762-933e-6733a8e21971" providerId="ADAL" clId="{5A4AEA9F-C71C-42E2-936F-38E5B7E16028}" dt="2020-06-24T18:36:43.157" v="6" actId="13926"/>
          <ac:spMkLst>
            <pc:docMk/>
            <pc:sldMk cId="3337657851" sldId="256"/>
            <ac:spMk id="707" creationId="{35E77634-A211-4E0D-AAD8-71749F3F32C7}"/>
          </ac:spMkLst>
        </pc:spChg>
        <pc:spChg chg="mod">
          <ac:chgData name="Connor Schmidt" userId="09332ba3-bace-4762-933e-6733a8e21971" providerId="ADAL" clId="{5A4AEA9F-C71C-42E2-936F-38E5B7E16028}" dt="2020-06-24T18:36:43.157" v="6" actId="13926"/>
          <ac:spMkLst>
            <pc:docMk/>
            <pc:sldMk cId="3337657851" sldId="256"/>
            <ac:spMk id="708" creationId="{1ACA6414-2B78-4194-A75E-A7C9C94498C4}"/>
          </ac:spMkLst>
        </pc:spChg>
        <pc:spChg chg="mod">
          <ac:chgData name="Connor Schmidt" userId="09332ba3-bace-4762-933e-6733a8e21971" providerId="ADAL" clId="{5A4AEA9F-C71C-42E2-936F-38E5B7E16028}" dt="2020-06-24T18:36:43.157" v="6" actId="13926"/>
          <ac:spMkLst>
            <pc:docMk/>
            <pc:sldMk cId="3337657851" sldId="256"/>
            <ac:spMk id="712" creationId="{A58A1B23-07A6-460F-AEF9-7C867B1AF099}"/>
          </ac:spMkLst>
        </pc:spChg>
        <pc:spChg chg="mod">
          <ac:chgData name="Connor Schmidt" userId="09332ba3-bace-4762-933e-6733a8e21971" providerId="ADAL" clId="{5A4AEA9F-C71C-42E2-936F-38E5B7E16028}" dt="2020-06-24T18:36:43.157" v="6" actId="13926"/>
          <ac:spMkLst>
            <pc:docMk/>
            <pc:sldMk cId="3337657851" sldId="256"/>
            <ac:spMk id="719" creationId="{3431ED7E-6383-417A-87BB-04FD632A4678}"/>
          </ac:spMkLst>
        </pc:spChg>
        <pc:spChg chg="mod">
          <ac:chgData name="Connor Schmidt" userId="09332ba3-bace-4762-933e-6733a8e21971" providerId="ADAL" clId="{5A4AEA9F-C71C-42E2-936F-38E5B7E16028}" dt="2020-06-24T18:36:43.157" v="6" actId="13926"/>
          <ac:spMkLst>
            <pc:docMk/>
            <pc:sldMk cId="3337657851" sldId="256"/>
            <ac:spMk id="720" creationId="{507F29F6-D426-4FC2-BF5A-B42F5EB9AF4B}"/>
          </ac:spMkLst>
        </pc:spChg>
        <pc:spChg chg="mod">
          <ac:chgData name="Connor Schmidt" userId="09332ba3-bace-4762-933e-6733a8e21971" providerId="ADAL" clId="{5A4AEA9F-C71C-42E2-936F-38E5B7E16028}" dt="2020-06-24T18:36:43.157" v="6" actId="13926"/>
          <ac:spMkLst>
            <pc:docMk/>
            <pc:sldMk cId="3337657851" sldId="256"/>
            <ac:spMk id="721" creationId="{CCD307A2-EBF5-46BF-9B52-6C2DBD47FAD8}"/>
          </ac:spMkLst>
        </pc:spChg>
        <pc:spChg chg="mod">
          <ac:chgData name="Connor Schmidt" userId="09332ba3-bace-4762-933e-6733a8e21971" providerId="ADAL" clId="{5A4AEA9F-C71C-42E2-936F-38E5B7E16028}" dt="2020-06-24T18:36:43.157" v="6" actId="13926"/>
          <ac:spMkLst>
            <pc:docMk/>
            <pc:sldMk cId="3337657851" sldId="256"/>
            <ac:spMk id="722" creationId="{DB51AA75-5F1D-493B-A809-752FC0E775AF}"/>
          </ac:spMkLst>
        </pc:spChg>
        <pc:spChg chg="mod">
          <ac:chgData name="Connor Schmidt" userId="09332ba3-bace-4762-933e-6733a8e21971" providerId="ADAL" clId="{5A4AEA9F-C71C-42E2-936F-38E5B7E16028}" dt="2020-06-24T18:36:43.157" v="6" actId="13926"/>
          <ac:spMkLst>
            <pc:docMk/>
            <pc:sldMk cId="3337657851" sldId="256"/>
            <ac:spMk id="725" creationId="{34806AF3-7A85-4893-B70C-1FDEEC983692}"/>
          </ac:spMkLst>
        </pc:spChg>
        <pc:spChg chg="mod">
          <ac:chgData name="Connor Schmidt" userId="09332ba3-bace-4762-933e-6733a8e21971" providerId="ADAL" clId="{5A4AEA9F-C71C-42E2-936F-38E5B7E16028}" dt="2020-06-24T18:36:43.157" v="6" actId="13926"/>
          <ac:spMkLst>
            <pc:docMk/>
            <pc:sldMk cId="3337657851" sldId="256"/>
            <ac:spMk id="726" creationId="{F19A70B8-FF1F-47BB-B43F-1E6061337252}"/>
          </ac:spMkLst>
        </pc:spChg>
        <pc:spChg chg="mod">
          <ac:chgData name="Connor Schmidt" userId="09332ba3-bace-4762-933e-6733a8e21971" providerId="ADAL" clId="{5A4AEA9F-C71C-42E2-936F-38E5B7E16028}" dt="2020-06-24T18:36:43.157" v="6" actId="13926"/>
          <ac:spMkLst>
            <pc:docMk/>
            <pc:sldMk cId="3337657851" sldId="256"/>
            <ac:spMk id="729" creationId="{E0072249-6441-4AA5-A2B4-0AEBE791335A}"/>
          </ac:spMkLst>
        </pc:spChg>
        <pc:spChg chg="mod">
          <ac:chgData name="Connor Schmidt" userId="09332ba3-bace-4762-933e-6733a8e21971" providerId="ADAL" clId="{5A4AEA9F-C71C-42E2-936F-38E5B7E16028}" dt="2020-06-24T18:36:43.157" v="6" actId="13926"/>
          <ac:spMkLst>
            <pc:docMk/>
            <pc:sldMk cId="3337657851" sldId="256"/>
            <ac:spMk id="730" creationId="{28A3B665-0775-492D-85BD-7B9C17BFB4A2}"/>
          </ac:spMkLst>
        </pc:spChg>
        <pc:spChg chg="mod">
          <ac:chgData name="Connor Schmidt" userId="09332ba3-bace-4762-933e-6733a8e21971" providerId="ADAL" clId="{5A4AEA9F-C71C-42E2-936F-38E5B7E16028}" dt="2020-06-24T18:36:43.157" v="6" actId="13926"/>
          <ac:spMkLst>
            <pc:docMk/>
            <pc:sldMk cId="3337657851" sldId="256"/>
            <ac:spMk id="1087" creationId="{870748BB-A962-4FB1-8C4F-3331493175B5}"/>
          </ac:spMkLst>
        </pc:spChg>
        <pc:spChg chg="mod">
          <ac:chgData name="Connor Schmidt" userId="09332ba3-bace-4762-933e-6733a8e21971" providerId="ADAL" clId="{5A4AEA9F-C71C-42E2-936F-38E5B7E16028}" dt="2020-06-24T18:36:43.157" v="6" actId="13926"/>
          <ac:spMkLst>
            <pc:docMk/>
            <pc:sldMk cId="3337657851" sldId="256"/>
            <ac:spMk id="1088" creationId="{83F8B60F-B2FF-4E8D-881A-9F3F9FC5F8BF}"/>
          </ac:spMkLst>
        </pc:spChg>
        <pc:spChg chg="mod">
          <ac:chgData name="Connor Schmidt" userId="09332ba3-bace-4762-933e-6733a8e21971" providerId="ADAL" clId="{5A4AEA9F-C71C-42E2-936F-38E5B7E16028}" dt="2020-06-24T18:36:43.157" v="6" actId="13926"/>
          <ac:spMkLst>
            <pc:docMk/>
            <pc:sldMk cId="3337657851" sldId="256"/>
            <ac:spMk id="1089" creationId="{13D2AC2D-DC87-421F-A4E1-1CAB935A3EA9}"/>
          </ac:spMkLst>
        </pc:spChg>
        <pc:spChg chg="mod">
          <ac:chgData name="Connor Schmidt" userId="09332ba3-bace-4762-933e-6733a8e21971" providerId="ADAL" clId="{5A4AEA9F-C71C-42E2-936F-38E5B7E16028}" dt="2020-06-24T18:36:43.157" v="6" actId="13926"/>
          <ac:spMkLst>
            <pc:docMk/>
            <pc:sldMk cId="3337657851" sldId="256"/>
            <ac:spMk id="1090" creationId="{EBB4C8B0-1B3F-44FC-A7F3-6F46DCA3F76A}"/>
          </ac:spMkLst>
        </pc:spChg>
        <pc:spChg chg="mod">
          <ac:chgData name="Connor Schmidt" userId="09332ba3-bace-4762-933e-6733a8e21971" providerId="ADAL" clId="{5A4AEA9F-C71C-42E2-936F-38E5B7E16028}" dt="2020-06-24T18:36:43.157" v="6" actId="13926"/>
          <ac:spMkLst>
            <pc:docMk/>
            <pc:sldMk cId="3337657851" sldId="256"/>
            <ac:spMk id="1091" creationId="{9E914554-22E9-4EE1-92B2-796A2DBBA0B9}"/>
          </ac:spMkLst>
        </pc:spChg>
        <pc:spChg chg="mod">
          <ac:chgData name="Connor Schmidt" userId="09332ba3-bace-4762-933e-6733a8e21971" providerId="ADAL" clId="{5A4AEA9F-C71C-42E2-936F-38E5B7E16028}" dt="2020-06-24T18:36:43.157" v="6" actId="13926"/>
          <ac:spMkLst>
            <pc:docMk/>
            <pc:sldMk cId="3337657851" sldId="256"/>
            <ac:spMk id="1092" creationId="{932F7FED-66AA-49D1-ACFD-03686956F60C}"/>
          </ac:spMkLst>
        </pc:spChg>
        <pc:spChg chg="mod">
          <ac:chgData name="Connor Schmidt" userId="09332ba3-bace-4762-933e-6733a8e21971" providerId="ADAL" clId="{5A4AEA9F-C71C-42E2-936F-38E5B7E16028}" dt="2020-06-24T18:36:43.157" v="6" actId="13926"/>
          <ac:spMkLst>
            <pc:docMk/>
            <pc:sldMk cId="3337657851" sldId="256"/>
            <ac:spMk id="1093" creationId="{2C016C0B-1BC7-40A0-9DA5-6730D264FDBB}"/>
          </ac:spMkLst>
        </pc:spChg>
        <pc:spChg chg="mod">
          <ac:chgData name="Connor Schmidt" userId="09332ba3-bace-4762-933e-6733a8e21971" providerId="ADAL" clId="{5A4AEA9F-C71C-42E2-936F-38E5B7E16028}" dt="2020-06-24T18:36:43.157" v="6" actId="13926"/>
          <ac:spMkLst>
            <pc:docMk/>
            <pc:sldMk cId="3337657851" sldId="256"/>
            <ac:spMk id="1094" creationId="{6D120B4A-5646-4DD0-ACE0-1CE638666A52}"/>
          </ac:spMkLst>
        </pc:spChg>
        <pc:spChg chg="mod">
          <ac:chgData name="Connor Schmidt" userId="09332ba3-bace-4762-933e-6733a8e21971" providerId="ADAL" clId="{5A4AEA9F-C71C-42E2-936F-38E5B7E16028}" dt="2020-06-24T18:36:43.157" v="6" actId="13926"/>
          <ac:spMkLst>
            <pc:docMk/>
            <pc:sldMk cId="3337657851" sldId="256"/>
            <ac:spMk id="1095" creationId="{87E354A0-B53B-4DB2-B299-EFB21E3E8F23}"/>
          </ac:spMkLst>
        </pc:spChg>
        <pc:spChg chg="mod">
          <ac:chgData name="Connor Schmidt" userId="09332ba3-bace-4762-933e-6733a8e21971" providerId="ADAL" clId="{5A4AEA9F-C71C-42E2-936F-38E5B7E16028}" dt="2020-06-24T18:36:43.157" v="6" actId="13926"/>
          <ac:spMkLst>
            <pc:docMk/>
            <pc:sldMk cId="3337657851" sldId="256"/>
            <ac:spMk id="1096" creationId="{C3EB60CB-943F-4C40-AE64-D85360038AC1}"/>
          </ac:spMkLst>
        </pc:spChg>
        <pc:spChg chg="mod">
          <ac:chgData name="Connor Schmidt" userId="09332ba3-bace-4762-933e-6733a8e21971" providerId="ADAL" clId="{5A4AEA9F-C71C-42E2-936F-38E5B7E16028}" dt="2020-06-24T18:36:43.157" v="6" actId="13926"/>
          <ac:spMkLst>
            <pc:docMk/>
            <pc:sldMk cId="3337657851" sldId="256"/>
            <ac:spMk id="1097" creationId="{5273D945-AEC8-4EF6-95F7-D34D08EDB1DB}"/>
          </ac:spMkLst>
        </pc:spChg>
        <pc:spChg chg="mod">
          <ac:chgData name="Connor Schmidt" userId="09332ba3-bace-4762-933e-6733a8e21971" providerId="ADAL" clId="{5A4AEA9F-C71C-42E2-936F-38E5B7E16028}" dt="2020-06-24T18:36:43.157" v="6" actId="13926"/>
          <ac:spMkLst>
            <pc:docMk/>
            <pc:sldMk cId="3337657851" sldId="256"/>
            <ac:spMk id="1098" creationId="{4FFF6100-502B-444A-BE83-8FF7F04C5E94}"/>
          </ac:spMkLst>
        </pc:spChg>
        <pc:spChg chg="mod">
          <ac:chgData name="Connor Schmidt" userId="09332ba3-bace-4762-933e-6733a8e21971" providerId="ADAL" clId="{5A4AEA9F-C71C-42E2-936F-38E5B7E16028}" dt="2020-06-24T18:36:43.157" v="6" actId="13926"/>
          <ac:spMkLst>
            <pc:docMk/>
            <pc:sldMk cId="3337657851" sldId="256"/>
            <ac:spMk id="1099" creationId="{717E17F9-95AC-42F5-9141-EB288F5F715A}"/>
          </ac:spMkLst>
        </pc:spChg>
        <pc:spChg chg="mod">
          <ac:chgData name="Connor Schmidt" userId="09332ba3-bace-4762-933e-6733a8e21971" providerId="ADAL" clId="{5A4AEA9F-C71C-42E2-936F-38E5B7E16028}" dt="2020-06-24T18:36:43.157" v="6" actId="13926"/>
          <ac:spMkLst>
            <pc:docMk/>
            <pc:sldMk cId="3337657851" sldId="256"/>
            <ac:spMk id="1100" creationId="{B2A23707-4226-4AF5-933A-E36F6A3349A9}"/>
          </ac:spMkLst>
        </pc:spChg>
        <pc:spChg chg="mod">
          <ac:chgData name="Connor Schmidt" userId="09332ba3-bace-4762-933e-6733a8e21971" providerId="ADAL" clId="{5A4AEA9F-C71C-42E2-936F-38E5B7E16028}" dt="2020-06-24T18:36:43.157" v="6" actId="13926"/>
          <ac:spMkLst>
            <pc:docMk/>
            <pc:sldMk cId="3337657851" sldId="256"/>
            <ac:spMk id="1101" creationId="{05D798EA-9A25-4423-992C-C7C15631EE6B}"/>
          </ac:spMkLst>
        </pc:spChg>
        <pc:spChg chg="mod">
          <ac:chgData name="Connor Schmidt" userId="09332ba3-bace-4762-933e-6733a8e21971" providerId="ADAL" clId="{5A4AEA9F-C71C-42E2-936F-38E5B7E16028}" dt="2020-06-24T18:36:43.157" v="6" actId="13926"/>
          <ac:spMkLst>
            <pc:docMk/>
            <pc:sldMk cId="3337657851" sldId="256"/>
            <ac:spMk id="1511" creationId="{C2DA668E-15C1-4FAB-BD31-22095685553F}"/>
          </ac:spMkLst>
        </pc:spChg>
        <pc:spChg chg="mod">
          <ac:chgData name="Connor Schmidt" userId="09332ba3-bace-4762-933e-6733a8e21971" providerId="ADAL" clId="{5A4AEA9F-C71C-42E2-936F-38E5B7E16028}" dt="2020-06-24T18:36:43.157" v="6" actId="13926"/>
          <ac:spMkLst>
            <pc:docMk/>
            <pc:sldMk cId="3337657851" sldId="256"/>
            <ac:spMk id="1595" creationId="{F80156B1-073B-426F-B0FF-DCD7DACD3C0E}"/>
          </ac:spMkLst>
        </pc:spChg>
        <pc:spChg chg="mod">
          <ac:chgData name="Connor Schmidt" userId="09332ba3-bace-4762-933e-6733a8e21971" providerId="ADAL" clId="{5A4AEA9F-C71C-42E2-936F-38E5B7E16028}" dt="2020-06-24T18:36:43.157" v="6" actId="13926"/>
          <ac:spMkLst>
            <pc:docMk/>
            <pc:sldMk cId="3337657851" sldId="256"/>
            <ac:spMk id="1596" creationId="{AC68DE11-E15A-4DB3-9B7B-3133B268038F}"/>
          </ac:spMkLst>
        </pc:spChg>
        <pc:spChg chg="mod">
          <ac:chgData name="Connor Schmidt" userId="09332ba3-bace-4762-933e-6733a8e21971" providerId="ADAL" clId="{5A4AEA9F-C71C-42E2-936F-38E5B7E16028}" dt="2020-06-24T18:36:43.157" v="6" actId="13926"/>
          <ac:spMkLst>
            <pc:docMk/>
            <pc:sldMk cId="3337657851" sldId="256"/>
            <ac:spMk id="1597" creationId="{3D2984C4-C6CA-4F32-9B11-A8DAF39D51CF}"/>
          </ac:spMkLst>
        </pc:spChg>
        <pc:spChg chg="mod">
          <ac:chgData name="Connor Schmidt" userId="09332ba3-bace-4762-933e-6733a8e21971" providerId="ADAL" clId="{5A4AEA9F-C71C-42E2-936F-38E5B7E16028}" dt="2020-06-24T18:36:43.157" v="6" actId="13926"/>
          <ac:spMkLst>
            <pc:docMk/>
            <pc:sldMk cId="3337657851" sldId="256"/>
            <ac:spMk id="1598" creationId="{05E167F2-B357-43A1-91E3-32986967E726}"/>
          </ac:spMkLst>
        </pc:spChg>
        <pc:spChg chg="mod">
          <ac:chgData name="Connor Schmidt" userId="09332ba3-bace-4762-933e-6733a8e21971" providerId="ADAL" clId="{5A4AEA9F-C71C-42E2-936F-38E5B7E16028}" dt="2020-06-24T18:36:43.157" v="6" actId="13926"/>
          <ac:spMkLst>
            <pc:docMk/>
            <pc:sldMk cId="3337657851" sldId="256"/>
            <ac:spMk id="1599" creationId="{94E42F9F-40A7-441D-B277-0A6C35FF30D2}"/>
          </ac:spMkLst>
        </pc:spChg>
        <pc:spChg chg="mod">
          <ac:chgData name="Connor Schmidt" userId="09332ba3-bace-4762-933e-6733a8e21971" providerId="ADAL" clId="{5A4AEA9F-C71C-42E2-936F-38E5B7E16028}" dt="2020-06-24T18:36:43.157" v="6" actId="13926"/>
          <ac:spMkLst>
            <pc:docMk/>
            <pc:sldMk cId="3337657851" sldId="256"/>
            <ac:spMk id="1609" creationId="{600ED12A-D21A-4460-9268-90546F0B4876}"/>
          </ac:spMkLst>
        </pc:spChg>
        <pc:spChg chg="mod">
          <ac:chgData name="Connor Schmidt" userId="09332ba3-bace-4762-933e-6733a8e21971" providerId="ADAL" clId="{5A4AEA9F-C71C-42E2-936F-38E5B7E16028}" dt="2020-06-24T18:36:43.157" v="6" actId="13926"/>
          <ac:spMkLst>
            <pc:docMk/>
            <pc:sldMk cId="3337657851" sldId="256"/>
            <ac:spMk id="1610" creationId="{3F8AB949-2C49-40A7-A702-1BDC7841775B}"/>
          </ac:spMkLst>
        </pc:spChg>
        <pc:spChg chg="mod">
          <ac:chgData name="Connor Schmidt" userId="09332ba3-bace-4762-933e-6733a8e21971" providerId="ADAL" clId="{5A4AEA9F-C71C-42E2-936F-38E5B7E16028}" dt="2020-06-24T18:36:43.157" v="6" actId="13926"/>
          <ac:spMkLst>
            <pc:docMk/>
            <pc:sldMk cId="3337657851" sldId="256"/>
            <ac:spMk id="1611" creationId="{EC904DB7-3BCF-4DEE-9182-710D25D15103}"/>
          </ac:spMkLst>
        </pc:spChg>
        <pc:spChg chg="mod">
          <ac:chgData name="Connor Schmidt" userId="09332ba3-bace-4762-933e-6733a8e21971" providerId="ADAL" clId="{5A4AEA9F-C71C-42E2-936F-38E5B7E16028}" dt="2020-06-24T18:36:43.157" v="6" actId="13926"/>
          <ac:spMkLst>
            <pc:docMk/>
            <pc:sldMk cId="3337657851" sldId="256"/>
            <ac:spMk id="1612" creationId="{3110F5F5-2AE5-40D6-B1A1-D086405E5DB0}"/>
          </ac:spMkLst>
        </pc:spChg>
        <pc:spChg chg="mod">
          <ac:chgData name="Connor Schmidt" userId="09332ba3-bace-4762-933e-6733a8e21971" providerId="ADAL" clId="{5A4AEA9F-C71C-42E2-936F-38E5B7E16028}" dt="2020-06-24T18:36:43.157" v="6" actId="13926"/>
          <ac:spMkLst>
            <pc:docMk/>
            <pc:sldMk cId="3337657851" sldId="256"/>
            <ac:spMk id="1613" creationId="{0894C271-E513-427A-B892-2B5D20ECB42E}"/>
          </ac:spMkLst>
        </pc:spChg>
        <pc:spChg chg="mod">
          <ac:chgData name="Connor Schmidt" userId="09332ba3-bace-4762-933e-6733a8e21971" providerId="ADAL" clId="{5A4AEA9F-C71C-42E2-936F-38E5B7E16028}" dt="2020-06-24T18:36:43.157" v="6" actId="13926"/>
          <ac:spMkLst>
            <pc:docMk/>
            <pc:sldMk cId="3337657851" sldId="256"/>
            <ac:spMk id="1614" creationId="{4065E591-0942-4D89-A1AA-415423602918}"/>
          </ac:spMkLst>
        </pc:spChg>
        <pc:spChg chg="mod">
          <ac:chgData name="Connor Schmidt" userId="09332ba3-bace-4762-933e-6733a8e21971" providerId="ADAL" clId="{5A4AEA9F-C71C-42E2-936F-38E5B7E16028}" dt="2020-06-24T18:36:43.157" v="6" actId="13926"/>
          <ac:spMkLst>
            <pc:docMk/>
            <pc:sldMk cId="3337657851" sldId="256"/>
            <ac:spMk id="1615" creationId="{D722896C-F868-49DB-A71B-DEE14E1DF168}"/>
          </ac:spMkLst>
        </pc:spChg>
        <pc:spChg chg="mod">
          <ac:chgData name="Connor Schmidt" userId="09332ba3-bace-4762-933e-6733a8e21971" providerId="ADAL" clId="{5A4AEA9F-C71C-42E2-936F-38E5B7E16028}" dt="2020-06-24T18:36:43.157" v="6" actId="13926"/>
          <ac:spMkLst>
            <pc:docMk/>
            <pc:sldMk cId="3337657851" sldId="256"/>
            <ac:spMk id="1616" creationId="{57BA62F6-3BA3-49F1-BECC-C73CD397FDE8}"/>
          </ac:spMkLst>
        </pc:spChg>
        <pc:spChg chg="mod">
          <ac:chgData name="Connor Schmidt" userId="09332ba3-bace-4762-933e-6733a8e21971" providerId="ADAL" clId="{5A4AEA9F-C71C-42E2-936F-38E5B7E16028}" dt="2020-06-24T18:36:43.157" v="6" actId="13926"/>
          <ac:spMkLst>
            <pc:docMk/>
            <pc:sldMk cId="3337657851" sldId="256"/>
            <ac:spMk id="1617" creationId="{ED958283-EE20-42C3-AFB2-C5FB9BEECE04}"/>
          </ac:spMkLst>
        </pc:spChg>
        <pc:spChg chg="mod">
          <ac:chgData name="Connor Schmidt" userId="09332ba3-bace-4762-933e-6733a8e21971" providerId="ADAL" clId="{5A4AEA9F-C71C-42E2-936F-38E5B7E16028}" dt="2020-06-24T18:36:43.157" v="6" actId="13926"/>
          <ac:spMkLst>
            <pc:docMk/>
            <pc:sldMk cId="3337657851" sldId="256"/>
            <ac:spMk id="1618" creationId="{11073F3D-71AF-4023-AD05-5DD469BD950A}"/>
          </ac:spMkLst>
        </pc:spChg>
        <pc:spChg chg="mod">
          <ac:chgData name="Connor Schmidt" userId="09332ba3-bace-4762-933e-6733a8e21971" providerId="ADAL" clId="{5A4AEA9F-C71C-42E2-936F-38E5B7E16028}" dt="2020-06-24T18:36:43.157" v="6" actId="13926"/>
          <ac:spMkLst>
            <pc:docMk/>
            <pc:sldMk cId="3337657851" sldId="256"/>
            <ac:spMk id="1619" creationId="{666A21FE-3CEF-4132-883D-31FADD189CCB}"/>
          </ac:spMkLst>
        </pc:spChg>
        <pc:spChg chg="mod">
          <ac:chgData name="Connor Schmidt" userId="09332ba3-bace-4762-933e-6733a8e21971" providerId="ADAL" clId="{5A4AEA9F-C71C-42E2-936F-38E5B7E16028}" dt="2020-06-24T18:36:43.157" v="6" actId="13926"/>
          <ac:spMkLst>
            <pc:docMk/>
            <pc:sldMk cId="3337657851" sldId="256"/>
            <ac:spMk id="1620" creationId="{A6F7D7BF-7C11-4E7B-A3CB-49FE2E1D10F6}"/>
          </ac:spMkLst>
        </pc:spChg>
        <pc:spChg chg="mod">
          <ac:chgData name="Connor Schmidt" userId="09332ba3-bace-4762-933e-6733a8e21971" providerId="ADAL" clId="{5A4AEA9F-C71C-42E2-936F-38E5B7E16028}" dt="2020-06-24T18:36:43.157" v="6" actId="13926"/>
          <ac:spMkLst>
            <pc:docMk/>
            <pc:sldMk cId="3337657851" sldId="256"/>
            <ac:spMk id="1621" creationId="{614E6FAC-A754-4983-ADA8-B15481302608}"/>
          </ac:spMkLst>
        </pc:spChg>
        <pc:spChg chg="mod">
          <ac:chgData name="Connor Schmidt" userId="09332ba3-bace-4762-933e-6733a8e21971" providerId="ADAL" clId="{5A4AEA9F-C71C-42E2-936F-38E5B7E16028}" dt="2020-06-24T18:36:43.157" v="6" actId="13926"/>
          <ac:spMkLst>
            <pc:docMk/>
            <pc:sldMk cId="3337657851" sldId="256"/>
            <ac:spMk id="1622" creationId="{6EA50747-999B-4B0B-BC59-BA0E06858E2B}"/>
          </ac:spMkLst>
        </pc:spChg>
        <pc:spChg chg="mod">
          <ac:chgData name="Connor Schmidt" userId="09332ba3-bace-4762-933e-6733a8e21971" providerId="ADAL" clId="{5A4AEA9F-C71C-42E2-936F-38E5B7E16028}" dt="2020-06-24T18:36:43.157" v="6" actId="13926"/>
          <ac:spMkLst>
            <pc:docMk/>
            <pc:sldMk cId="3337657851" sldId="256"/>
            <ac:spMk id="1623" creationId="{27F2BF4B-1A65-498D-A8AE-595E6EB6FF47}"/>
          </ac:spMkLst>
        </pc:spChg>
        <pc:spChg chg="mod">
          <ac:chgData name="Connor Schmidt" userId="09332ba3-bace-4762-933e-6733a8e21971" providerId="ADAL" clId="{5A4AEA9F-C71C-42E2-936F-38E5B7E16028}" dt="2020-06-24T18:36:43.157" v="6" actId="13926"/>
          <ac:spMkLst>
            <pc:docMk/>
            <pc:sldMk cId="3337657851" sldId="256"/>
            <ac:spMk id="1624" creationId="{F8E60170-604D-4C0A-AE16-5FEA0666F4AE}"/>
          </ac:spMkLst>
        </pc:spChg>
        <pc:spChg chg="mod">
          <ac:chgData name="Connor Schmidt" userId="09332ba3-bace-4762-933e-6733a8e21971" providerId="ADAL" clId="{5A4AEA9F-C71C-42E2-936F-38E5B7E16028}" dt="2020-06-24T18:36:43.157" v="6" actId="13926"/>
          <ac:spMkLst>
            <pc:docMk/>
            <pc:sldMk cId="3337657851" sldId="256"/>
            <ac:spMk id="1625" creationId="{8A53CF5A-813B-4444-81B4-49A8C7F2E84A}"/>
          </ac:spMkLst>
        </pc:spChg>
        <pc:spChg chg="mod">
          <ac:chgData name="Connor Schmidt" userId="09332ba3-bace-4762-933e-6733a8e21971" providerId="ADAL" clId="{5A4AEA9F-C71C-42E2-936F-38E5B7E16028}" dt="2020-06-24T18:36:43.157" v="6" actId="13926"/>
          <ac:spMkLst>
            <pc:docMk/>
            <pc:sldMk cId="3337657851" sldId="256"/>
            <ac:spMk id="1626" creationId="{7B2A5CE8-A715-449C-B2D2-F91821B15637}"/>
          </ac:spMkLst>
        </pc:spChg>
        <pc:spChg chg="mod">
          <ac:chgData name="Connor Schmidt" userId="09332ba3-bace-4762-933e-6733a8e21971" providerId="ADAL" clId="{5A4AEA9F-C71C-42E2-936F-38E5B7E16028}" dt="2020-06-24T18:36:43.157" v="6" actId="13926"/>
          <ac:spMkLst>
            <pc:docMk/>
            <pc:sldMk cId="3337657851" sldId="256"/>
            <ac:spMk id="1627" creationId="{B88AE45D-EC80-410F-8FCA-47E31BF97E53}"/>
          </ac:spMkLst>
        </pc:spChg>
        <pc:spChg chg="mod">
          <ac:chgData name="Connor Schmidt" userId="09332ba3-bace-4762-933e-6733a8e21971" providerId="ADAL" clId="{5A4AEA9F-C71C-42E2-936F-38E5B7E16028}" dt="2020-06-24T18:36:43.157" v="6" actId="13926"/>
          <ac:spMkLst>
            <pc:docMk/>
            <pc:sldMk cId="3337657851" sldId="256"/>
            <ac:spMk id="1628" creationId="{BE7D3815-67D1-44EF-8497-3EA6AE394297}"/>
          </ac:spMkLst>
        </pc:spChg>
        <pc:spChg chg="mod">
          <ac:chgData name="Connor Schmidt" userId="09332ba3-bace-4762-933e-6733a8e21971" providerId="ADAL" clId="{5A4AEA9F-C71C-42E2-936F-38E5B7E16028}" dt="2020-06-24T18:36:43.157" v="6" actId="13926"/>
          <ac:spMkLst>
            <pc:docMk/>
            <pc:sldMk cId="3337657851" sldId="256"/>
            <ac:spMk id="1629" creationId="{955791C1-B190-4184-8D95-E27B09F2334E}"/>
          </ac:spMkLst>
        </pc:spChg>
        <pc:spChg chg="mod">
          <ac:chgData name="Connor Schmidt" userId="09332ba3-bace-4762-933e-6733a8e21971" providerId="ADAL" clId="{5A4AEA9F-C71C-42E2-936F-38E5B7E16028}" dt="2020-06-24T18:36:43.157" v="6" actId="13926"/>
          <ac:spMkLst>
            <pc:docMk/>
            <pc:sldMk cId="3337657851" sldId="256"/>
            <ac:spMk id="1630" creationId="{7E09346C-816A-4284-9977-0AFEE906AD49}"/>
          </ac:spMkLst>
        </pc:spChg>
        <pc:spChg chg="mod">
          <ac:chgData name="Connor Schmidt" userId="09332ba3-bace-4762-933e-6733a8e21971" providerId="ADAL" clId="{5A4AEA9F-C71C-42E2-936F-38E5B7E16028}" dt="2020-06-24T18:36:43.157" v="6" actId="13926"/>
          <ac:spMkLst>
            <pc:docMk/>
            <pc:sldMk cId="3337657851" sldId="256"/>
            <ac:spMk id="1631" creationId="{5E6C9A41-0D48-44E2-99C7-831067D63019}"/>
          </ac:spMkLst>
        </pc:spChg>
        <pc:spChg chg="mod">
          <ac:chgData name="Connor Schmidt" userId="09332ba3-bace-4762-933e-6733a8e21971" providerId="ADAL" clId="{5A4AEA9F-C71C-42E2-936F-38E5B7E16028}" dt="2020-06-24T18:36:43.157" v="6" actId="13926"/>
          <ac:spMkLst>
            <pc:docMk/>
            <pc:sldMk cId="3337657851" sldId="256"/>
            <ac:spMk id="1632" creationId="{9AE4E756-BF34-423C-9B8F-5AEC532B73D3}"/>
          </ac:spMkLst>
        </pc:spChg>
        <pc:spChg chg="mod">
          <ac:chgData name="Connor Schmidt" userId="09332ba3-bace-4762-933e-6733a8e21971" providerId="ADAL" clId="{5A4AEA9F-C71C-42E2-936F-38E5B7E16028}" dt="2020-06-24T18:36:43.157" v="6" actId="13926"/>
          <ac:spMkLst>
            <pc:docMk/>
            <pc:sldMk cId="3337657851" sldId="256"/>
            <ac:spMk id="1633" creationId="{092D6E02-FD01-4155-86DF-C412392F1C2D}"/>
          </ac:spMkLst>
        </pc:spChg>
        <pc:spChg chg="mod">
          <ac:chgData name="Connor Schmidt" userId="09332ba3-bace-4762-933e-6733a8e21971" providerId="ADAL" clId="{5A4AEA9F-C71C-42E2-936F-38E5B7E16028}" dt="2020-06-24T18:36:43.157" v="6" actId="13926"/>
          <ac:spMkLst>
            <pc:docMk/>
            <pc:sldMk cId="3337657851" sldId="256"/>
            <ac:spMk id="1634" creationId="{0EF7E0BD-6C91-4D7F-A364-A16335344E60}"/>
          </ac:spMkLst>
        </pc:spChg>
        <pc:spChg chg="mod">
          <ac:chgData name="Connor Schmidt" userId="09332ba3-bace-4762-933e-6733a8e21971" providerId="ADAL" clId="{5A4AEA9F-C71C-42E2-936F-38E5B7E16028}" dt="2020-06-24T18:36:43.157" v="6" actId="13926"/>
          <ac:spMkLst>
            <pc:docMk/>
            <pc:sldMk cId="3337657851" sldId="256"/>
            <ac:spMk id="1635" creationId="{63BF2C2B-619C-46A7-A501-060F5A225B04}"/>
          </ac:spMkLst>
        </pc:spChg>
        <pc:spChg chg="mod">
          <ac:chgData name="Connor Schmidt" userId="09332ba3-bace-4762-933e-6733a8e21971" providerId="ADAL" clId="{5A4AEA9F-C71C-42E2-936F-38E5B7E16028}" dt="2020-06-24T18:36:43.157" v="6" actId="13926"/>
          <ac:spMkLst>
            <pc:docMk/>
            <pc:sldMk cId="3337657851" sldId="256"/>
            <ac:spMk id="1636" creationId="{5F40B28C-BC6D-4DFA-BFF0-63E1FEC6DCAD}"/>
          </ac:spMkLst>
        </pc:spChg>
        <pc:spChg chg="mod">
          <ac:chgData name="Connor Schmidt" userId="09332ba3-bace-4762-933e-6733a8e21971" providerId="ADAL" clId="{5A4AEA9F-C71C-42E2-936F-38E5B7E16028}" dt="2020-06-24T18:36:43.157" v="6" actId="13926"/>
          <ac:spMkLst>
            <pc:docMk/>
            <pc:sldMk cId="3337657851" sldId="256"/>
            <ac:spMk id="1637" creationId="{AEF32B2C-06EB-4E45-BECB-650EA8747FA6}"/>
          </ac:spMkLst>
        </pc:spChg>
        <pc:spChg chg="mod">
          <ac:chgData name="Connor Schmidt" userId="09332ba3-bace-4762-933e-6733a8e21971" providerId="ADAL" clId="{5A4AEA9F-C71C-42E2-936F-38E5B7E16028}" dt="2020-06-24T18:36:43.157" v="6" actId="13926"/>
          <ac:spMkLst>
            <pc:docMk/>
            <pc:sldMk cId="3337657851" sldId="256"/>
            <ac:spMk id="1638" creationId="{B155A60A-88DB-48CC-BE12-557916F05A6A}"/>
          </ac:spMkLst>
        </pc:spChg>
        <pc:spChg chg="mod">
          <ac:chgData name="Connor Schmidt" userId="09332ba3-bace-4762-933e-6733a8e21971" providerId="ADAL" clId="{5A4AEA9F-C71C-42E2-936F-38E5B7E16028}" dt="2020-06-24T18:36:43.157" v="6" actId="13926"/>
          <ac:spMkLst>
            <pc:docMk/>
            <pc:sldMk cId="3337657851" sldId="256"/>
            <ac:spMk id="1639" creationId="{234DDA1C-6001-4DE8-BB2F-FB20AF50120E}"/>
          </ac:spMkLst>
        </pc:spChg>
        <pc:spChg chg="mod">
          <ac:chgData name="Connor Schmidt" userId="09332ba3-bace-4762-933e-6733a8e21971" providerId="ADAL" clId="{5A4AEA9F-C71C-42E2-936F-38E5B7E16028}" dt="2020-06-24T18:36:43.157" v="6" actId="13926"/>
          <ac:spMkLst>
            <pc:docMk/>
            <pc:sldMk cId="3337657851" sldId="256"/>
            <ac:spMk id="1640" creationId="{74C02249-8BAB-45AE-816E-9D2EE2AF9ADD}"/>
          </ac:spMkLst>
        </pc:spChg>
        <pc:spChg chg="mod">
          <ac:chgData name="Connor Schmidt" userId="09332ba3-bace-4762-933e-6733a8e21971" providerId="ADAL" clId="{5A4AEA9F-C71C-42E2-936F-38E5B7E16028}" dt="2020-06-24T18:36:43.157" v="6" actId="13926"/>
          <ac:spMkLst>
            <pc:docMk/>
            <pc:sldMk cId="3337657851" sldId="256"/>
            <ac:spMk id="1641" creationId="{033CA4D1-D96C-43C5-BC6F-8D46A1A148F6}"/>
          </ac:spMkLst>
        </pc:spChg>
        <pc:spChg chg="mod">
          <ac:chgData name="Connor Schmidt" userId="09332ba3-bace-4762-933e-6733a8e21971" providerId="ADAL" clId="{5A4AEA9F-C71C-42E2-936F-38E5B7E16028}" dt="2020-06-24T18:36:43.157" v="6" actId="13926"/>
          <ac:spMkLst>
            <pc:docMk/>
            <pc:sldMk cId="3337657851" sldId="256"/>
            <ac:spMk id="1642" creationId="{0E52885E-8EA7-423B-9803-0DFF877CA102}"/>
          </ac:spMkLst>
        </pc:spChg>
        <pc:spChg chg="mod">
          <ac:chgData name="Connor Schmidt" userId="09332ba3-bace-4762-933e-6733a8e21971" providerId="ADAL" clId="{5A4AEA9F-C71C-42E2-936F-38E5B7E16028}" dt="2020-06-24T18:36:43.157" v="6" actId="13926"/>
          <ac:spMkLst>
            <pc:docMk/>
            <pc:sldMk cId="3337657851" sldId="256"/>
            <ac:spMk id="1643" creationId="{FCCB7FA1-69A8-40C9-B0A0-25E31268EA0D}"/>
          </ac:spMkLst>
        </pc:spChg>
        <pc:spChg chg="mod">
          <ac:chgData name="Connor Schmidt" userId="09332ba3-bace-4762-933e-6733a8e21971" providerId="ADAL" clId="{5A4AEA9F-C71C-42E2-936F-38E5B7E16028}" dt="2020-06-24T18:36:43.157" v="6" actId="13926"/>
          <ac:spMkLst>
            <pc:docMk/>
            <pc:sldMk cId="3337657851" sldId="256"/>
            <ac:spMk id="1644" creationId="{B1808A76-8D02-4E11-A49D-995739865098}"/>
          </ac:spMkLst>
        </pc:spChg>
        <pc:spChg chg="mod">
          <ac:chgData name="Connor Schmidt" userId="09332ba3-bace-4762-933e-6733a8e21971" providerId="ADAL" clId="{5A4AEA9F-C71C-42E2-936F-38E5B7E16028}" dt="2020-06-24T18:36:43.157" v="6" actId="13926"/>
          <ac:spMkLst>
            <pc:docMk/>
            <pc:sldMk cId="3337657851" sldId="256"/>
            <ac:spMk id="1645" creationId="{5CB71AA4-716E-43CF-844B-28D36117CB47}"/>
          </ac:spMkLst>
        </pc:spChg>
        <pc:spChg chg="mod">
          <ac:chgData name="Connor Schmidt" userId="09332ba3-bace-4762-933e-6733a8e21971" providerId="ADAL" clId="{5A4AEA9F-C71C-42E2-936F-38E5B7E16028}" dt="2020-06-24T18:36:43.157" v="6" actId="13926"/>
          <ac:spMkLst>
            <pc:docMk/>
            <pc:sldMk cId="3337657851" sldId="256"/>
            <ac:spMk id="1646" creationId="{1A18D757-E4CE-4175-975D-491C6F7A3A77}"/>
          </ac:spMkLst>
        </pc:spChg>
        <pc:spChg chg="mod">
          <ac:chgData name="Connor Schmidt" userId="09332ba3-bace-4762-933e-6733a8e21971" providerId="ADAL" clId="{5A4AEA9F-C71C-42E2-936F-38E5B7E16028}" dt="2020-06-24T18:36:43.157" v="6" actId="13926"/>
          <ac:spMkLst>
            <pc:docMk/>
            <pc:sldMk cId="3337657851" sldId="256"/>
            <ac:spMk id="1647" creationId="{587DFB77-1537-4C7B-A9F0-B25928D9ACA8}"/>
          </ac:spMkLst>
        </pc:spChg>
        <pc:spChg chg="mod">
          <ac:chgData name="Connor Schmidt" userId="09332ba3-bace-4762-933e-6733a8e21971" providerId="ADAL" clId="{5A4AEA9F-C71C-42E2-936F-38E5B7E16028}" dt="2020-06-24T18:36:43.157" v="6" actId="13926"/>
          <ac:spMkLst>
            <pc:docMk/>
            <pc:sldMk cId="3337657851" sldId="256"/>
            <ac:spMk id="1648" creationId="{B0B1AFD8-05CE-425E-8C47-F9C96457A6F8}"/>
          </ac:spMkLst>
        </pc:spChg>
        <pc:spChg chg="mod">
          <ac:chgData name="Connor Schmidt" userId="09332ba3-bace-4762-933e-6733a8e21971" providerId="ADAL" clId="{5A4AEA9F-C71C-42E2-936F-38E5B7E16028}" dt="2020-06-24T18:36:43.157" v="6" actId="13926"/>
          <ac:spMkLst>
            <pc:docMk/>
            <pc:sldMk cId="3337657851" sldId="256"/>
            <ac:spMk id="1649" creationId="{8B1E9A58-BBEB-4E09-B803-D904ACFCC815}"/>
          </ac:spMkLst>
        </pc:spChg>
        <pc:spChg chg="mod">
          <ac:chgData name="Connor Schmidt" userId="09332ba3-bace-4762-933e-6733a8e21971" providerId="ADAL" clId="{5A4AEA9F-C71C-42E2-936F-38E5B7E16028}" dt="2020-06-24T18:36:43.157" v="6" actId="13926"/>
          <ac:spMkLst>
            <pc:docMk/>
            <pc:sldMk cId="3337657851" sldId="256"/>
            <ac:spMk id="1650" creationId="{6F27CAB4-0C5B-49DB-95A5-4914407237A9}"/>
          </ac:spMkLst>
        </pc:spChg>
        <pc:spChg chg="mod">
          <ac:chgData name="Connor Schmidt" userId="09332ba3-bace-4762-933e-6733a8e21971" providerId="ADAL" clId="{5A4AEA9F-C71C-42E2-936F-38E5B7E16028}" dt="2020-06-24T18:36:43.157" v="6" actId="13926"/>
          <ac:spMkLst>
            <pc:docMk/>
            <pc:sldMk cId="3337657851" sldId="256"/>
            <ac:spMk id="1651" creationId="{72C9A449-831D-41A2-85CC-72170B8ADA51}"/>
          </ac:spMkLst>
        </pc:spChg>
        <pc:spChg chg="mod">
          <ac:chgData name="Connor Schmidt" userId="09332ba3-bace-4762-933e-6733a8e21971" providerId="ADAL" clId="{5A4AEA9F-C71C-42E2-936F-38E5B7E16028}" dt="2020-06-24T18:36:43.157" v="6" actId="13926"/>
          <ac:spMkLst>
            <pc:docMk/>
            <pc:sldMk cId="3337657851" sldId="256"/>
            <ac:spMk id="1652" creationId="{7E813E9A-9DA2-4838-9245-4C9370E73A07}"/>
          </ac:spMkLst>
        </pc:spChg>
        <pc:spChg chg="mod">
          <ac:chgData name="Connor Schmidt" userId="09332ba3-bace-4762-933e-6733a8e21971" providerId="ADAL" clId="{5A4AEA9F-C71C-42E2-936F-38E5B7E16028}" dt="2020-06-24T18:36:43.157" v="6" actId="13926"/>
          <ac:spMkLst>
            <pc:docMk/>
            <pc:sldMk cId="3337657851" sldId="256"/>
            <ac:spMk id="1653" creationId="{26BD8DAA-7C55-45D3-8695-08A92DF2F8FB}"/>
          </ac:spMkLst>
        </pc:spChg>
        <pc:spChg chg="mod">
          <ac:chgData name="Connor Schmidt" userId="09332ba3-bace-4762-933e-6733a8e21971" providerId="ADAL" clId="{5A4AEA9F-C71C-42E2-936F-38E5B7E16028}" dt="2020-06-24T18:36:43.157" v="6" actId="13926"/>
          <ac:spMkLst>
            <pc:docMk/>
            <pc:sldMk cId="3337657851" sldId="256"/>
            <ac:spMk id="1654" creationId="{D5678A97-8E59-488C-B934-7E6DDEFFFD5E}"/>
          </ac:spMkLst>
        </pc:spChg>
        <pc:spChg chg="mod">
          <ac:chgData name="Connor Schmidt" userId="09332ba3-bace-4762-933e-6733a8e21971" providerId="ADAL" clId="{5A4AEA9F-C71C-42E2-936F-38E5B7E16028}" dt="2020-06-24T18:36:43.157" v="6" actId="13926"/>
          <ac:spMkLst>
            <pc:docMk/>
            <pc:sldMk cId="3337657851" sldId="256"/>
            <ac:spMk id="1655" creationId="{4F2E01A9-3828-4CE9-9A33-89EA253889EE}"/>
          </ac:spMkLst>
        </pc:spChg>
        <pc:spChg chg="mod">
          <ac:chgData name="Connor Schmidt" userId="09332ba3-bace-4762-933e-6733a8e21971" providerId="ADAL" clId="{5A4AEA9F-C71C-42E2-936F-38E5B7E16028}" dt="2020-06-24T18:36:43.157" v="6" actId="13926"/>
          <ac:spMkLst>
            <pc:docMk/>
            <pc:sldMk cId="3337657851" sldId="256"/>
            <ac:spMk id="1656" creationId="{6C89DFC3-C6DE-4682-8259-A4820156E9C6}"/>
          </ac:spMkLst>
        </pc:spChg>
        <pc:spChg chg="mod">
          <ac:chgData name="Connor Schmidt" userId="09332ba3-bace-4762-933e-6733a8e21971" providerId="ADAL" clId="{5A4AEA9F-C71C-42E2-936F-38E5B7E16028}" dt="2020-06-24T18:36:43.157" v="6" actId="13926"/>
          <ac:spMkLst>
            <pc:docMk/>
            <pc:sldMk cId="3337657851" sldId="256"/>
            <ac:spMk id="1657" creationId="{21567B20-7D89-4770-BE7E-9E7DB4E06919}"/>
          </ac:spMkLst>
        </pc:spChg>
        <pc:spChg chg="mod">
          <ac:chgData name="Connor Schmidt" userId="09332ba3-bace-4762-933e-6733a8e21971" providerId="ADAL" clId="{5A4AEA9F-C71C-42E2-936F-38E5B7E16028}" dt="2020-06-24T18:36:43.157" v="6" actId="13926"/>
          <ac:spMkLst>
            <pc:docMk/>
            <pc:sldMk cId="3337657851" sldId="256"/>
            <ac:spMk id="1658" creationId="{085EA89F-AA89-42BD-80F2-E58D0F60C831}"/>
          </ac:spMkLst>
        </pc:spChg>
        <pc:spChg chg="mod">
          <ac:chgData name="Connor Schmidt" userId="09332ba3-bace-4762-933e-6733a8e21971" providerId="ADAL" clId="{5A4AEA9F-C71C-42E2-936F-38E5B7E16028}" dt="2020-06-24T18:36:43.157" v="6" actId="13926"/>
          <ac:spMkLst>
            <pc:docMk/>
            <pc:sldMk cId="3337657851" sldId="256"/>
            <ac:spMk id="1659" creationId="{0D5CAFA4-F48B-4356-9CA5-295A5F0E64D2}"/>
          </ac:spMkLst>
        </pc:spChg>
        <pc:spChg chg="mod">
          <ac:chgData name="Connor Schmidt" userId="09332ba3-bace-4762-933e-6733a8e21971" providerId="ADAL" clId="{5A4AEA9F-C71C-42E2-936F-38E5B7E16028}" dt="2020-06-24T18:36:43.157" v="6" actId="13926"/>
          <ac:spMkLst>
            <pc:docMk/>
            <pc:sldMk cId="3337657851" sldId="256"/>
            <ac:spMk id="1660" creationId="{2B5F1522-E707-4C46-9681-6C921AE4BAAB}"/>
          </ac:spMkLst>
        </pc:spChg>
        <pc:spChg chg="mod">
          <ac:chgData name="Connor Schmidt" userId="09332ba3-bace-4762-933e-6733a8e21971" providerId="ADAL" clId="{5A4AEA9F-C71C-42E2-936F-38E5B7E16028}" dt="2020-06-24T18:36:43.157" v="6" actId="13926"/>
          <ac:spMkLst>
            <pc:docMk/>
            <pc:sldMk cId="3337657851" sldId="256"/>
            <ac:spMk id="1661" creationId="{629895A9-0591-4647-B9CD-6372085CB6F5}"/>
          </ac:spMkLst>
        </pc:spChg>
        <pc:spChg chg="mod">
          <ac:chgData name="Connor Schmidt" userId="09332ba3-bace-4762-933e-6733a8e21971" providerId="ADAL" clId="{5A4AEA9F-C71C-42E2-936F-38E5B7E16028}" dt="2020-06-24T18:36:43.157" v="6" actId="13926"/>
          <ac:spMkLst>
            <pc:docMk/>
            <pc:sldMk cId="3337657851" sldId="256"/>
            <ac:spMk id="1662" creationId="{1E128D4A-8382-48B3-B26E-2ACE85AAB493}"/>
          </ac:spMkLst>
        </pc:spChg>
        <pc:spChg chg="mod">
          <ac:chgData name="Connor Schmidt" userId="09332ba3-bace-4762-933e-6733a8e21971" providerId="ADAL" clId="{5A4AEA9F-C71C-42E2-936F-38E5B7E16028}" dt="2020-06-24T18:36:43.157" v="6" actId="13926"/>
          <ac:spMkLst>
            <pc:docMk/>
            <pc:sldMk cId="3337657851" sldId="256"/>
            <ac:spMk id="1663" creationId="{665AC2EF-6353-4825-8704-02FC774B4FAE}"/>
          </ac:spMkLst>
        </pc:spChg>
        <pc:spChg chg="mod">
          <ac:chgData name="Connor Schmidt" userId="09332ba3-bace-4762-933e-6733a8e21971" providerId="ADAL" clId="{5A4AEA9F-C71C-42E2-936F-38E5B7E16028}" dt="2020-06-24T18:36:43.157" v="6" actId="13926"/>
          <ac:spMkLst>
            <pc:docMk/>
            <pc:sldMk cId="3337657851" sldId="256"/>
            <ac:spMk id="1664" creationId="{E4E2C0AF-096F-43D4-8721-48221188AA68}"/>
          </ac:spMkLst>
        </pc:spChg>
        <pc:spChg chg="mod">
          <ac:chgData name="Connor Schmidt" userId="09332ba3-bace-4762-933e-6733a8e21971" providerId="ADAL" clId="{5A4AEA9F-C71C-42E2-936F-38E5B7E16028}" dt="2020-06-24T18:36:43.157" v="6" actId="13926"/>
          <ac:spMkLst>
            <pc:docMk/>
            <pc:sldMk cId="3337657851" sldId="256"/>
            <ac:spMk id="1665" creationId="{E45457B8-B9EA-4D82-BB4F-D3594CCAAD2E}"/>
          </ac:spMkLst>
        </pc:spChg>
        <pc:spChg chg="mod">
          <ac:chgData name="Connor Schmidt" userId="09332ba3-bace-4762-933e-6733a8e21971" providerId="ADAL" clId="{5A4AEA9F-C71C-42E2-936F-38E5B7E16028}" dt="2020-06-24T18:36:43.157" v="6" actId="13926"/>
          <ac:spMkLst>
            <pc:docMk/>
            <pc:sldMk cId="3337657851" sldId="256"/>
            <ac:spMk id="1666" creationId="{937E9A50-6AEB-43C0-ADCB-D3CDC522B2B7}"/>
          </ac:spMkLst>
        </pc:spChg>
        <pc:spChg chg="mod">
          <ac:chgData name="Connor Schmidt" userId="09332ba3-bace-4762-933e-6733a8e21971" providerId="ADAL" clId="{5A4AEA9F-C71C-42E2-936F-38E5B7E16028}" dt="2020-06-24T18:36:43.157" v="6" actId="13926"/>
          <ac:spMkLst>
            <pc:docMk/>
            <pc:sldMk cId="3337657851" sldId="256"/>
            <ac:spMk id="1667" creationId="{4AEA98F5-D0E6-405D-9209-0770E3F4F8F1}"/>
          </ac:spMkLst>
        </pc:spChg>
        <pc:spChg chg="mod">
          <ac:chgData name="Connor Schmidt" userId="09332ba3-bace-4762-933e-6733a8e21971" providerId="ADAL" clId="{5A4AEA9F-C71C-42E2-936F-38E5B7E16028}" dt="2020-06-24T18:36:43.157" v="6" actId="13926"/>
          <ac:spMkLst>
            <pc:docMk/>
            <pc:sldMk cId="3337657851" sldId="256"/>
            <ac:spMk id="1668" creationId="{18B0D0F5-8FE0-4B07-B2A6-C802C5B8065F}"/>
          </ac:spMkLst>
        </pc:spChg>
        <pc:spChg chg="mod">
          <ac:chgData name="Connor Schmidt" userId="09332ba3-bace-4762-933e-6733a8e21971" providerId="ADAL" clId="{5A4AEA9F-C71C-42E2-936F-38E5B7E16028}" dt="2020-06-24T18:36:43.157" v="6" actId="13926"/>
          <ac:spMkLst>
            <pc:docMk/>
            <pc:sldMk cId="3337657851" sldId="256"/>
            <ac:spMk id="1669" creationId="{6D16D8BB-4EBB-48F5-86C1-25C399F951C2}"/>
          </ac:spMkLst>
        </pc:spChg>
        <pc:spChg chg="mod">
          <ac:chgData name="Connor Schmidt" userId="09332ba3-bace-4762-933e-6733a8e21971" providerId="ADAL" clId="{5A4AEA9F-C71C-42E2-936F-38E5B7E16028}" dt="2020-06-24T18:36:43.157" v="6" actId="13926"/>
          <ac:spMkLst>
            <pc:docMk/>
            <pc:sldMk cId="3337657851" sldId="256"/>
            <ac:spMk id="1670" creationId="{31BD49BA-FEED-4F60-931E-747AE5ADE23F}"/>
          </ac:spMkLst>
        </pc:spChg>
        <pc:spChg chg="mod">
          <ac:chgData name="Connor Schmidt" userId="09332ba3-bace-4762-933e-6733a8e21971" providerId="ADAL" clId="{5A4AEA9F-C71C-42E2-936F-38E5B7E16028}" dt="2020-06-24T18:36:43.157" v="6" actId="13926"/>
          <ac:spMkLst>
            <pc:docMk/>
            <pc:sldMk cId="3337657851" sldId="256"/>
            <ac:spMk id="1671" creationId="{390823F2-5CEB-49C8-BFA9-59FF888B9691}"/>
          </ac:spMkLst>
        </pc:spChg>
        <pc:spChg chg="mod">
          <ac:chgData name="Connor Schmidt" userId="09332ba3-bace-4762-933e-6733a8e21971" providerId="ADAL" clId="{5A4AEA9F-C71C-42E2-936F-38E5B7E16028}" dt="2020-06-24T18:36:43.157" v="6" actId="13926"/>
          <ac:spMkLst>
            <pc:docMk/>
            <pc:sldMk cId="3337657851" sldId="256"/>
            <ac:spMk id="1672" creationId="{8D9091B4-FD46-4A13-9DCD-4B199CF07767}"/>
          </ac:spMkLst>
        </pc:spChg>
        <pc:spChg chg="mod">
          <ac:chgData name="Connor Schmidt" userId="09332ba3-bace-4762-933e-6733a8e21971" providerId="ADAL" clId="{5A4AEA9F-C71C-42E2-936F-38E5B7E16028}" dt="2020-06-24T18:36:43.157" v="6" actId="13926"/>
          <ac:spMkLst>
            <pc:docMk/>
            <pc:sldMk cId="3337657851" sldId="256"/>
            <ac:spMk id="1673" creationId="{28F4D936-75A7-4852-B903-B2BE8A05494F}"/>
          </ac:spMkLst>
        </pc:spChg>
        <pc:spChg chg="mod">
          <ac:chgData name="Connor Schmidt" userId="09332ba3-bace-4762-933e-6733a8e21971" providerId="ADAL" clId="{5A4AEA9F-C71C-42E2-936F-38E5B7E16028}" dt="2020-06-24T18:36:43.157" v="6" actId="13926"/>
          <ac:spMkLst>
            <pc:docMk/>
            <pc:sldMk cId="3337657851" sldId="256"/>
            <ac:spMk id="1674" creationId="{52BEEE0C-A66C-4CB1-880C-558BE9F989AF}"/>
          </ac:spMkLst>
        </pc:spChg>
        <pc:spChg chg="mod">
          <ac:chgData name="Connor Schmidt" userId="09332ba3-bace-4762-933e-6733a8e21971" providerId="ADAL" clId="{5A4AEA9F-C71C-42E2-936F-38E5B7E16028}" dt="2020-06-24T18:36:43.157" v="6" actId="13926"/>
          <ac:spMkLst>
            <pc:docMk/>
            <pc:sldMk cId="3337657851" sldId="256"/>
            <ac:spMk id="1675" creationId="{9CFB7F37-2E28-4728-858D-185EF38D4719}"/>
          </ac:spMkLst>
        </pc:spChg>
        <pc:spChg chg="mod">
          <ac:chgData name="Connor Schmidt" userId="09332ba3-bace-4762-933e-6733a8e21971" providerId="ADAL" clId="{5A4AEA9F-C71C-42E2-936F-38E5B7E16028}" dt="2020-06-24T18:36:43.157" v="6" actId="13926"/>
          <ac:spMkLst>
            <pc:docMk/>
            <pc:sldMk cId="3337657851" sldId="256"/>
            <ac:spMk id="1676" creationId="{B4260254-F0CF-4886-859E-7F4BBFC6DBC5}"/>
          </ac:spMkLst>
        </pc:spChg>
        <pc:spChg chg="mod">
          <ac:chgData name="Connor Schmidt" userId="09332ba3-bace-4762-933e-6733a8e21971" providerId="ADAL" clId="{5A4AEA9F-C71C-42E2-936F-38E5B7E16028}" dt="2020-06-24T18:36:43.157" v="6" actId="13926"/>
          <ac:spMkLst>
            <pc:docMk/>
            <pc:sldMk cId="3337657851" sldId="256"/>
            <ac:spMk id="1677" creationId="{154B058A-9DE6-44F2-AE38-3CC13C441A9D}"/>
          </ac:spMkLst>
        </pc:spChg>
        <pc:spChg chg="mod">
          <ac:chgData name="Connor Schmidt" userId="09332ba3-bace-4762-933e-6733a8e21971" providerId="ADAL" clId="{5A4AEA9F-C71C-42E2-936F-38E5B7E16028}" dt="2020-06-24T18:36:43.157" v="6" actId="13926"/>
          <ac:spMkLst>
            <pc:docMk/>
            <pc:sldMk cId="3337657851" sldId="256"/>
            <ac:spMk id="1678" creationId="{0F957CAF-DC9D-402C-8796-9096B62173F3}"/>
          </ac:spMkLst>
        </pc:spChg>
        <pc:spChg chg="mod">
          <ac:chgData name="Connor Schmidt" userId="09332ba3-bace-4762-933e-6733a8e21971" providerId="ADAL" clId="{5A4AEA9F-C71C-42E2-936F-38E5B7E16028}" dt="2020-06-24T18:36:43.157" v="6" actId="13926"/>
          <ac:spMkLst>
            <pc:docMk/>
            <pc:sldMk cId="3337657851" sldId="256"/>
            <ac:spMk id="1679" creationId="{7B5EB77F-B649-4EF9-8095-D0DBA4973D13}"/>
          </ac:spMkLst>
        </pc:spChg>
        <pc:spChg chg="mod">
          <ac:chgData name="Connor Schmidt" userId="09332ba3-bace-4762-933e-6733a8e21971" providerId="ADAL" clId="{5A4AEA9F-C71C-42E2-936F-38E5B7E16028}" dt="2020-06-24T18:36:43.157" v="6" actId="13926"/>
          <ac:spMkLst>
            <pc:docMk/>
            <pc:sldMk cId="3337657851" sldId="256"/>
            <ac:spMk id="1680" creationId="{AB0D35D2-9950-425B-B7E5-F17404FFE8A6}"/>
          </ac:spMkLst>
        </pc:spChg>
        <pc:spChg chg="mod">
          <ac:chgData name="Connor Schmidt" userId="09332ba3-bace-4762-933e-6733a8e21971" providerId="ADAL" clId="{5A4AEA9F-C71C-42E2-936F-38E5B7E16028}" dt="2020-06-24T18:36:43.157" v="6" actId="13926"/>
          <ac:spMkLst>
            <pc:docMk/>
            <pc:sldMk cId="3337657851" sldId="256"/>
            <ac:spMk id="1681" creationId="{4A52321E-2D6F-4BB3-A8B0-84A52B8C0B8D}"/>
          </ac:spMkLst>
        </pc:spChg>
        <pc:spChg chg="mod">
          <ac:chgData name="Connor Schmidt" userId="09332ba3-bace-4762-933e-6733a8e21971" providerId="ADAL" clId="{5A4AEA9F-C71C-42E2-936F-38E5B7E16028}" dt="2020-06-24T18:36:43.157" v="6" actId="13926"/>
          <ac:spMkLst>
            <pc:docMk/>
            <pc:sldMk cId="3337657851" sldId="256"/>
            <ac:spMk id="1682" creationId="{AF4CC619-D245-458D-BAA7-F8548072CB13}"/>
          </ac:spMkLst>
        </pc:spChg>
        <pc:spChg chg="mod">
          <ac:chgData name="Connor Schmidt" userId="09332ba3-bace-4762-933e-6733a8e21971" providerId="ADAL" clId="{5A4AEA9F-C71C-42E2-936F-38E5B7E16028}" dt="2020-06-24T18:36:43.157" v="6" actId="13926"/>
          <ac:spMkLst>
            <pc:docMk/>
            <pc:sldMk cId="3337657851" sldId="256"/>
            <ac:spMk id="1683" creationId="{D916EC14-6016-4ED4-A165-FEF21AC9B79A}"/>
          </ac:spMkLst>
        </pc:spChg>
        <pc:spChg chg="mod">
          <ac:chgData name="Connor Schmidt" userId="09332ba3-bace-4762-933e-6733a8e21971" providerId="ADAL" clId="{5A4AEA9F-C71C-42E2-936F-38E5B7E16028}" dt="2020-06-24T18:36:43.157" v="6" actId="13926"/>
          <ac:spMkLst>
            <pc:docMk/>
            <pc:sldMk cId="3337657851" sldId="256"/>
            <ac:spMk id="1684" creationId="{610DECFB-9056-43A9-A0B5-9CC0FB1796DD}"/>
          </ac:spMkLst>
        </pc:spChg>
        <pc:spChg chg="mod">
          <ac:chgData name="Connor Schmidt" userId="09332ba3-bace-4762-933e-6733a8e21971" providerId="ADAL" clId="{5A4AEA9F-C71C-42E2-936F-38E5B7E16028}" dt="2020-06-24T18:36:43.157" v="6" actId="13926"/>
          <ac:spMkLst>
            <pc:docMk/>
            <pc:sldMk cId="3337657851" sldId="256"/>
            <ac:spMk id="1685" creationId="{560F48A8-1866-4C3D-BF2E-0E970D8438EA}"/>
          </ac:spMkLst>
        </pc:spChg>
        <pc:spChg chg="mod">
          <ac:chgData name="Connor Schmidt" userId="09332ba3-bace-4762-933e-6733a8e21971" providerId="ADAL" clId="{5A4AEA9F-C71C-42E2-936F-38E5B7E16028}" dt="2020-06-24T18:36:43.157" v="6" actId="13926"/>
          <ac:spMkLst>
            <pc:docMk/>
            <pc:sldMk cId="3337657851" sldId="256"/>
            <ac:spMk id="1686" creationId="{A0A5B38A-57C4-43A4-B250-93AF8E14F926}"/>
          </ac:spMkLst>
        </pc:spChg>
        <pc:spChg chg="mod">
          <ac:chgData name="Connor Schmidt" userId="09332ba3-bace-4762-933e-6733a8e21971" providerId="ADAL" clId="{5A4AEA9F-C71C-42E2-936F-38E5B7E16028}" dt="2020-06-24T18:36:43.157" v="6" actId="13926"/>
          <ac:spMkLst>
            <pc:docMk/>
            <pc:sldMk cId="3337657851" sldId="256"/>
            <ac:spMk id="1687" creationId="{B70E60A3-835D-4115-BC61-4D80DFBA5BD4}"/>
          </ac:spMkLst>
        </pc:spChg>
        <pc:spChg chg="mod">
          <ac:chgData name="Connor Schmidt" userId="09332ba3-bace-4762-933e-6733a8e21971" providerId="ADAL" clId="{5A4AEA9F-C71C-42E2-936F-38E5B7E16028}" dt="2020-06-24T18:36:43.157" v="6" actId="13926"/>
          <ac:spMkLst>
            <pc:docMk/>
            <pc:sldMk cId="3337657851" sldId="256"/>
            <ac:spMk id="1688" creationId="{89B25B3E-E612-4B1F-A73E-DAC5578B3116}"/>
          </ac:spMkLst>
        </pc:spChg>
        <pc:spChg chg="mod">
          <ac:chgData name="Connor Schmidt" userId="09332ba3-bace-4762-933e-6733a8e21971" providerId="ADAL" clId="{5A4AEA9F-C71C-42E2-936F-38E5B7E16028}" dt="2020-06-24T18:36:43.157" v="6" actId="13926"/>
          <ac:spMkLst>
            <pc:docMk/>
            <pc:sldMk cId="3337657851" sldId="256"/>
            <ac:spMk id="1689" creationId="{0B976DDE-F416-4AFE-B6C1-C9051E22FC3A}"/>
          </ac:spMkLst>
        </pc:spChg>
        <pc:spChg chg="mod">
          <ac:chgData name="Connor Schmidt" userId="09332ba3-bace-4762-933e-6733a8e21971" providerId="ADAL" clId="{5A4AEA9F-C71C-42E2-936F-38E5B7E16028}" dt="2020-06-24T18:36:43.157" v="6" actId="13926"/>
          <ac:spMkLst>
            <pc:docMk/>
            <pc:sldMk cId="3337657851" sldId="256"/>
            <ac:spMk id="1690" creationId="{10870465-1F5C-498D-92EC-5C820736FB6A}"/>
          </ac:spMkLst>
        </pc:spChg>
        <pc:spChg chg="mod">
          <ac:chgData name="Connor Schmidt" userId="09332ba3-bace-4762-933e-6733a8e21971" providerId="ADAL" clId="{5A4AEA9F-C71C-42E2-936F-38E5B7E16028}" dt="2020-06-24T18:36:43.157" v="6" actId="13926"/>
          <ac:spMkLst>
            <pc:docMk/>
            <pc:sldMk cId="3337657851" sldId="256"/>
            <ac:spMk id="1691" creationId="{84639D6C-1A5B-4686-A5BC-E16598327767}"/>
          </ac:spMkLst>
        </pc:spChg>
        <pc:spChg chg="mod">
          <ac:chgData name="Connor Schmidt" userId="09332ba3-bace-4762-933e-6733a8e21971" providerId="ADAL" clId="{5A4AEA9F-C71C-42E2-936F-38E5B7E16028}" dt="2020-06-24T18:36:43.157" v="6" actId="13926"/>
          <ac:spMkLst>
            <pc:docMk/>
            <pc:sldMk cId="3337657851" sldId="256"/>
            <ac:spMk id="1692" creationId="{106F8C11-A454-4A82-A75C-48DFA64B6100}"/>
          </ac:spMkLst>
        </pc:spChg>
        <pc:spChg chg="mod">
          <ac:chgData name="Connor Schmidt" userId="09332ba3-bace-4762-933e-6733a8e21971" providerId="ADAL" clId="{5A4AEA9F-C71C-42E2-936F-38E5B7E16028}" dt="2020-06-24T18:36:43.157" v="6" actId="13926"/>
          <ac:spMkLst>
            <pc:docMk/>
            <pc:sldMk cId="3337657851" sldId="256"/>
            <ac:spMk id="1693" creationId="{19B1B63B-503C-41DB-B09F-CC79317B6BEC}"/>
          </ac:spMkLst>
        </pc:spChg>
        <pc:spChg chg="mod">
          <ac:chgData name="Connor Schmidt" userId="09332ba3-bace-4762-933e-6733a8e21971" providerId="ADAL" clId="{5A4AEA9F-C71C-42E2-936F-38E5B7E16028}" dt="2020-06-24T18:36:43.157" v="6" actId="13926"/>
          <ac:spMkLst>
            <pc:docMk/>
            <pc:sldMk cId="3337657851" sldId="256"/>
            <ac:spMk id="1694" creationId="{D689822E-38B3-411D-B48B-6C1EEF794362}"/>
          </ac:spMkLst>
        </pc:spChg>
        <pc:spChg chg="mod">
          <ac:chgData name="Connor Schmidt" userId="09332ba3-bace-4762-933e-6733a8e21971" providerId="ADAL" clId="{5A4AEA9F-C71C-42E2-936F-38E5B7E16028}" dt="2020-06-24T18:36:43.157" v="6" actId="13926"/>
          <ac:spMkLst>
            <pc:docMk/>
            <pc:sldMk cId="3337657851" sldId="256"/>
            <ac:spMk id="1695" creationId="{7722BF34-F1B5-4330-A5AA-C366BDC23B7C}"/>
          </ac:spMkLst>
        </pc:spChg>
        <pc:spChg chg="mod">
          <ac:chgData name="Connor Schmidt" userId="09332ba3-bace-4762-933e-6733a8e21971" providerId="ADAL" clId="{5A4AEA9F-C71C-42E2-936F-38E5B7E16028}" dt="2020-06-24T18:36:43.157" v="6" actId="13926"/>
          <ac:spMkLst>
            <pc:docMk/>
            <pc:sldMk cId="3337657851" sldId="256"/>
            <ac:spMk id="1696" creationId="{1C81AAE1-260A-476D-846D-003371AF784B}"/>
          </ac:spMkLst>
        </pc:spChg>
        <pc:spChg chg="mod">
          <ac:chgData name="Connor Schmidt" userId="09332ba3-bace-4762-933e-6733a8e21971" providerId="ADAL" clId="{5A4AEA9F-C71C-42E2-936F-38E5B7E16028}" dt="2020-06-24T18:36:43.157" v="6" actId="13926"/>
          <ac:spMkLst>
            <pc:docMk/>
            <pc:sldMk cId="3337657851" sldId="256"/>
            <ac:spMk id="1697" creationId="{B63B3431-4303-46D2-B3D7-06BFF247CA85}"/>
          </ac:spMkLst>
        </pc:spChg>
        <pc:spChg chg="mod">
          <ac:chgData name="Connor Schmidt" userId="09332ba3-bace-4762-933e-6733a8e21971" providerId="ADAL" clId="{5A4AEA9F-C71C-42E2-936F-38E5B7E16028}" dt="2020-06-24T18:36:43.157" v="6" actId="13926"/>
          <ac:spMkLst>
            <pc:docMk/>
            <pc:sldMk cId="3337657851" sldId="256"/>
            <ac:spMk id="1781" creationId="{0ACD5BE5-812D-4C31-A20A-90056434AC8F}"/>
          </ac:spMkLst>
        </pc:spChg>
        <pc:spChg chg="mod">
          <ac:chgData name="Connor Schmidt" userId="09332ba3-bace-4762-933e-6733a8e21971" providerId="ADAL" clId="{5A4AEA9F-C71C-42E2-936F-38E5B7E16028}" dt="2020-06-24T18:36:43.157" v="6" actId="13926"/>
          <ac:spMkLst>
            <pc:docMk/>
            <pc:sldMk cId="3337657851" sldId="256"/>
            <ac:spMk id="1782" creationId="{2CAC5CA3-26C3-4946-BB0A-DD610C8CD59D}"/>
          </ac:spMkLst>
        </pc:spChg>
        <pc:spChg chg="mod">
          <ac:chgData name="Connor Schmidt" userId="09332ba3-bace-4762-933e-6733a8e21971" providerId="ADAL" clId="{5A4AEA9F-C71C-42E2-936F-38E5B7E16028}" dt="2020-06-24T18:36:43.157" v="6" actId="13926"/>
          <ac:spMkLst>
            <pc:docMk/>
            <pc:sldMk cId="3337657851" sldId="256"/>
            <ac:spMk id="1783" creationId="{BDC0C4AD-2FCF-4147-BA9B-687F2917D8E0}"/>
          </ac:spMkLst>
        </pc:spChg>
        <pc:spChg chg="mod">
          <ac:chgData name="Connor Schmidt" userId="09332ba3-bace-4762-933e-6733a8e21971" providerId="ADAL" clId="{5A4AEA9F-C71C-42E2-936F-38E5B7E16028}" dt="2020-06-24T18:36:43.157" v="6" actId="13926"/>
          <ac:spMkLst>
            <pc:docMk/>
            <pc:sldMk cId="3337657851" sldId="256"/>
            <ac:spMk id="1784" creationId="{49491F87-7FFA-40ED-B36A-318405E5310F}"/>
          </ac:spMkLst>
        </pc:spChg>
        <pc:spChg chg="mod">
          <ac:chgData name="Connor Schmidt" userId="09332ba3-bace-4762-933e-6733a8e21971" providerId="ADAL" clId="{5A4AEA9F-C71C-42E2-936F-38E5B7E16028}" dt="2020-06-24T18:36:43.157" v="6" actId="13926"/>
          <ac:spMkLst>
            <pc:docMk/>
            <pc:sldMk cId="3337657851" sldId="256"/>
            <ac:spMk id="1785" creationId="{514D0DE9-19B4-4D23-9CBA-DA9C3960D6E4}"/>
          </ac:spMkLst>
        </pc:spChg>
        <pc:spChg chg="mod">
          <ac:chgData name="Connor Schmidt" userId="09332ba3-bace-4762-933e-6733a8e21971" providerId="ADAL" clId="{5A4AEA9F-C71C-42E2-936F-38E5B7E16028}" dt="2020-06-24T18:36:43.157" v="6" actId="13926"/>
          <ac:spMkLst>
            <pc:docMk/>
            <pc:sldMk cId="3337657851" sldId="256"/>
            <ac:spMk id="1786" creationId="{BE17F2E3-81F0-42EE-ABB1-A4B9D26CE171}"/>
          </ac:spMkLst>
        </pc:spChg>
        <pc:spChg chg="mod">
          <ac:chgData name="Connor Schmidt" userId="09332ba3-bace-4762-933e-6733a8e21971" providerId="ADAL" clId="{5A4AEA9F-C71C-42E2-936F-38E5B7E16028}" dt="2020-06-24T18:36:43.157" v="6" actId="13926"/>
          <ac:spMkLst>
            <pc:docMk/>
            <pc:sldMk cId="3337657851" sldId="256"/>
            <ac:spMk id="1787" creationId="{81D7A63E-C5D0-44E6-B7D6-AA4122F82DBE}"/>
          </ac:spMkLst>
        </pc:spChg>
        <pc:spChg chg="mod">
          <ac:chgData name="Connor Schmidt" userId="09332ba3-bace-4762-933e-6733a8e21971" providerId="ADAL" clId="{5A4AEA9F-C71C-42E2-936F-38E5B7E16028}" dt="2020-06-24T18:36:43.157" v="6" actId="13926"/>
          <ac:spMkLst>
            <pc:docMk/>
            <pc:sldMk cId="3337657851" sldId="256"/>
            <ac:spMk id="1788" creationId="{F11DEB4C-BBCD-40A9-AF4B-7451BD38E61D}"/>
          </ac:spMkLst>
        </pc:spChg>
      </pc:sldChg>
    </pc:docChg>
  </pc:docChgLst>
  <pc:docChgLst>
    <pc:chgData name="Quincy Kosena" userId="34552e9c-390f-40b5-8a42-f626db2682ad" providerId="ADAL" clId="{AA34000B-4FCE-D940-AECF-249AE9E150C5}"/>
    <pc:docChg chg="modSld">
      <pc:chgData name="Quincy Kosena" userId="34552e9c-390f-40b5-8a42-f626db2682ad" providerId="ADAL" clId="{AA34000B-4FCE-D940-AECF-249AE9E150C5}" dt="2020-06-25T00:15:02.973" v="33" actId="1036"/>
      <pc:docMkLst>
        <pc:docMk/>
      </pc:docMkLst>
      <pc:sldChg chg="modSp">
        <pc:chgData name="Quincy Kosena" userId="34552e9c-390f-40b5-8a42-f626db2682ad" providerId="ADAL" clId="{AA34000B-4FCE-D940-AECF-249AE9E150C5}" dt="2020-06-25T00:15:02.973" v="33" actId="1036"/>
        <pc:sldMkLst>
          <pc:docMk/>
          <pc:sldMk cId="3337657851" sldId="256"/>
        </pc:sldMkLst>
        <pc:spChg chg="mod">
          <ac:chgData name="Quincy Kosena" userId="34552e9c-390f-40b5-8a42-f626db2682ad" providerId="ADAL" clId="{AA34000B-4FCE-D940-AECF-249AE9E150C5}" dt="2020-06-25T00:13:57.174" v="0" actId="14100"/>
          <ac:spMkLst>
            <pc:docMk/>
            <pc:sldMk cId="3337657851" sldId="256"/>
            <ac:spMk id="68" creationId="{6D0D9281-0D4F-4729-9E5B-202365422F2D}"/>
          </ac:spMkLst>
        </pc:spChg>
        <pc:picChg chg="mod modCrop">
          <ac:chgData name="Quincy Kosena" userId="34552e9c-390f-40b5-8a42-f626db2682ad" providerId="ADAL" clId="{AA34000B-4FCE-D940-AECF-249AE9E150C5}" dt="2020-06-25T00:15:02.973" v="33" actId="1036"/>
          <ac:picMkLst>
            <pc:docMk/>
            <pc:sldMk cId="3337657851" sldId="256"/>
            <ac:picMk id="1025" creationId="{D4BFD794-E3F2-427A-A6FB-4CBA6E56C5A9}"/>
          </ac:picMkLst>
        </pc:picChg>
      </pc:sldChg>
    </pc:docChg>
  </pc:docChgLst>
  <pc:docChgLst>
    <pc:chgData name="Quincy Kosena" userId="34552e9c-390f-40b5-8a42-f626db2682ad" providerId="ADAL" clId="{06320D85-3426-194A-A202-E004DA30D77B}"/>
    <pc:docChg chg="modSld">
      <pc:chgData name="Quincy Kosena" userId="34552e9c-390f-40b5-8a42-f626db2682ad" providerId="ADAL" clId="{06320D85-3426-194A-A202-E004DA30D77B}" dt="2020-07-01T22:47:25.481" v="7" actId="13926"/>
      <pc:docMkLst>
        <pc:docMk/>
      </pc:docMkLst>
      <pc:sldChg chg="modSp">
        <pc:chgData name="Quincy Kosena" userId="34552e9c-390f-40b5-8a42-f626db2682ad" providerId="ADAL" clId="{06320D85-3426-194A-A202-E004DA30D77B}" dt="2020-07-01T22:47:25.481" v="7" actId="13926"/>
        <pc:sldMkLst>
          <pc:docMk/>
          <pc:sldMk cId="3337657851" sldId="256"/>
        </pc:sldMkLst>
        <pc:spChg chg="mod">
          <ac:chgData name="Quincy Kosena" userId="34552e9c-390f-40b5-8a42-f626db2682ad" providerId="ADAL" clId="{06320D85-3426-194A-A202-E004DA30D77B}" dt="2020-07-01T22:46:50.462" v="0" actId="13926"/>
          <ac:spMkLst>
            <pc:docMk/>
            <pc:sldMk cId="3337657851" sldId="256"/>
            <ac:spMk id="4" creationId="{A360A4B5-1449-4C17-84F9-5FA81089E744}"/>
          </ac:spMkLst>
        </pc:spChg>
        <pc:spChg chg="mod">
          <ac:chgData name="Quincy Kosena" userId="34552e9c-390f-40b5-8a42-f626db2682ad" providerId="ADAL" clId="{06320D85-3426-194A-A202-E004DA30D77B}" dt="2020-07-01T22:46:54.787" v="1" actId="13926"/>
          <ac:spMkLst>
            <pc:docMk/>
            <pc:sldMk cId="3337657851" sldId="256"/>
            <ac:spMk id="62" creationId="{56E9A076-C211-4EE8-BFC8-FCF414C16D70}"/>
          </ac:spMkLst>
        </pc:spChg>
        <pc:spChg chg="mod">
          <ac:chgData name="Quincy Kosena" userId="34552e9c-390f-40b5-8a42-f626db2682ad" providerId="ADAL" clId="{06320D85-3426-194A-A202-E004DA30D77B}" dt="2020-07-01T22:47:09.958" v="4" actId="13926"/>
          <ac:spMkLst>
            <pc:docMk/>
            <pc:sldMk cId="3337657851" sldId="256"/>
            <ac:spMk id="66" creationId="{5A133570-00B3-4853-98FD-C20056B9402A}"/>
          </ac:spMkLst>
        </pc:spChg>
        <pc:spChg chg="mod">
          <ac:chgData name="Quincy Kosena" userId="34552e9c-390f-40b5-8a42-f626db2682ad" providerId="ADAL" clId="{06320D85-3426-194A-A202-E004DA30D77B}" dt="2020-07-01T22:47:15.244" v="5" actId="13926"/>
          <ac:spMkLst>
            <pc:docMk/>
            <pc:sldMk cId="3337657851" sldId="256"/>
            <ac:spMk id="67" creationId="{E94CA47C-818F-47E5-AED0-8DF5A3AB0535}"/>
          </ac:spMkLst>
        </pc:spChg>
        <pc:spChg chg="mod">
          <ac:chgData name="Quincy Kosena" userId="34552e9c-390f-40b5-8a42-f626db2682ad" providerId="ADAL" clId="{06320D85-3426-194A-A202-E004DA30D77B}" dt="2020-07-01T22:47:25.481" v="7" actId="13926"/>
          <ac:spMkLst>
            <pc:docMk/>
            <pc:sldMk cId="3337657851" sldId="256"/>
            <ac:spMk id="69" creationId="{72E3411C-9034-4786-99EE-EB3EA52FE416}"/>
          </ac:spMkLst>
        </pc:spChg>
        <pc:spChg chg="mod">
          <ac:chgData name="Quincy Kosena" userId="34552e9c-390f-40b5-8a42-f626db2682ad" providerId="ADAL" clId="{06320D85-3426-194A-A202-E004DA30D77B}" dt="2020-07-01T22:47:07.293" v="3" actId="13926"/>
          <ac:spMkLst>
            <pc:docMk/>
            <pc:sldMk cId="3337657851" sldId="256"/>
            <ac:spMk id="712" creationId="{A58A1B23-07A6-460F-AEF9-7C867B1AF09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Header Placeholder 5"/>
          <p:cNvSpPr>
            <a:spLocks noGrp="1"/>
          </p:cNvSpPr>
          <p:nvPr>
            <p:ph type="hdr" sz="quarter"/>
          </p:nvPr>
        </p:nvSpPr>
        <p:spPr>
          <a:xfrm>
            <a:off x="0" y="-11574"/>
            <a:ext cx="2971800" cy="457200"/>
          </a:xfrm>
          <a:prstGeom prst="rect">
            <a:avLst/>
          </a:prstGeom>
        </p:spPr>
        <p:txBody>
          <a:bodyPr vert="horz" lIns="91440" tIns="45720" rIns="91440" bIns="45720" rtlCol="0"/>
          <a:lstStyle>
            <a:lvl1pPr algn="l">
              <a:defRPr sz="1200"/>
            </a:lvl1pPr>
          </a:lstStyle>
          <a:p>
            <a:endParaRPr lang="en-US" dirty="0">
              <a:latin typeface="Segoe UI" pitchFamily="34" charset="0"/>
            </a:endParaRPr>
          </a:p>
        </p:txBody>
      </p:sp>
      <p:sp>
        <p:nvSpPr>
          <p:cNvPr id="7" name="Date Placeholder 6"/>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0F9EC6-89FF-47E1-8594-1A32E3B45134}" type="datetime8">
              <a:rPr lang="en-US" smtClean="0">
                <a:latin typeface="Segoe UI" pitchFamily="34" charset="0"/>
              </a:rPr>
              <a:t>7/29/2020 4:15 PM</a:t>
            </a:fld>
            <a:endParaRPr lang="en-US" dirty="0">
              <a:latin typeface="Segoe UI" pitchFamily="34" charset="0"/>
            </a:endParaRPr>
          </a:p>
        </p:txBody>
      </p:sp>
      <p:sp>
        <p:nvSpPr>
          <p:cNvPr id="8" name="Footer Placeholder 7"/>
          <p:cNvSpPr>
            <a:spLocks noGrp="1"/>
          </p:cNvSpPr>
          <p:nvPr>
            <p:ph type="ftr" sz="quarter" idx="2"/>
          </p:nvPr>
        </p:nvSpPr>
        <p:spPr>
          <a:xfrm>
            <a:off x="0" y="8685213"/>
            <a:ext cx="5795010" cy="332434"/>
          </a:xfrm>
          <a:prstGeom prst="rect">
            <a:avLst/>
          </a:prstGeom>
        </p:spPr>
        <p:txBody>
          <a:bodyPr vert="horz" lIns="91440" tIns="45720" rIns="91440" bIns="45720" rtlCol="0" anchor="b"/>
          <a:lstStyle>
            <a:lvl1pPr algn="l">
              <a:defRPr sz="1200"/>
            </a:lvl1pPr>
          </a:lstStyle>
          <a:p>
            <a:pPr marL="398463" defTabSz="914099" eaLnBrk="0" hangingPunct="0"/>
            <a:r>
              <a:rPr lang="en-US" sz="400" dirty="0">
                <a:gradFill>
                  <a:gsLst>
                    <a:gs pos="0">
                      <a:schemeClr val="tx1"/>
                    </a:gs>
                    <a:gs pos="100000">
                      <a:schemeClr val="tx1"/>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9" name="Slide Number Placeholder 8"/>
          <p:cNvSpPr>
            <a:spLocks noGrp="1"/>
          </p:cNvSpPr>
          <p:nvPr>
            <p:ph type="sldNum" sz="quarter" idx="3"/>
          </p:nvPr>
        </p:nvSpPr>
        <p:spPr>
          <a:xfrm>
            <a:off x="5783579" y="8685213"/>
            <a:ext cx="1072833" cy="457200"/>
          </a:xfrm>
          <a:prstGeom prst="rect">
            <a:avLst/>
          </a:prstGeom>
        </p:spPr>
        <p:txBody>
          <a:bodyPr vert="horz" lIns="91440" tIns="45720" rIns="91440" bIns="45720" rtlCol="0" anchor="b"/>
          <a:lstStyle>
            <a:lvl1pPr algn="r">
              <a:defRPr sz="1200"/>
            </a:lvl1pPr>
          </a:lstStyle>
          <a:p>
            <a:fld id="{0EC9E9D6-92A0-482B-A603-C9BA7FFB8190}" type="slidenum">
              <a:rPr lang="en-US" smtClean="0">
                <a:latin typeface="Segoe UI" pitchFamily="34" charset="0"/>
              </a:rPr>
              <a:t>‹#›</a:t>
            </a:fld>
            <a:endParaRPr lang="en-US" dirty="0">
              <a:latin typeface="Segoe UI" pitchFamily="34" charset="0"/>
            </a:endParaRPr>
          </a:p>
        </p:txBody>
      </p:sp>
    </p:spTree>
    <p:extLst>
      <p:ext uri="{BB962C8B-B14F-4D97-AF65-F5344CB8AC3E}">
        <p14:creationId xmlns:p14="http://schemas.microsoft.com/office/powerpoint/2010/main" val="390459563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Header Placeholder 7"/>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Segoe UI" pitchFamily="34" charset="0"/>
              </a:defRPr>
            </a:lvl1pPr>
          </a:lstStyle>
          <a:p>
            <a:endParaRPr lang="en-US" dirty="0"/>
          </a:p>
        </p:txBody>
      </p:sp>
      <p:sp>
        <p:nvSpPr>
          <p:cNvPr id="9" name="Slide Image Placeholder 8"/>
          <p:cNvSpPr>
            <a:spLocks noGrp="1" noRot="1" noChangeAspect="1"/>
          </p:cNvSpPr>
          <p:nvPr>
            <p:ph type="sldImg" idx="2"/>
          </p:nvPr>
        </p:nvSpPr>
        <p:spPr>
          <a:xfrm>
            <a:off x="2571750" y="685800"/>
            <a:ext cx="17145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10" name="Footer Placeholder 9"/>
          <p:cNvSpPr>
            <a:spLocks noGrp="1"/>
          </p:cNvSpPr>
          <p:nvPr>
            <p:ph type="ftr" sz="quarter" idx="4"/>
          </p:nvPr>
        </p:nvSpPr>
        <p:spPr>
          <a:xfrm>
            <a:off x="0" y="8686800"/>
            <a:ext cx="5920740" cy="355964"/>
          </a:xfrm>
          <a:prstGeom prst="rect">
            <a:avLst/>
          </a:prstGeom>
        </p:spPr>
        <p:txBody>
          <a:bodyPr vert="horz" lIns="91440" tIns="45720" rIns="91440" bIns="45720" rtlCol="0" anchor="b"/>
          <a:lstStyle>
            <a:lvl1pPr marL="571500" indent="0" algn="l">
              <a:defRPr sz="1200"/>
            </a:lvl1p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11" name="Date Placeholder 10"/>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Segoe UI" pitchFamily="34" charset="0"/>
              </a:defRPr>
            </a:lvl1pPr>
          </a:lstStyle>
          <a:p>
            <a:fld id="{386CE63F-9E7F-4C04-9D0D-FCA25A8E9E86}" type="datetime8">
              <a:rPr lang="en-US" smtClean="0"/>
              <a:t>7/29/2020 4:10 PM</a:t>
            </a:fld>
            <a:endParaRPr lang="en-US" dirty="0"/>
          </a:p>
        </p:txBody>
      </p:sp>
      <p:sp>
        <p:nvSpPr>
          <p:cNvPr id="12" name="Notes Placeholder 11"/>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Slide Number Placeholder 12"/>
          <p:cNvSpPr>
            <a:spLocks noGrp="1"/>
          </p:cNvSpPr>
          <p:nvPr>
            <p:ph type="sldNum" sz="quarter" idx="5"/>
          </p:nvPr>
        </p:nvSpPr>
        <p:spPr>
          <a:xfrm>
            <a:off x="5909309" y="8685213"/>
            <a:ext cx="947103" cy="457200"/>
          </a:xfrm>
          <a:prstGeom prst="rect">
            <a:avLst/>
          </a:prstGeom>
        </p:spPr>
        <p:txBody>
          <a:bodyPr vert="horz" lIns="91440" tIns="45720" rIns="91440" bIns="45720" rtlCol="0" anchor="b"/>
          <a:lstStyle>
            <a:lvl1pPr algn="r">
              <a:defRPr sz="1200">
                <a:latin typeface="Segoe UI" pitchFamily="34" charset="0"/>
              </a:defRPr>
            </a:lvl1pPr>
          </a:lstStyle>
          <a:p>
            <a:fld id="{B4008EB6-D09E-4580-8CD6-DDB14511944F}" type="slidenum">
              <a:rPr lang="en-US" smtClean="0"/>
              <a:pPr/>
              <a:t>‹#›</a:t>
            </a:fld>
            <a:endParaRPr lang="en-US" dirty="0"/>
          </a:p>
        </p:txBody>
      </p:sp>
    </p:spTree>
    <p:extLst>
      <p:ext uri="{BB962C8B-B14F-4D97-AF65-F5344CB8AC3E}">
        <p14:creationId xmlns:p14="http://schemas.microsoft.com/office/powerpoint/2010/main" val="2624648265"/>
      </p:ext>
    </p:extLst>
  </p:cSld>
  <p:clrMap bg1="lt1" tx1="dk1" bg2="lt2" tx2="dk2" accent1="accent1" accent2="accent2" accent3="accent3" accent4="accent4" accent5="accent5" accent6="accent6" hlink="hlink" folHlink="folHlink"/>
  <p:hf/>
  <p:notesStyle>
    <a:lvl1pPr marL="0" algn="l" defTabSz="863528" rtl="0" eaLnBrk="1" latinLnBrk="0" hangingPunct="1">
      <a:lnSpc>
        <a:spcPct val="90000"/>
      </a:lnSpc>
      <a:spcAft>
        <a:spcPts val="314"/>
      </a:spcAft>
      <a:defRPr sz="833" kern="1200">
        <a:solidFill>
          <a:schemeClr val="tx1"/>
        </a:solidFill>
        <a:latin typeface="Segoe UI" panose="020B0502040204020203" pitchFamily="34" charset="0"/>
        <a:ea typeface="+mn-ea"/>
        <a:cs typeface="+mn-cs"/>
      </a:defRPr>
    </a:lvl1pPr>
    <a:lvl2pPr marL="201140" indent="-99945" algn="l" defTabSz="863528" rtl="0" eaLnBrk="1" latinLnBrk="0" hangingPunct="1">
      <a:lnSpc>
        <a:spcPct val="90000"/>
      </a:lnSpc>
      <a:spcAft>
        <a:spcPts val="314"/>
      </a:spcAft>
      <a:buFont typeface="Arial" pitchFamily="34" charset="0"/>
      <a:buChar char="•"/>
      <a:defRPr sz="833" kern="1200">
        <a:solidFill>
          <a:schemeClr val="tx1"/>
        </a:solidFill>
        <a:latin typeface="Segoe UI" panose="020B0502040204020203" pitchFamily="34" charset="0"/>
        <a:ea typeface="+mn-ea"/>
        <a:cs typeface="+mn-cs"/>
      </a:defRPr>
    </a:lvl2pPr>
    <a:lvl3pPr marL="309830" indent="-108691" algn="l" defTabSz="863528" rtl="0" eaLnBrk="1" latinLnBrk="0" hangingPunct="1">
      <a:lnSpc>
        <a:spcPct val="90000"/>
      </a:lnSpc>
      <a:spcAft>
        <a:spcPts val="314"/>
      </a:spcAft>
      <a:buFont typeface="Arial" pitchFamily="34" charset="0"/>
      <a:buChar char="•"/>
      <a:defRPr sz="833" kern="1200">
        <a:solidFill>
          <a:schemeClr val="tx1"/>
        </a:solidFill>
        <a:latin typeface="Segoe UI" panose="020B0502040204020203" pitchFamily="34" charset="0"/>
        <a:ea typeface="+mn-ea"/>
        <a:cs typeface="+mn-cs"/>
      </a:defRPr>
    </a:lvl3pPr>
    <a:lvl4pPr marL="456002" indent="-138674" algn="l" defTabSz="863528" rtl="0" eaLnBrk="1" latinLnBrk="0" hangingPunct="1">
      <a:lnSpc>
        <a:spcPct val="90000"/>
      </a:lnSpc>
      <a:spcAft>
        <a:spcPts val="314"/>
      </a:spcAft>
      <a:buFont typeface="Arial" pitchFamily="34" charset="0"/>
      <a:buChar char="•"/>
      <a:defRPr sz="833" kern="1200">
        <a:solidFill>
          <a:schemeClr val="tx1"/>
        </a:solidFill>
        <a:latin typeface="Segoe UI" panose="020B0502040204020203" pitchFamily="34" charset="0"/>
        <a:ea typeface="+mn-ea"/>
        <a:cs typeface="+mn-cs"/>
      </a:defRPr>
    </a:lvl4pPr>
    <a:lvl5pPr marL="580933" indent="-108691" algn="l" defTabSz="863528" rtl="0" eaLnBrk="1" latinLnBrk="0" hangingPunct="1">
      <a:lnSpc>
        <a:spcPct val="90000"/>
      </a:lnSpc>
      <a:spcAft>
        <a:spcPts val="314"/>
      </a:spcAft>
      <a:buFont typeface="Arial" pitchFamily="34" charset="0"/>
      <a:buChar char="•"/>
      <a:defRPr sz="833" kern="1200">
        <a:solidFill>
          <a:schemeClr val="tx1"/>
        </a:solidFill>
        <a:latin typeface="Segoe UI" panose="020B0502040204020203" pitchFamily="34" charset="0"/>
        <a:ea typeface="+mn-ea"/>
        <a:cs typeface="+mn-cs"/>
      </a:defRPr>
    </a:lvl5pPr>
    <a:lvl6pPr marL="2158821" algn="l" defTabSz="863528" rtl="0" eaLnBrk="1" latinLnBrk="0" hangingPunct="1">
      <a:defRPr sz="1111" kern="1200">
        <a:solidFill>
          <a:schemeClr val="tx1"/>
        </a:solidFill>
        <a:latin typeface="+mn-lt"/>
        <a:ea typeface="+mn-ea"/>
        <a:cs typeface="+mn-cs"/>
      </a:defRPr>
    </a:lvl6pPr>
    <a:lvl7pPr marL="2590585" algn="l" defTabSz="863528" rtl="0" eaLnBrk="1" latinLnBrk="0" hangingPunct="1">
      <a:defRPr sz="1111" kern="1200">
        <a:solidFill>
          <a:schemeClr val="tx1"/>
        </a:solidFill>
        <a:latin typeface="+mn-lt"/>
        <a:ea typeface="+mn-ea"/>
        <a:cs typeface="+mn-cs"/>
      </a:defRPr>
    </a:lvl7pPr>
    <a:lvl8pPr marL="3022348" algn="l" defTabSz="863528" rtl="0" eaLnBrk="1" latinLnBrk="0" hangingPunct="1">
      <a:defRPr sz="1111" kern="1200">
        <a:solidFill>
          <a:schemeClr val="tx1"/>
        </a:solidFill>
        <a:latin typeface="+mn-lt"/>
        <a:ea typeface="+mn-ea"/>
        <a:cs typeface="+mn-cs"/>
      </a:defRPr>
    </a:lvl8pPr>
    <a:lvl9pPr marL="3454114" algn="l" defTabSz="863528" rtl="0" eaLnBrk="1" latinLnBrk="0" hangingPunct="1">
      <a:defRPr sz="111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
          </p:nvPr>
        </p:nvSpPr>
        <p:spPr/>
        <p:txBody>
          <a:bodyPr/>
          <a:lstStyle/>
          <a:p>
            <a:fld id="{386CE63F-9E7F-4C04-9D0D-FCA25A8E9E86}" type="datetime8">
              <a:rPr lang="en-US" smtClean="0"/>
              <a:t>7/29/2020 4:10 PM</a:t>
            </a:fld>
            <a:endParaRPr lang="en-US" dirty="0"/>
          </a:p>
        </p:txBody>
      </p:sp>
      <p:sp>
        <p:nvSpPr>
          <p:cNvPr id="7" name="Slide Number Placeholder 6"/>
          <p:cNvSpPr>
            <a:spLocks noGrp="1"/>
          </p:cNvSpPr>
          <p:nvPr>
            <p:ph type="sldNum" sz="quarter" idx="5"/>
          </p:nvPr>
        </p:nvSpPr>
        <p:spPr/>
        <p:txBody>
          <a:bodyPr/>
          <a:lstStyle/>
          <a:p>
            <a:fld id="{B4008EB6-D09E-4580-8CD6-DDB14511944F}" type="slidenum">
              <a:rPr lang="en-US" smtClean="0"/>
              <a:pPr/>
              <a:t>1</a:t>
            </a:fld>
            <a:endParaRPr lang="en-US" dirty="0"/>
          </a:p>
        </p:txBody>
      </p:sp>
    </p:spTree>
    <p:extLst>
      <p:ext uri="{BB962C8B-B14F-4D97-AF65-F5344CB8AC3E}">
        <p14:creationId xmlns:p14="http://schemas.microsoft.com/office/powerpoint/2010/main" val="40704108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4" name="Text Placeholder 28">
            <a:extLst>
              <a:ext uri="{FF2B5EF4-FFF2-40B4-BE49-F238E27FC236}">
                <a16:creationId xmlns:a16="http://schemas.microsoft.com/office/drawing/2014/main" id="{44B7C582-B2CD-49A4-BB09-4186F2CBD93B}"/>
              </a:ext>
            </a:extLst>
          </p:cNvPr>
          <p:cNvSpPr>
            <a:spLocks noGrp="1"/>
          </p:cNvSpPr>
          <p:nvPr>
            <p:ph type="body" sz="quarter" idx="10"/>
          </p:nvPr>
        </p:nvSpPr>
        <p:spPr>
          <a:xfrm>
            <a:off x="373063" y="1127254"/>
            <a:ext cx="7029451" cy="692021"/>
          </a:xfrm>
          <a:noFill/>
        </p:spPr>
        <p:txBody>
          <a:bodyPr wrap="square" lIns="0" tIns="0" rIns="0" bIns="0" rtlCol="0">
            <a:noAutofit/>
          </a:bodyPr>
          <a:lstStyle>
            <a:lvl1pPr marL="0" indent="0" algn="l">
              <a:buNone/>
              <a:defRPr lang="en-US" sz="3200" smtClean="0">
                <a:solidFill>
                  <a:schemeClr val="accent1"/>
                </a:solidFill>
                <a:latin typeface="+mj-lt"/>
                <a:cs typeface="+mn-cs"/>
              </a:defRPr>
            </a:lvl1pPr>
            <a:lvl2pPr marL="0" indent="0" algn="l">
              <a:buNone/>
              <a:defRPr lang="en-US" sz="1765" smtClean="0"/>
            </a:lvl2pPr>
            <a:lvl3pPr marL="376442" indent="0" algn="l">
              <a:buNone/>
              <a:defRPr lang="en-US" sz="1765" smtClean="0"/>
            </a:lvl3pPr>
            <a:lvl4pPr marL="884858" indent="0" algn="l">
              <a:buNone/>
              <a:defRPr lang="en-US" sz="1765" smtClean="0"/>
            </a:lvl4pPr>
            <a:lvl5pPr marL="1376195" indent="0" algn="l">
              <a:buNone/>
              <a:defRPr lang="en-US" sz="1765"/>
            </a:lvl5pPr>
          </a:lstStyle>
          <a:p>
            <a:pPr marL="0" lvl="0" defTabSz="914367">
              <a:lnSpc>
                <a:spcPct val="90000"/>
              </a:lnSpc>
            </a:pPr>
            <a:r>
              <a:rPr lang="en-US"/>
              <a:t>Click to edit Master text styles</a:t>
            </a:r>
          </a:p>
        </p:txBody>
      </p:sp>
      <p:pic>
        <p:nvPicPr>
          <p:cNvPr id="5" name="Picture 4" descr="A picture containing drawing&#10;&#10;Description automatically generated">
            <a:extLst>
              <a:ext uri="{FF2B5EF4-FFF2-40B4-BE49-F238E27FC236}">
                <a16:creationId xmlns:a16="http://schemas.microsoft.com/office/drawing/2014/main" id="{79E05499-DA7B-427F-BBBF-E2DDD2C4732A}"/>
              </a:ext>
            </a:extLst>
          </p:cNvPr>
          <p:cNvPicPr>
            <a:picLocks noChangeAspect="1"/>
          </p:cNvPicPr>
          <p:nvPr userDrawn="1"/>
        </p:nvPicPr>
        <p:blipFill>
          <a:blip r:embed="rId2"/>
          <a:stretch>
            <a:fillRect/>
          </a:stretch>
        </p:blipFill>
        <p:spPr>
          <a:xfrm>
            <a:off x="48588" y="46566"/>
            <a:ext cx="2976564" cy="984522"/>
          </a:xfrm>
          <a:prstGeom prst="rect">
            <a:avLst/>
          </a:prstGeom>
        </p:spPr>
      </p:pic>
    </p:spTree>
    <p:extLst>
      <p:ext uri="{BB962C8B-B14F-4D97-AF65-F5344CB8AC3E}">
        <p14:creationId xmlns:p14="http://schemas.microsoft.com/office/powerpoint/2010/main" val="1448886497"/>
      </p:ext>
    </p:extLst>
  </p:cSld>
  <p:clrMapOvr>
    <a:masterClrMapping/>
  </p:clrMapOvr>
  <p:transition>
    <p:fade/>
  </p:transition>
  <p:extLst>
    <p:ext uri="{DCECCB84-F9BA-43D5-87BE-67443E8EF086}">
      <p15:sldGuideLst xmlns:p15="http://schemas.microsoft.com/office/powerpoint/2012/main">
        <p15:guide id="6" pos="496" userDrawn="1">
          <p15:clr>
            <a:srgbClr val="A4A3A4"/>
          </p15:clr>
        </p15:guide>
        <p15:guide id="7" pos="613" userDrawn="1">
          <p15:clr>
            <a:srgbClr val="A4A3A4"/>
          </p15:clr>
        </p15:guide>
        <p15:guide id="8" pos="875" userDrawn="1">
          <p15:clr>
            <a:srgbClr val="A4A3A4"/>
          </p15:clr>
        </p15:guide>
        <p15:guide id="9" pos="992" userDrawn="1">
          <p15:clr>
            <a:srgbClr val="A4A3A4"/>
          </p15:clr>
        </p15:guide>
        <p15:guide id="10" pos="1253" userDrawn="1">
          <p15:clr>
            <a:srgbClr val="A4A3A4"/>
          </p15:clr>
        </p15:guide>
        <p15:guide id="11" pos="1370" userDrawn="1">
          <p15:clr>
            <a:srgbClr val="A4A3A4"/>
          </p15:clr>
        </p15:guide>
        <p15:guide id="12" pos="1633" userDrawn="1">
          <p15:clr>
            <a:srgbClr val="A4A3A4"/>
          </p15:clr>
        </p15:guide>
        <p15:guide id="13" pos="1750" userDrawn="1">
          <p15:clr>
            <a:srgbClr val="A4A3A4"/>
          </p15:clr>
        </p15:guide>
        <p15:guide id="14" pos="2012" userDrawn="1">
          <p15:clr>
            <a:srgbClr val="A4A3A4"/>
          </p15:clr>
        </p15:guide>
        <p15:guide id="15" pos="2128" userDrawn="1">
          <p15:clr>
            <a:srgbClr val="A4A3A4"/>
          </p15:clr>
        </p15:guide>
        <p15:guide id="16" pos="2390" userDrawn="1">
          <p15:clr>
            <a:srgbClr val="A4A3A4"/>
          </p15:clr>
        </p15:guide>
        <p15:guide id="17" pos="2507" userDrawn="1">
          <p15:clr>
            <a:srgbClr val="A4A3A4"/>
          </p15:clr>
        </p15:guide>
        <p15:guide id="18" pos="2769" userDrawn="1">
          <p15:clr>
            <a:srgbClr val="A4A3A4"/>
          </p15:clr>
        </p15:guide>
        <p15:guide id="19" pos="2885" userDrawn="1">
          <p15:clr>
            <a:srgbClr val="A4A3A4"/>
          </p15:clr>
        </p15:guide>
        <p15:guide id="20" pos="3147" userDrawn="1">
          <p15:clr>
            <a:srgbClr val="A4A3A4"/>
          </p15:clr>
        </p15:guide>
        <p15:guide id="21" pos="3264" userDrawn="1">
          <p15:clr>
            <a:srgbClr val="A4A3A4"/>
          </p15:clr>
        </p15:guide>
        <p15:guide id="22" pos="3525" userDrawn="1">
          <p15:clr>
            <a:srgbClr val="A4A3A4"/>
          </p15:clr>
        </p15:guide>
        <p15:guide id="23" pos="3643" userDrawn="1">
          <p15:clr>
            <a:srgbClr val="A4A3A4"/>
          </p15:clr>
        </p15:guide>
        <p15:guide id="24" pos="3903" userDrawn="1">
          <p15:clr>
            <a:srgbClr val="A4A3A4"/>
          </p15:clr>
        </p15:guide>
        <p15:guide id="25" pos="4021" userDrawn="1">
          <p15:clr>
            <a:srgbClr val="A4A3A4"/>
          </p15:clr>
        </p15:guide>
        <p15:guide id="26" pos="4282" userDrawn="1">
          <p15:clr>
            <a:srgbClr val="A4A3A4"/>
          </p15:clr>
        </p15:guide>
        <p15:guide id="27" pos="4398" userDrawn="1">
          <p15:clr>
            <a:srgbClr val="A4A3A4"/>
          </p15:clr>
        </p15:guide>
        <p15:guide id="28" orient="horz" pos="2051" userDrawn="1">
          <p15:clr>
            <a:srgbClr val="5ACBF0"/>
          </p15:clr>
        </p15:guide>
        <p15:guide id="29" orient="horz" pos="2881" userDrawn="1">
          <p15:clr>
            <a:srgbClr val="5ACBF0"/>
          </p15:clr>
        </p15:guide>
        <p15:guide id="30" orient="horz" pos="653" userDrawn="1">
          <p15:clr>
            <a:srgbClr val="5ACBF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4" name="Text Placeholder 28">
            <a:extLst>
              <a:ext uri="{FF2B5EF4-FFF2-40B4-BE49-F238E27FC236}">
                <a16:creationId xmlns:a16="http://schemas.microsoft.com/office/drawing/2014/main" id="{44B7C582-B2CD-49A4-BB09-4186F2CBD93B}"/>
              </a:ext>
            </a:extLst>
          </p:cNvPr>
          <p:cNvSpPr>
            <a:spLocks noGrp="1"/>
          </p:cNvSpPr>
          <p:nvPr>
            <p:ph type="body" sz="quarter" idx="10"/>
          </p:nvPr>
        </p:nvSpPr>
        <p:spPr>
          <a:xfrm>
            <a:off x="373063" y="1127254"/>
            <a:ext cx="7029451" cy="692021"/>
          </a:xfrm>
          <a:noFill/>
        </p:spPr>
        <p:txBody>
          <a:bodyPr wrap="square" lIns="0" tIns="0" rIns="0" bIns="0" rtlCol="0">
            <a:noAutofit/>
          </a:bodyPr>
          <a:lstStyle>
            <a:lvl1pPr marL="0" indent="0" algn="l">
              <a:buNone/>
              <a:defRPr lang="en-US" sz="3200" smtClean="0">
                <a:solidFill>
                  <a:schemeClr val="accent1"/>
                </a:solidFill>
                <a:latin typeface="+mj-lt"/>
                <a:cs typeface="+mn-cs"/>
              </a:defRPr>
            </a:lvl1pPr>
            <a:lvl2pPr marL="0" indent="0" algn="l">
              <a:buNone/>
              <a:defRPr lang="en-US" sz="1765" smtClean="0"/>
            </a:lvl2pPr>
            <a:lvl3pPr marL="376442" indent="0" algn="l">
              <a:buNone/>
              <a:defRPr lang="en-US" sz="1765" smtClean="0"/>
            </a:lvl3pPr>
            <a:lvl4pPr marL="884858" indent="0" algn="l">
              <a:buNone/>
              <a:defRPr lang="en-US" sz="1765" smtClean="0"/>
            </a:lvl4pPr>
            <a:lvl5pPr marL="1376195" indent="0" algn="l">
              <a:buNone/>
              <a:defRPr lang="en-US" sz="1765"/>
            </a:lvl5pPr>
          </a:lstStyle>
          <a:p>
            <a:pPr marL="0" lvl="0" defTabSz="914367">
              <a:lnSpc>
                <a:spcPct val="90000"/>
              </a:lnSpc>
            </a:pPr>
            <a:r>
              <a:rPr lang="en-US"/>
              <a:t>Click to edit Master text styles</a:t>
            </a:r>
          </a:p>
        </p:txBody>
      </p:sp>
      <p:pic>
        <p:nvPicPr>
          <p:cNvPr id="5" name="Picture 4" descr="A picture containing drawing&#10;&#10;Description automatically generated">
            <a:extLst>
              <a:ext uri="{FF2B5EF4-FFF2-40B4-BE49-F238E27FC236}">
                <a16:creationId xmlns:a16="http://schemas.microsoft.com/office/drawing/2014/main" id="{79E05499-DA7B-427F-BBBF-E2DDD2C4732A}"/>
              </a:ext>
            </a:extLst>
          </p:cNvPr>
          <p:cNvPicPr>
            <a:picLocks noChangeAspect="1"/>
          </p:cNvPicPr>
          <p:nvPr userDrawn="1"/>
        </p:nvPicPr>
        <p:blipFill>
          <a:blip r:embed="rId2"/>
          <a:stretch>
            <a:fillRect/>
          </a:stretch>
        </p:blipFill>
        <p:spPr>
          <a:xfrm>
            <a:off x="4761071" y="46566"/>
            <a:ext cx="2976564" cy="984522"/>
          </a:xfrm>
          <a:prstGeom prst="rect">
            <a:avLst/>
          </a:prstGeom>
        </p:spPr>
      </p:pic>
    </p:spTree>
    <p:extLst>
      <p:ext uri="{BB962C8B-B14F-4D97-AF65-F5344CB8AC3E}">
        <p14:creationId xmlns:p14="http://schemas.microsoft.com/office/powerpoint/2010/main" val="635484671"/>
      </p:ext>
    </p:extLst>
  </p:cSld>
  <p:clrMapOvr>
    <a:masterClrMapping/>
  </p:clrMapOvr>
  <p:transition>
    <p:fade/>
  </p:transition>
  <p:extLst>
    <p:ext uri="{DCECCB84-F9BA-43D5-87BE-67443E8EF086}">
      <p15:sldGuideLst xmlns:p15="http://schemas.microsoft.com/office/powerpoint/2012/main">
        <p15:guide id="6" pos="496">
          <p15:clr>
            <a:srgbClr val="A4A3A4"/>
          </p15:clr>
        </p15:guide>
        <p15:guide id="7" pos="613">
          <p15:clr>
            <a:srgbClr val="A4A3A4"/>
          </p15:clr>
        </p15:guide>
        <p15:guide id="8" pos="875">
          <p15:clr>
            <a:srgbClr val="A4A3A4"/>
          </p15:clr>
        </p15:guide>
        <p15:guide id="9" pos="992">
          <p15:clr>
            <a:srgbClr val="A4A3A4"/>
          </p15:clr>
        </p15:guide>
        <p15:guide id="10" pos="1253">
          <p15:clr>
            <a:srgbClr val="A4A3A4"/>
          </p15:clr>
        </p15:guide>
        <p15:guide id="11" pos="1370">
          <p15:clr>
            <a:srgbClr val="A4A3A4"/>
          </p15:clr>
        </p15:guide>
        <p15:guide id="12" pos="1633">
          <p15:clr>
            <a:srgbClr val="A4A3A4"/>
          </p15:clr>
        </p15:guide>
        <p15:guide id="13" pos="1750">
          <p15:clr>
            <a:srgbClr val="A4A3A4"/>
          </p15:clr>
        </p15:guide>
        <p15:guide id="14" pos="2012">
          <p15:clr>
            <a:srgbClr val="A4A3A4"/>
          </p15:clr>
        </p15:guide>
        <p15:guide id="15" pos="2128">
          <p15:clr>
            <a:srgbClr val="A4A3A4"/>
          </p15:clr>
        </p15:guide>
        <p15:guide id="16" pos="2390">
          <p15:clr>
            <a:srgbClr val="A4A3A4"/>
          </p15:clr>
        </p15:guide>
        <p15:guide id="17" pos="2507">
          <p15:clr>
            <a:srgbClr val="A4A3A4"/>
          </p15:clr>
        </p15:guide>
        <p15:guide id="18" pos="2769">
          <p15:clr>
            <a:srgbClr val="A4A3A4"/>
          </p15:clr>
        </p15:guide>
        <p15:guide id="19" pos="2885">
          <p15:clr>
            <a:srgbClr val="A4A3A4"/>
          </p15:clr>
        </p15:guide>
        <p15:guide id="20" pos="3147">
          <p15:clr>
            <a:srgbClr val="A4A3A4"/>
          </p15:clr>
        </p15:guide>
        <p15:guide id="21" pos="3264">
          <p15:clr>
            <a:srgbClr val="A4A3A4"/>
          </p15:clr>
        </p15:guide>
        <p15:guide id="22" pos="3525">
          <p15:clr>
            <a:srgbClr val="A4A3A4"/>
          </p15:clr>
        </p15:guide>
        <p15:guide id="23" pos="3643">
          <p15:clr>
            <a:srgbClr val="A4A3A4"/>
          </p15:clr>
        </p15:guide>
        <p15:guide id="24" pos="3903">
          <p15:clr>
            <a:srgbClr val="A4A3A4"/>
          </p15:clr>
        </p15:guide>
        <p15:guide id="25" pos="4021">
          <p15:clr>
            <a:srgbClr val="A4A3A4"/>
          </p15:clr>
        </p15:guide>
        <p15:guide id="26" pos="4282">
          <p15:clr>
            <a:srgbClr val="A4A3A4"/>
          </p15:clr>
        </p15:guide>
        <p15:guide id="27" pos="4398">
          <p15:clr>
            <a:srgbClr val="A4A3A4"/>
          </p15:clr>
        </p15:guide>
        <p15:guide id="28" orient="horz" pos="2051">
          <p15:clr>
            <a:srgbClr val="5ACBF0"/>
          </p15:clr>
        </p15:guide>
        <p15:guide id="29" orient="horz" pos="2881">
          <p15:clr>
            <a:srgbClr val="5ACBF0"/>
          </p15:clr>
        </p15:guide>
        <p15:guide id="30" orient="horz" pos="653">
          <p15:clr>
            <a:srgbClr val="5ACBF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75018" y="1036326"/>
            <a:ext cx="7024307" cy="2325181"/>
          </a:xfrm>
          <a:prstGeom prst="rect">
            <a:avLst/>
          </a:prstGeom>
        </p:spPr>
        <p:txBody>
          <a:bodyPr vert="horz" wrap="square" lIns="0" tIns="0" rIns="0" bIns="0" rtlCol="0" anchor="t">
            <a:spAutoFit/>
          </a:bodyPr>
          <a:lstStyle/>
          <a:p>
            <a:r>
              <a:rPr lang="en-US"/>
              <a:t>Click to edit Master title style</a:t>
            </a:r>
            <a:endParaRPr lang="en-US" dirty="0"/>
          </a:p>
        </p:txBody>
      </p:sp>
      <p:sp>
        <p:nvSpPr>
          <p:cNvPr id="4" name="Text Placeholder 3"/>
          <p:cNvSpPr>
            <a:spLocks noGrp="1"/>
          </p:cNvSpPr>
          <p:nvPr>
            <p:ph type="body" idx="1"/>
          </p:nvPr>
        </p:nvSpPr>
        <p:spPr>
          <a:xfrm>
            <a:off x="372429" y="4642712"/>
            <a:ext cx="7024307" cy="3975988"/>
          </a:xfrm>
          <a:prstGeom prst="rect">
            <a:avLst/>
          </a:prstGeom>
        </p:spPr>
        <p:txBody>
          <a:bodyPr vert="horz" wrap="square"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47" name="GRID" hidden="1">
            <a:extLst>
              <a:ext uri="{FF2B5EF4-FFF2-40B4-BE49-F238E27FC236}">
                <a16:creationId xmlns:a16="http://schemas.microsoft.com/office/drawing/2014/main" id="{32B5FFBF-552A-4973-B5B3-9EE3A765185F}"/>
              </a:ext>
            </a:extLst>
          </p:cNvPr>
          <p:cNvGrpSpPr/>
          <p:nvPr/>
        </p:nvGrpSpPr>
        <p:grpSpPr>
          <a:xfrm>
            <a:off x="0" y="0"/>
            <a:ext cx="7772400" cy="15544800"/>
            <a:chOff x="0" y="0"/>
            <a:chExt cx="12192000" cy="6858000"/>
          </a:xfrm>
        </p:grpSpPr>
        <p:cxnSp>
          <p:nvCxnSpPr>
            <p:cNvPr id="7" name="Straight Connector 6">
              <a:extLst>
                <a:ext uri="{FF2B5EF4-FFF2-40B4-BE49-F238E27FC236}">
                  <a16:creationId xmlns:a16="http://schemas.microsoft.com/office/drawing/2014/main" id="{5CD412E5-2492-4063-96AB-C451FC39F2B6}"/>
                </a:ext>
              </a:extLst>
            </p:cNvPr>
            <p:cNvCxnSpPr/>
            <p:nvPr/>
          </p:nvCxnSpPr>
          <p:spPr>
            <a:xfrm>
              <a:off x="0" y="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25E7FAE-6A98-413B-871E-10F8DF6FF1E3}"/>
                </a:ext>
              </a:extLst>
            </p:cNvPr>
            <p:cNvCxnSpPr/>
            <p:nvPr/>
          </p:nvCxnSpPr>
          <p:spPr>
            <a:xfrm>
              <a:off x="0" y="29260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F42BDE7-00A0-446E-9CEE-23DDF6A13E6E}"/>
                </a:ext>
              </a:extLst>
            </p:cNvPr>
            <p:cNvCxnSpPr/>
            <p:nvPr/>
          </p:nvCxnSpPr>
          <p:spPr>
            <a:xfrm>
              <a:off x="0" y="585216"/>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D48FF31-9C6A-4C0C-AB96-ED556488A1BA}"/>
                </a:ext>
              </a:extLst>
            </p:cNvPr>
            <p:cNvCxnSpPr/>
            <p:nvPr/>
          </p:nvCxnSpPr>
          <p:spPr>
            <a:xfrm>
              <a:off x="0" y="6272784"/>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8D811B2-F122-4FF3-A4F6-E7291A5152BB}"/>
                </a:ext>
              </a:extLst>
            </p:cNvPr>
            <p:cNvCxnSpPr/>
            <p:nvPr/>
          </p:nvCxnSpPr>
          <p:spPr>
            <a:xfrm>
              <a:off x="0" y="656539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2029335-BA6E-4B6F-B752-D02603169DE6}"/>
                </a:ext>
              </a:extLst>
            </p:cNvPr>
            <p:cNvCxnSpPr/>
            <p:nvPr/>
          </p:nvCxnSpPr>
          <p:spPr>
            <a:xfrm>
              <a:off x="0" y="685800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08D55A0-D16C-4191-B9F9-C95B51610B5E}"/>
                </a:ext>
              </a:extLst>
            </p:cNvPr>
            <p:cNvCxnSpPr/>
            <p:nvPr/>
          </p:nvCxnSpPr>
          <p:spPr>
            <a:xfrm>
              <a:off x="0" y="87782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A3FCB58-9F61-404B-A493-7860A942FCC2}"/>
                </a:ext>
              </a:extLst>
            </p:cNvPr>
            <p:cNvCxnSpPr/>
            <p:nvPr/>
          </p:nvCxnSpPr>
          <p:spPr>
            <a:xfrm>
              <a:off x="0" y="117043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EFD38DF-4402-499A-B7B2-D5BBF3AD467C}"/>
                </a:ext>
              </a:extLst>
            </p:cNvPr>
            <p:cNvCxnSpPr/>
            <p:nvPr/>
          </p:nvCxnSpPr>
          <p:spPr>
            <a:xfrm>
              <a:off x="0" y="146304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6DFD209-A624-4FEA-8F60-067FBF0CC1E8}"/>
                </a:ext>
              </a:extLst>
            </p:cNvPr>
            <p:cNvCxnSpPr/>
            <p:nvPr/>
          </p:nvCxnSpPr>
          <p:spPr>
            <a:xfrm>
              <a:off x="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1B8ED61-88C3-48AA-91A7-BFD779B3B3BA}"/>
                </a:ext>
              </a:extLst>
            </p:cNvPr>
            <p:cNvCxnSpPr/>
            <p:nvPr/>
          </p:nvCxnSpPr>
          <p:spPr>
            <a:xfrm>
              <a:off x="585216"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22AC47D-49D2-4B9E-B580-53A7922E5654}"/>
                </a:ext>
              </a:extLst>
            </p:cNvPr>
            <p:cNvCxnSpPr/>
            <p:nvPr/>
          </p:nvCxnSpPr>
          <p:spPr>
            <a:xfrm>
              <a:off x="29260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0D7A2DB-4310-49CD-83F6-55B33BE76665}"/>
                </a:ext>
              </a:extLst>
            </p:cNvPr>
            <p:cNvCxnSpPr/>
            <p:nvPr/>
          </p:nvCxnSpPr>
          <p:spPr>
            <a:xfrm>
              <a:off x="877824"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0C40071-7BC6-4682-9CD1-0631E07C9F11}"/>
                </a:ext>
              </a:extLst>
            </p:cNvPr>
            <p:cNvCxnSpPr/>
            <p:nvPr/>
          </p:nvCxnSpPr>
          <p:spPr>
            <a:xfrm>
              <a:off x="117043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E0ACFAA-26E9-44D2-BEF0-E02CAE93F397}"/>
                </a:ext>
              </a:extLst>
            </p:cNvPr>
            <p:cNvCxnSpPr/>
            <p:nvPr/>
          </p:nvCxnSpPr>
          <p:spPr>
            <a:xfrm>
              <a:off x="1102156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85D1186-93AE-4B67-8544-763E0B213AAC}"/>
                </a:ext>
              </a:extLst>
            </p:cNvPr>
            <p:cNvCxnSpPr/>
            <p:nvPr/>
          </p:nvCxnSpPr>
          <p:spPr>
            <a:xfrm>
              <a:off x="11606784"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B1D45AE-FC53-4BB4-A9CD-C563C03A1195}"/>
                </a:ext>
              </a:extLst>
            </p:cNvPr>
            <p:cNvCxnSpPr/>
            <p:nvPr/>
          </p:nvCxnSpPr>
          <p:spPr>
            <a:xfrm>
              <a:off x="11314176"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325177A-06D9-4C2A-B7EF-984A90245BF7}"/>
                </a:ext>
              </a:extLst>
            </p:cNvPr>
            <p:cNvCxnSpPr/>
            <p:nvPr/>
          </p:nvCxnSpPr>
          <p:spPr>
            <a:xfrm>
              <a:off x="1189939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2B67796-DF72-4C3B-A79D-7534FD3084C9}"/>
                </a:ext>
              </a:extLst>
            </p:cNvPr>
            <p:cNvCxnSpPr/>
            <p:nvPr/>
          </p:nvCxnSpPr>
          <p:spPr>
            <a:xfrm>
              <a:off x="1219200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C8B2C409-2FF7-4120-9E48-02A446B82DD6}"/>
                </a:ext>
              </a:extLst>
            </p:cNvPr>
            <p:cNvCxnSpPr/>
            <p:nvPr/>
          </p:nvCxnSpPr>
          <p:spPr>
            <a:xfrm>
              <a:off x="0" y="175564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3E0130A-B11A-42AB-8439-3CB0569F1C08}"/>
                </a:ext>
              </a:extLst>
            </p:cNvPr>
            <p:cNvCxnSpPr/>
            <p:nvPr/>
          </p:nvCxnSpPr>
          <p:spPr>
            <a:xfrm>
              <a:off x="0" y="204825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840B631-CB23-44B8-823B-56619D54F0E4}"/>
                </a:ext>
              </a:extLst>
            </p:cNvPr>
            <p:cNvCxnSpPr/>
            <p:nvPr/>
          </p:nvCxnSpPr>
          <p:spPr>
            <a:xfrm>
              <a:off x="0" y="234086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7DD460B-BBE5-43D6-95DF-C1C1CC6239C6}"/>
                </a:ext>
              </a:extLst>
            </p:cNvPr>
            <p:cNvCxnSpPr/>
            <p:nvPr/>
          </p:nvCxnSpPr>
          <p:spPr>
            <a:xfrm>
              <a:off x="0" y="263347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F5BEEB4-62B8-420A-9489-8319B9432C34}"/>
                </a:ext>
              </a:extLst>
            </p:cNvPr>
            <p:cNvCxnSpPr/>
            <p:nvPr/>
          </p:nvCxnSpPr>
          <p:spPr>
            <a:xfrm>
              <a:off x="0" y="292608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9242164-82A4-4DA9-B78C-33430C241872}"/>
                </a:ext>
              </a:extLst>
            </p:cNvPr>
            <p:cNvCxnSpPr/>
            <p:nvPr/>
          </p:nvCxnSpPr>
          <p:spPr>
            <a:xfrm>
              <a:off x="0" y="321868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D8767DD-4892-4904-AE72-87087DD9CCC2}"/>
                </a:ext>
              </a:extLst>
            </p:cNvPr>
            <p:cNvCxnSpPr/>
            <p:nvPr/>
          </p:nvCxnSpPr>
          <p:spPr>
            <a:xfrm>
              <a:off x="0" y="351129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45FC793-2AD0-4021-B3FB-391EDDE6CB63}"/>
                </a:ext>
              </a:extLst>
            </p:cNvPr>
            <p:cNvCxnSpPr/>
            <p:nvPr/>
          </p:nvCxnSpPr>
          <p:spPr>
            <a:xfrm>
              <a:off x="0" y="380390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8091C6C8-296D-4AA9-8F03-7DEA5FA7D71A}"/>
                </a:ext>
              </a:extLst>
            </p:cNvPr>
            <p:cNvCxnSpPr/>
            <p:nvPr/>
          </p:nvCxnSpPr>
          <p:spPr>
            <a:xfrm>
              <a:off x="0" y="409651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1CBDA8A-698A-4B1C-BC41-CD72C2900FE8}"/>
                </a:ext>
              </a:extLst>
            </p:cNvPr>
            <p:cNvCxnSpPr/>
            <p:nvPr/>
          </p:nvCxnSpPr>
          <p:spPr>
            <a:xfrm>
              <a:off x="0" y="438912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0780C82-EF19-43A2-BF1B-31FDFBA092CA}"/>
                </a:ext>
              </a:extLst>
            </p:cNvPr>
            <p:cNvCxnSpPr/>
            <p:nvPr/>
          </p:nvCxnSpPr>
          <p:spPr>
            <a:xfrm>
              <a:off x="0" y="468172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3492339-9370-44E2-8C4D-414393DEB764}"/>
                </a:ext>
              </a:extLst>
            </p:cNvPr>
            <p:cNvCxnSpPr/>
            <p:nvPr/>
          </p:nvCxnSpPr>
          <p:spPr>
            <a:xfrm>
              <a:off x="0" y="497433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BF7CE2A-C0A7-4C6F-88B8-E40107AE34E8}"/>
                </a:ext>
              </a:extLst>
            </p:cNvPr>
            <p:cNvCxnSpPr/>
            <p:nvPr/>
          </p:nvCxnSpPr>
          <p:spPr>
            <a:xfrm>
              <a:off x="0" y="526694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CD7A1D0-B060-4037-BFAE-80FAF89CC35F}"/>
                </a:ext>
              </a:extLst>
            </p:cNvPr>
            <p:cNvCxnSpPr/>
            <p:nvPr/>
          </p:nvCxnSpPr>
          <p:spPr>
            <a:xfrm>
              <a:off x="0" y="555955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A121C21-7F60-43D7-B9B4-682B9D22E24D}"/>
                </a:ext>
              </a:extLst>
            </p:cNvPr>
            <p:cNvCxnSpPr/>
            <p:nvPr/>
          </p:nvCxnSpPr>
          <p:spPr>
            <a:xfrm>
              <a:off x="0" y="585216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grpSp>
      <p:sp>
        <p:nvSpPr>
          <p:cNvPr id="3" name=".64 square" hidden="1">
            <a:extLst>
              <a:ext uri="{FF2B5EF4-FFF2-40B4-BE49-F238E27FC236}">
                <a16:creationId xmlns:a16="http://schemas.microsoft.com/office/drawing/2014/main" id="{90E0CE0A-15D7-405F-8DFA-B7F5AF47B03C}"/>
              </a:ext>
            </a:extLst>
          </p:cNvPr>
          <p:cNvSpPr/>
          <p:nvPr/>
        </p:nvSpPr>
        <p:spPr bwMode="auto">
          <a:xfrm>
            <a:off x="5" y="0"/>
            <a:ext cx="373075" cy="1326489"/>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97433" tIns="397946" rIns="497433" bIns="397946" numCol="1" spcCol="0" rtlCol="0" fromWordArt="0" anchor="t" anchorCtr="0" forceAA="0" compatLnSpc="1">
            <a:prstTxWarp prst="textNoShape">
              <a:avLst/>
            </a:prstTxWarp>
            <a:noAutofit/>
          </a:bodyPr>
          <a:lstStyle/>
          <a:p>
            <a:pPr algn="ctr" defTabSz="2535834" fontAlgn="base">
              <a:lnSpc>
                <a:spcPct val="90000"/>
              </a:lnSpc>
              <a:spcBef>
                <a:spcPct val="0"/>
              </a:spcBef>
              <a:spcAft>
                <a:spcPct val="0"/>
              </a:spcAft>
            </a:pPr>
            <a:endParaRPr lang="en-US" sz="6528" dirty="0">
              <a:gradFill>
                <a:gsLst>
                  <a:gs pos="0">
                    <a:srgbClr val="FFFFFF"/>
                  </a:gs>
                  <a:gs pos="100000">
                    <a:srgbClr val="FFFFFF"/>
                  </a:gs>
                </a:gsLst>
                <a:lin ang="5400000" scaled="0"/>
              </a:gradFill>
              <a:ea typeface="Segoe UI" pitchFamily="34" charset="0"/>
              <a:cs typeface="Segoe UI" pitchFamily="34" charset="0"/>
            </a:endParaRPr>
          </a:p>
        </p:txBody>
      </p:sp>
      <p:sp>
        <p:nvSpPr>
          <p:cNvPr id="35" name=".32 square" hidden="1">
            <a:extLst>
              <a:ext uri="{FF2B5EF4-FFF2-40B4-BE49-F238E27FC236}">
                <a16:creationId xmlns:a16="http://schemas.microsoft.com/office/drawing/2014/main" id="{09835393-211C-428D-B22F-51EE7A413599}"/>
              </a:ext>
            </a:extLst>
          </p:cNvPr>
          <p:cNvSpPr/>
          <p:nvPr/>
        </p:nvSpPr>
        <p:spPr bwMode="auto">
          <a:xfrm>
            <a:off x="4" y="0"/>
            <a:ext cx="186538" cy="663245"/>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97433" tIns="397946" rIns="497433" bIns="397946" numCol="1" spcCol="0" rtlCol="0" fromWordArt="0" anchor="t" anchorCtr="0" forceAA="0" compatLnSpc="1">
            <a:prstTxWarp prst="textNoShape">
              <a:avLst/>
            </a:prstTxWarp>
            <a:noAutofit/>
          </a:bodyPr>
          <a:lstStyle/>
          <a:p>
            <a:pPr algn="ctr" defTabSz="2535834" fontAlgn="base">
              <a:lnSpc>
                <a:spcPct val="90000"/>
              </a:lnSpc>
              <a:spcBef>
                <a:spcPct val="0"/>
              </a:spcBef>
              <a:spcAft>
                <a:spcPct val="0"/>
              </a:spcAft>
            </a:pPr>
            <a:endParaRPr lang="en-US" sz="6528" dirty="0">
              <a:gradFill>
                <a:gsLst>
                  <a:gs pos="0">
                    <a:srgbClr val="FFFFFF"/>
                  </a:gs>
                  <a:gs pos="100000">
                    <a:srgbClr val="FFFFFF"/>
                  </a:gs>
                </a:gsLst>
                <a:lin ang="5400000" scaled="0"/>
              </a:gradFill>
              <a:ea typeface="Segoe UI" pitchFamily="34" charset="0"/>
              <a:cs typeface="Segoe UI" pitchFamily="34" charset="0"/>
            </a:endParaRPr>
          </a:p>
        </p:txBody>
      </p:sp>
      <p:pic>
        <p:nvPicPr>
          <p:cNvPr id="48" name="MS Brand colors" descr="These are Microsoft Brand colors. The color bar is placed to the side of the Theme master so that it will be visible on all slides. Users can use the 'eye dropper' color tools under Color Fill Shape, Color Fill line etc. to easily select Brand colors. ">
            <a:extLst>
              <a:ext uri="{FF2B5EF4-FFF2-40B4-BE49-F238E27FC236}">
                <a16:creationId xmlns:a16="http://schemas.microsoft.com/office/drawing/2014/main" id="{64D47851-93E6-4066-B42D-42968BFB647D}"/>
              </a:ext>
              <a:ext uri="{C183D7F6-B498-43B3-948B-1728B52AA6E4}">
                <adec:decorative xmlns:adec="http://schemas.microsoft.com/office/drawing/2017/decorative" val="0"/>
              </a:ext>
            </a:extLst>
          </p:cNvPr>
          <p:cNvPicPr>
            <a:picLocks noChangeAspect="1"/>
          </p:cNvPicPr>
          <p:nvPr/>
        </p:nvPicPr>
        <p:blipFill rotWithShape="1">
          <a:blip r:embed="rId4"/>
          <a:stretch/>
        </p:blipFill>
        <p:spPr>
          <a:xfrm rot="5400000">
            <a:off x="4541029" y="3414025"/>
            <a:ext cx="8219740" cy="1391690"/>
          </a:xfrm>
          <a:prstGeom prst="rect">
            <a:avLst/>
          </a:prstGeom>
        </p:spPr>
      </p:pic>
      <p:sp>
        <p:nvSpPr>
          <p:cNvPr id="49" name="Title Placeholder 1">
            <a:extLst>
              <a:ext uri="{FF2B5EF4-FFF2-40B4-BE49-F238E27FC236}">
                <a16:creationId xmlns:a16="http://schemas.microsoft.com/office/drawing/2014/main" id="{AD5B92E0-9C29-4AE6-A210-BAA24B5A2C6B}"/>
              </a:ext>
            </a:extLst>
          </p:cNvPr>
          <p:cNvSpPr>
            <a:spLocks noGrp="1"/>
          </p:cNvSpPr>
          <p:nvPr>
            <p:ph type="title"/>
          </p:nvPr>
        </p:nvSpPr>
        <p:spPr>
          <a:xfrm>
            <a:off x="375018" y="1036324"/>
            <a:ext cx="7024307" cy="2324995"/>
          </a:xfrm>
          <a:prstGeom prst="rect">
            <a:avLst/>
          </a:prstGeom>
        </p:spPr>
        <p:txBody>
          <a:bodyPr vert="horz" wrap="square" lIns="0" tIns="0" rIns="0" bIns="0" rtlCol="0" anchor="t">
            <a:spAutoFit/>
          </a:bodyPr>
          <a:lstStyle/>
          <a:p>
            <a:r>
              <a:rPr lang="en-US"/>
              <a:t>Click to edit Master title style</a:t>
            </a:r>
            <a:endParaRPr lang="en-US" dirty="0"/>
          </a:p>
        </p:txBody>
      </p:sp>
      <p:sp>
        <p:nvSpPr>
          <p:cNvPr id="50" name="Text Placeholder 3">
            <a:extLst>
              <a:ext uri="{FF2B5EF4-FFF2-40B4-BE49-F238E27FC236}">
                <a16:creationId xmlns:a16="http://schemas.microsoft.com/office/drawing/2014/main" id="{9D680AE7-34A2-42BC-AD52-388435950C37}"/>
              </a:ext>
            </a:extLst>
          </p:cNvPr>
          <p:cNvSpPr>
            <a:spLocks noGrp="1"/>
          </p:cNvSpPr>
          <p:nvPr>
            <p:ph type="body" idx="1"/>
          </p:nvPr>
        </p:nvSpPr>
        <p:spPr>
          <a:xfrm>
            <a:off x="372428" y="3253810"/>
            <a:ext cx="7024307" cy="3975447"/>
          </a:xfrm>
          <a:prstGeom prst="rect">
            <a:avLst/>
          </a:prstGeom>
        </p:spPr>
        <p:txBody>
          <a:bodyPr vert="horz" wrap="square"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51" name="GRID" hidden="1">
            <a:extLst>
              <a:ext uri="{FF2B5EF4-FFF2-40B4-BE49-F238E27FC236}">
                <a16:creationId xmlns:a16="http://schemas.microsoft.com/office/drawing/2014/main" id="{42A614C5-D62A-48D1-838D-A4BECEF6FE55}"/>
              </a:ext>
            </a:extLst>
          </p:cNvPr>
          <p:cNvGrpSpPr/>
          <p:nvPr userDrawn="1"/>
        </p:nvGrpSpPr>
        <p:grpSpPr>
          <a:xfrm>
            <a:off x="0" y="0"/>
            <a:ext cx="7772400" cy="15544800"/>
            <a:chOff x="0" y="0"/>
            <a:chExt cx="12192000" cy="6858000"/>
          </a:xfrm>
        </p:grpSpPr>
        <p:cxnSp>
          <p:nvCxnSpPr>
            <p:cNvPr id="52" name="Straight Connector 51">
              <a:extLst>
                <a:ext uri="{FF2B5EF4-FFF2-40B4-BE49-F238E27FC236}">
                  <a16:creationId xmlns:a16="http://schemas.microsoft.com/office/drawing/2014/main" id="{4E8AF863-4059-4F80-B3DC-A327EA6BE100}"/>
                </a:ext>
              </a:extLst>
            </p:cNvPr>
            <p:cNvCxnSpPr/>
            <p:nvPr/>
          </p:nvCxnSpPr>
          <p:spPr>
            <a:xfrm>
              <a:off x="0" y="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C465409B-79CF-483F-8590-5127E2107CDB}"/>
                </a:ext>
              </a:extLst>
            </p:cNvPr>
            <p:cNvCxnSpPr/>
            <p:nvPr/>
          </p:nvCxnSpPr>
          <p:spPr>
            <a:xfrm>
              <a:off x="0" y="29260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D5B9F72D-B662-4DC8-BC3E-C308F0C23025}"/>
                </a:ext>
              </a:extLst>
            </p:cNvPr>
            <p:cNvCxnSpPr/>
            <p:nvPr/>
          </p:nvCxnSpPr>
          <p:spPr>
            <a:xfrm>
              <a:off x="0" y="585216"/>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E410715F-A8C0-468F-9926-5FD1808E3857}"/>
                </a:ext>
              </a:extLst>
            </p:cNvPr>
            <p:cNvCxnSpPr/>
            <p:nvPr/>
          </p:nvCxnSpPr>
          <p:spPr>
            <a:xfrm>
              <a:off x="0" y="6272784"/>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73E9CE4E-D6E3-436F-9D30-9D804B927A88}"/>
                </a:ext>
              </a:extLst>
            </p:cNvPr>
            <p:cNvCxnSpPr/>
            <p:nvPr/>
          </p:nvCxnSpPr>
          <p:spPr>
            <a:xfrm>
              <a:off x="0" y="656539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71537497-DD73-4A86-96C6-CD69EA4364A3}"/>
                </a:ext>
              </a:extLst>
            </p:cNvPr>
            <p:cNvCxnSpPr/>
            <p:nvPr/>
          </p:nvCxnSpPr>
          <p:spPr>
            <a:xfrm>
              <a:off x="0" y="685800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96725D82-6845-45FA-ADEB-FD0A593AC878}"/>
                </a:ext>
              </a:extLst>
            </p:cNvPr>
            <p:cNvCxnSpPr/>
            <p:nvPr/>
          </p:nvCxnSpPr>
          <p:spPr>
            <a:xfrm>
              <a:off x="0" y="87782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AA0BFA0C-820A-4CF5-8550-EBCDBA07CF9C}"/>
                </a:ext>
              </a:extLst>
            </p:cNvPr>
            <p:cNvCxnSpPr/>
            <p:nvPr/>
          </p:nvCxnSpPr>
          <p:spPr>
            <a:xfrm>
              <a:off x="0" y="117043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63256FDD-55A0-4180-83DF-9DF88298ECAD}"/>
                </a:ext>
              </a:extLst>
            </p:cNvPr>
            <p:cNvCxnSpPr/>
            <p:nvPr/>
          </p:nvCxnSpPr>
          <p:spPr>
            <a:xfrm>
              <a:off x="0" y="146304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E3472CE5-DE00-4AC7-9F83-923B27A0CCFC}"/>
                </a:ext>
              </a:extLst>
            </p:cNvPr>
            <p:cNvCxnSpPr/>
            <p:nvPr/>
          </p:nvCxnSpPr>
          <p:spPr>
            <a:xfrm>
              <a:off x="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EF6EE45B-9875-436C-916A-802B140386CA}"/>
                </a:ext>
              </a:extLst>
            </p:cNvPr>
            <p:cNvCxnSpPr/>
            <p:nvPr/>
          </p:nvCxnSpPr>
          <p:spPr>
            <a:xfrm>
              <a:off x="585216"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64DFC274-595B-4F6D-9190-CAADD63ACB76}"/>
                </a:ext>
              </a:extLst>
            </p:cNvPr>
            <p:cNvCxnSpPr/>
            <p:nvPr/>
          </p:nvCxnSpPr>
          <p:spPr>
            <a:xfrm>
              <a:off x="29260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4A96AC71-08CB-43EB-B616-43CD93F1EE06}"/>
                </a:ext>
              </a:extLst>
            </p:cNvPr>
            <p:cNvCxnSpPr/>
            <p:nvPr/>
          </p:nvCxnSpPr>
          <p:spPr>
            <a:xfrm>
              <a:off x="877824"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8BF7532E-5258-44A9-A04B-3CCD1C94CEE9}"/>
                </a:ext>
              </a:extLst>
            </p:cNvPr>
            <p:cNvCxnSpPr/>
            <p:nvPr/>
          </p:nvCxnSpPr>
          <p:spPr>
            <a:xfrm>
              <a:off x="117043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32696044-D2CE-4E5F-BA76-3F0ED95F1B11}"/>
                </a:ext>
              </a:extLst>
            </p:cNvPr>
            <p:cNvCxnSpPr/>
            <p:nvPr/>
          </p:nvCxnSpPr>
          <p:spPr>
            <a:xfrm>
              <a:off x="1102156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048A86C9-BDD3-42E0-BA67-69E460D5BA58}"/>
                </a:ext>
              </a:extLst>
            </p:cNvPr>
            <p:cNvCxnSpPr/>
            <p:nvPr/>
          </p:nvCxnSpPr>
          <p:spPr>
            <a:xfrm>
              <a:off x="11606784"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0BE720CF-A4C4-4505-890D-C522E9C45BB7}"/>
                </a:ext>
              </a:extLst>
            </p:cNvPr>
            <p:cNvCxnSpPr/>
            <p:nvPr/>
          </p:nvCxnSpPr>
          <p:spPr>
            <a:xfrm>
              <a:off x="11314176"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BC8552D3-B4C2-49E3-A784-2921B306306B}"/>
                </a:ext>
              </a:extLst>
            </p:cNvPr>
            <p:cNvCxnSpPr/>
            <p:nvPr/>
          </p:nvCxnSpPr>
          <p:spPr>
            <a:xfrm>
              <a:off x="1189939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9E519DB0-1AD7-441B-BE98-1319AFC03E5E}"/>
                </a:ext>
              </a:extLst>
            </p:cNvPr>
            <p:cNvCxnSpPr/>
            <p:nvPr/>
          </p:nvCxnSpPr>
          <p:spPr>
            <a:xfrm>
              <a:off x="1219200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96F54B4F-26A6-43EA-AD0F-E9D1DEC63630}"/>
                </a:ext>
              </a:extLst>
            </p:cNvPr>
            <p:cNvCxnSpPr/>
            <p:nvPr/>
          </p:nvCxnSpPr>
          <p:spPr>
            <a:xfrm>
              <a:off x="0" y="175564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58D0B989-891F-4AAF-A972-95D67684406D}"/>
                </a:ext>
              </a:extLst>
            </p:cNvPr>
            <p:cNvCxnSpPr/>
            <p:nvPr/>
          </p:nvCxnSpPr>
          <p:spPr>
            <a:xfrm>
              <a:off x="0" y="204825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AD6EDEF1-7F2A-45F3-BDA2-872A62A578A7}"/>
                </a:ext>
              </a:extLst>
            </p:cNvPr>
            <p:cNvCxnSpPr/>
            <p:nvPr/>
          </p:nvCxnSpPr>
          <p:spPr>
            <a:xfrm>
              <a:off x="0" y="234086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BD0332A5-883D-447B-98C7-0867A33FB464}"/>
                </a:ext>
              </a:extLst>
            </p:cNvPr>
            <p:cNvCxnSpPr/>
            <p:nvPr/>
          </p:nvCxnSpPr>
          <p:spPr>
            <a:xfrm>
              <a:off x="0" y="263347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E7576DE4-FA79-4607-861A-ADEDA19ADE58}"/>
                </a:ext>
              </a:extLst>
            </p:cNvPr>
            <p:cNvCxnSpPr/>
            <p:nvPr/>
          </p:nvCxnSpPr>
          <p:spPr>
            <a:xfrm>
              <a:off x="0" y="292608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AB852EE0-EA4D-4A6C-91F6-997240353533}"/>
                </a:ext>
              </a:extLst>
            </p:cNvPr>
            <p:cNvCxnSpPr/>
            <p:nvPr/>
          </p:nvCxnSpPr>
          <p:spPr>
            <a:xfrm>
              <a:off x="0" y="321868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2725B21E-0106-4E53-83C8-29B6ABE49DD4}"/>
                </a:ext>
              </a:extLst>
            </p:cNvPr>
            <p:cNvCxnSpPr/>
            <p:nvPr/>
          </p:nvCxnSpPr>
          <p:spPr>
            <a:xfrm>
              <a:off x="0" y="351129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D48F5650-6EF6-4850-B652-880E1D39128C}"/>
                </a:ext>
              </a:extLst>
            </p:cNvPr>
            <p:cNvCxnSpPr/>
            <p:nvPr userDrawn="1"/>
          </p:nvCxnSpPr>
          <p:spPr>
            <a:xfrm>
              <a:off x="0" y="380390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72E9DF7C-A937-4B0C-B15A-56CCE8E917D0}"/>
                </a:ext>
              </a:extLst>
            </p:cNvPr>
            <p:cNvCxnSpPr/>
            <p:nvPr userDrawn="1"/>
          </p:nvCxnSpPr>
          <p:spPr>
            <a:xfrm>
              <a:off x="0" y="409651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8C49DCED-88E8-4D6B-AF4F-5E4EA1784EDE}"/>
                </a:ext>
              </a:extLst>
            </p:cNvPr>
            <p:cNvCxnSpPr/>
            <p:nvPr userDrawn="1"/>
          </p:nvCxnSpPr>
          <p:spPr>
            <a:xfrm>
              <a:off x="0" y="438912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3C60FD07-8A70-4811-A521-2D9944C9FF27}"/>
                </a:ext>
              </a:extLst>
            </p:cNvPr>
            <p:cNvCxnSpPr/>
            <p:nvPr userDrawn="1"/>
          </p:nvCxnSpPr>
          <p:spPr>
            <a:xfrm>
              <a:off x="0" y="468172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70600BFE-51EE-4E6C-88FB-BA627EFA0883}"/>
                </a:ext>
              </a:extLst>
            </p:cNvPr>
            <p:cNvCxnSpPr/>
            <p:nvPr userDrawn="1"/>
          </p:nvCxnSpPr>
          <p:spPr>
            <a:xfrm>
              <a:off x="0" y="497433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804A4B9C-D72C-487B-83E5-EECD8B86F515}"/>
                </a:ext>
              </a:extLst>
            </p:cNvPr>
            <p:cNvCxnSpPr/>
            <p:nvPr userDrawn="1"/>
          </p:nvCxnSpPr>
          <p:spPr>
            <a:xfrm>
              <a:off x="0" y="526694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4718327C-F876-4E93-B644-BEEBFDB402A9}"/>
                </a:ext>
              </a:extLst>
            </p:cNvPr>
            <p:cNvCxnSpPr/>
            <p:nvPr userDrawn="1"/>
          </p:nvCxnSpPr>
          <p:spPr>
            <a:xfrm>
              <a:off x="0" y="555955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58BD3500-BDCE-46CF-8FBC-EACD90914A20}"/>
                </a:ext>
              </a:extLst>
            </p:cNvPr>
            <p:cNvCxnSpPr/>
            <p:nvPr userDrawn="1"/>
          </p:nvCxnSpPr>
          <p:spPr>
            <a:xfrm>
              <a:off x="0" y="585216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grpSp>
      <p:sp>
        <p:nvSpPr>
          <p:cNvPr id="86" name=".64 square" hidden="1">
            <a:extLst>
              <a:ext uri="{FF2B5EF4-FFF2-40B4-BE49-F238E27FC236}">
                <a16:creationId xmlns:a16="http://schemas.microsoft.com/office/drawing/2014/main" id="{B53887F5-BAF5-4F84-B60E-DB998BBEFA93}"/>
              </a:ext>
            </a:extLst>
          </p:cNvPr>
          <p:cNvSpPr/>
          <p:nvPr userDrawn="1"/>
        </p:nvSpPr>
        <p:spPr bwMode="auto">
          <a:xfrm>
            <a:off x="4" y="0"/>
            <a:ext cx="373075" cy="1326489"/>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97433" tIns="397946" rIns="497433" bIns="397946" numCol="1" spcCol="0" rtlCol="0" fromWordArt="0" anchor="t" anchorCtr="0" forceAA="0" compatLnSpc="1">
            <a:prstTxWarp prst="textNoShape">
              <a:avLst/>
            </a:prstTxWarp>
            <a:noAutofit/>
          </a:bodyPr>
          <a:lstStyle/>
          <a:p>
            <a:pPr algn="ctr" defTabSz="2536010" fontAlgn="base">
              <a:lnSpc>
                <a:spcPct val="90000"/>
              </a:lnSpc>
              <a:spcBef>
                <a:spcPct val="0"/>
              </a:spcBef>
              <a:spcAft>
                <a:spcPct val="0"/>
              </a:spcAft>
            </a:pPr>
            <a:endParaRPr lang="en-US" sz="6528" dirty="0">
              <a:gradFill>
                <a:gsLst>
                  <a:gs pos="0">
                    <a:srgbClr val="FFFFFF"/>
                  </a:gs>
                  <a:gs pos="100000">
                    <a:srgbClr val="FFFFFF"/>
                  </a:gs>
                </a:gsLst>
                <a:lin ang="5400000" scaled="0"/>
              </a:gradFill>
              <a:ea typeface="Segoe UI" pitchFamily="34" charset="0"/>
              <a:cs typeface="Segoe UI" pitchFamily="34" charset="0"/>
            </a:endParaRPr>
          </a:p>
        </p:txBody>
      </p:sp>
      <p:sp>
        <p:nvSpPr>
          <p:cNvPr id="87" name=".32 square" hidden="1">
            <a:extLst>
              <a:ext uri="{FF2B5EF4-FFF2-40B4-BE49-F238E27FC236}">
                <a16:creationId xmlns:a16="http://schemas.microsoft.com/office/drawing/2014/main" id="{C6186AEC-5DC4-4713-9823-AF5941C39249}"/>
              </a:ext>
            </a:extLst>
          </p:cNvPr>
          <p:cNvSpPr/>
          <p:nvPr userDrawn="1"/>
        </p:nvSpPr>
        <p:spPr bwMode="auto">
          <a:xfrm>
            <a:off x="3" y="0"/>
            <a:ext cx="186538" cy="663245"/>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97433" tIns="397946" rIns="497433" bIns="397946" numCol="1" spcCol="0" rtlCol="0" fromWordArt="0" anchor="t" anchorCtr="0" forceAA="0" compatLnSpc="1">
            <a:prstTxWarp prst="textNoShape">
              <a:avLst/>
            </a:prstTxWarp>
            <a:noAutofit/>
          </a:bodyPr>
          <a:lstStyle/>
          <a:p>
            <a:pPr algn="ctr" defTabSz="2536010" fontAlgn="base">
              <a:lnSpc>
                <a:spcPct val="90000"/>
              </a:lnSpc>
              <a:spcBef>
                <a:spcPct val="0"/>
              </a:spcBef>
              <a:spcAft>
                <a:spcPct val="0"/>
              </a:spcAft>
            </a:pPr>
            <a:endParaRPr lang="en-US" sz="6528" dirty="0">
              <a:gradFill>
                <a:gsLst>
                  <a:gs pos="0">
                    <a:srgbClr val="FFFFFF"/>
                  </a:gs>
                  <a:gs pos="100000">
                    <a:srgbClr val="FFFFFF"/>
                  </a:gs>
                </a:gsLst>
                <a:lin ang="5400000" scaled="0"/>
              </a:gradFill>
              <a:ea typeface="Segoe UI" pitchFamily="34" charset="0"/>
              <a:cs typeface="Segoe UI" pitchFamily="34" charset="0"/>
            </a:endParaRPr>
          </a:p>
        </p:txBody>
      </p:sp>
      <p:pic>
        <p:nvPicPr>
          <p:cNvPr id="88" name="MS Brand colors" descr="These are Microsoft Brand colors. The color bar is placed to the side of the Theme master so that it will be visible on all slides. Users can use the 'eye dropper' color tools under Color Fill Shape, Color Fill line etc. to easily select Brand colors. ">
            <a:extLst>
              <a:ext uri="{FF2B5EF4-FFF2-40B4-BE49-F238E27FC236}">
                <a16:creationId xmlns:a16="http://schemas.microsoft.com/office/drawing/2014/main" id="{BEB73D40-9BF4-41A2-99BB-7C5ABDF5BB2D}"/>
              </a:ext>
              <a:ext uri="{C183D7F6-B498-43B3-948B-1728B52AA6E4}">
                <adec:decorative xmlns:adec="http://schemas.microsoft.com/office/drawing/2017/decorative" val="0"/>
              </a:ext>
            </a:extLst>
          </p:cNvPr>
          <p:cNvPicPr>
            <a:picLocks noChangeAspect="1"/>
          </p:cNvPicPr>
          <p:nvPr userDrawn="1"/>
        </p:nvPicPr>
        <p:blipFill rotWithShape="1">
          <a:blip r:embed="rId4"/>
          <a:stretch/>
        </p:blipFill>
        <p:spPr>
          <a:xfrm rot="5400000">
            <a:off x="4541029" y="3414025"/>
            <a:ext cx="8219740" cy="1391690"/>
          </a:xfrm>
          <a:prstGeom prst="rect">
            <a:avLst/>
          </a:prstGeom>
        </p:spPr>
      </p:pic>
    </p:spTree>
    <p:extLst>
      <p:ext uri="{BB962C8B-B14F-4D97-AF65-F5344CB8AC3E}">
        <p14:creationId xmlns:p14="http://schemas.microsoft.com/office/powerpoint/2010/main" val="500999505"/>
      </p:ext>
    </p:extLst>
  </p:cSld>
  <p:clrMap bg1="lt1" tx1="dk1" bg2="lt2" tx2="dk2" accent1="accent1" accent2="accent2" accent3="accent3" accent4="accent4" accent5="accent5" accent6="accent6" hlink="hlink" folHlink="folHlink"/>
  <p:sldLayoutIdLst>
    <p:sldLayoutId id="2147484937" r:id="rId1"/>
    <p:sldLayoutId id="2147484938" r:id="rId2"/>
  </p:sldLayoutIdLst>
  <p:transition>
    <p:fade/>
  </p:transition>
  <p:hf sldNum="0" hdr="0" ftr="0" dt="0"/>
  <p:txStyles>
    <p:titleStyle>
      <a:lvl1pPr algn="l" defTabSz="2536569" rtl="0" eaLnBrk="1" latinLnBrk="0" hangingPunct="1">
        <a:lnSpc>
          <a:spcPct val="100000"/>
        </a:lnSpc>
        <a:spcBef>
          <a:spcPct val="0"/>
        </a:spcBef>
        <a:buNone/>
        <a:defRPr lang="en-US" sz="7554" b="0" kern="1200" cap="none" spc="-136" baseline="0" dirty="0" smtClean="0">
          <a:ln w="3175">
            <a:noFill/>
          </a:ln>
          <a:solidFill>
            <a:schemeClr val="tx1"/>
          </a:solidFill>
          <a:effectLst/>
          <a:latin typeface="+mj-lt"/>
          <a:ea typeface="+mn-ea"/>
          <a:cs typeface="Segoe UI" pitchFamily="34" charset="0"/>
        </a:defRPr>
      </a:lvl1pPr>
    </p:titleStyle>
    <p:bodyStyle>
      <a:lvl1pPr marL="621673" marR="0" indent="-621673" algn="l" defTabSz="2536569"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5665" kern="1200" spc="0" baseline="0">
          <a:solidFill>
            <a:schemeClr val="tx1"/>
          </a:solidFill>
          <a:latin typeface="+mn-lt"/>
          <a:ea typeface="+mn-ea"/>
          <a:cs typeface="Segoe UI" panose="020B0502040204020203" pitchFamily="34" charset="0"/>
        </a:defRPr>
      </a:lvl1pPr>
      <a:lvl2pPr marL="1243345" marR="0" indent="-621673" algn="l" defTabSz="2536569"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3778" kern="1200" spc="0" baseline="0">
          <a:solidFill>
            <a:schemeClr val="tx1"/>
          </a:solidFill>
          <a:latin typeface="+mn-lt"/>
          <a:ea typeface="+mn-ea"/>
          <a:cs typeface="+mn-cs"/>
        </a:defRPr>
      </a:lvl2pPr>
      <a:lvl3pPr marL="1787307" marR="0" indent="-543964" algn="l" defTabSz="2536569"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3022" kern="1200" spc="0" baseline="0">
          <a:solidFill>
            <a:schemeClr val="tx1"/>
          </a:solidFill>
          <a:latin typeface="+mn-lt"/>
          <a:ea typeface="+mn-ea"/>
          <a:cs typeface="+mn-cs"/>
        </a:defRPr>
      </a:lvl3pPr>
      <a:lvl4pPr marL="2292416" marR="0" indent="-492157" algn="l" defTabSz="2536569"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2643" kern="1200" spc="0" baseline="0">
          <a:solidFill>
            <a:schemeClr val="tx1"/>
          </a:solidFill>
          <a:latin typeface="+mn-lt"/>
          <a:ea typeface="+mn-ea"/>
          <a:cs typeface="+mn-cs"/>
        </a:defRPr>
      </a:lvl4pPr>
      <a:lvl5pPr marL="2784574" marR="0" indent="-457620" algn="l" defTabSz="2536569"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2643" kern="1200" spc="0" baseline="0">
          <a:solidFill>
            <a:schemeClr val="tx1"/>
          </a:solidFill>
          <a:latin typeface="+mn-lt"/>
          <a:ea typeface="+mn-ea"/>
          <a:cs typeface="+mn-cs"/>
        </a:defRPr>
      </a:lvl5pPr>
      <a:lvl6pPr marL="6975563" indent="-634143" algn="l" defTabSz="2536569" rtl="0" eaLnBrk="1" latinLnBrk="0" hangingPunct="1">
        <a:spcBef>
          <a:spcPct val="20000"/>
        </a:spcBef>
        <a:buFont typeface="Arial" pitchFamily="34" charset="0"/>
        <a:buChar char="•"/>
        <a:defRPr sz="5440" kern="1200">
          <a:solidFill>
            <a:schemeClr val="tx1"/>
          </a:solidFill>
          <a:latin typeface="+mn-lt"/>
          <a:ea typeface="+mn-ea"/>
          <a:cs typeface="+mn-cs"/>
        </a:defRPr>
      </a:lvl6pPr>
      <a:lvl7pPr marL="8243849" indent="-634143" algn="l" defTabSz="2536569" rtl="0" eaLnBrk="1" latinLnBrk="0" hangingPunct="1">
        <a:spcBef>
          <a:spcPct val="20000"/>
        </a:spcBef>
        <a:buFont typeface="Arial" pitchFamily="34" charset="0"/>
        <a:buChar char="•"/>
        <a:defRPr sz="5440" kern="1200">
          <a:solidFill>
            <a:schemeClr val="tx1"/>
          </a:solidFill>
          <a:latin typeface="+mn-lt"/>
          <a:ea typeface="+mn-ea"/>
          <a:cs typeface="+mn-cs"/>
        </a:defRPr>
      </a:lvl7pPr>
      <a:lvl8pPr marL="9512134" indent="-634143" algn="l" defTabSz="2536569" rtl="0" eaLnBrk="1" latinLnBrk="0" hangingPunct="1">
        <a:spcBef>
          <a:spcPct val="20000"/>
        </a:spcBef>
        <a:buFont typeface="Arial" pitchFamily="34" charset="0"/>
        <a:buChar char="•"/>
        <a:defRPr sz="5440" kern="1200">
          <a:solidFill>
            <a:schemeClr val="tx1"/>
          </a:solidFill>
          <a:latin typeface="+mn-lt"/>
          <a:ea typeface="+mn-ea"/>
          <a:cs typeface="+mn-cs"/>
        </a:defRPr>
      </a:lvl8pPr>
      <a:lvl9pPr marL="10780421" indent="-634143" algn="l" defTabSz="2536569" rtl="0" eaLnBrk="1" latinLnBrk="0" hangingPunct="1">
        <a:spcBef>
          <a:spcPct val="20000"/>
        </a:spcBef>
        <a:buFont typeface="Arial" pitchFamily="34" charset="0"/>
        <a:buChar char="•"/>
        <a:defRPr sz="5440" kern="1200">
          <a:solidFill>
            <a:schemeClr val="tx1"/>
          </a:solidFill>
          <a:latin typeface="+mn-lt"/>
          <a:ea typeface="+mn-ea"/>
          <a:cs typeface="+mn-cs"/>
        </a:defRPr>
      </a:lvl9pPr>
    </p:bodyStyle>
    <p:otherStyle>
      <a:defPPr>
        <a:defRPr lang="en-US"/>
      </a:defPPr>
      <a:lvl1pPr marL="0" algn="l" defTabSz="2536569" rtl="0" eaLnBrk="1" latinLnBrk="0" hangingPunct="1">
        <a:defRPr sz="4896" kern="1200">
          <a:solidFill>
            <a:schemeClr val="tx1"/>
          </a:solidFill>
          <a:latin typeface="+mn-lt"/>
          <a:ea typeface="+mn-ea"/>
          <a:cs typeface="+mn-cs"/>
        </a:defRPr>
      </a:lvl1pPr>
      <a:lvl2pPr marL="1268285" algn="l" defTabSz="2536569" rtl="0" eaLnBrk="1" latinLnBrk="0" hangingPunct="1">
        <a:defRPr sz="4896" kern="1200">
          <a:solidFill>
            <a:schemeClr val="tx1"/>
          </a:solidFill>
          <a:latin typeface="+mn-lt"/>
          <a:ea typeface="+mn-ea"/>
          <a:cs typeface="+mn-cs"/>
        </a:defRPr>
      </a:lvl2pPr>
      <a:lvl3pPr marL="2536569" algn="l" defTabSz="2536569" rtl="0" eaLnBrk="1" latinLnBrk="0" hangingPunct="1">
        <a:defRPr sz="4896" kern="1200">
          <a:solidFill>
            <a:schemeClr val="tx1"/>
          </a:solidFill>
          <a:latin typeface="+mn-lt"/>
          <a:ea typeface="+mn-ea"/>
          <a:cs typeface="+mn-cs"/>
        </a:defRPr>
      </a:lvl3pPr>
      <a:lvl4pPr marL="3804853" algn="l" defTabSz="2536569" rtl="0" eaLnBrk="1" latinLnBrk="0" hangingPunct="1">
        <a:defRPr sz="4896" kern="1200">
          <a:solidFill>
            <a:schemeClr val="tx1"/>
          </a:solidFill>
          <a:latin typeface="+mn-lt"/>
          <a:ea typeface="+mn-ea"/>
          <a:cs typeface="+mn-cs"/>
        </a:defRPr>
      </a:lvl4pPr>
      <a:lvl5pPr marL="5073137" algn="l" defTabSz="2536569" rtl="0" eaLnBrk="1" latinLnBrk="0" hangingPunct="1">
        <a:defRPr sz="4896" kern="1200">
          <a:solidFill>
            <a:schemeClr val="tx1"/>
          </a:solidFill>
          <a:latin typeface="+mn-lt"/>
          <a:ea typeface="+mn-ea"/>
          <a:cs typeface="+mn-cs"/>
        </a:defRPr>
      </a:lvl5pPr>
      <a:lvl6pPr marL="6341425" algn="l" defTabSz="2536569" rtl="0" eaLnBrk="1" latinLnBrk="0" hangingPunct="1">
        <a:defRPr sz="4896" kern="1200">
          <a:solidFill>
            <a:schemeClr val="tx1"/>
          </a:solidFill>
          <a:latin typeface="+mn-lt"/>
          <a:ea typeface="+mn-ea"/>
          <a:cs typeface="+mn-cs"/>
        </a:defRPr>
      </a:lvl6pPr>
      <a:lvl7pPr marL="7609707" algn="l" defTabSz="2536569" rtl="0" eaLnBrk="1" latinLnBrk="0" hangingPunct="1">
        <a:defRPr sz="4896" kern="1200">
          <a:solidFill>
            <a:schemeClr val="tx1"/>
          </a:solidFill>
          <a:latin typeface="+mn-lt"/>
          <a:ea typeface="+mn-ea"/>
          <a:cs typeface="+mn-cs"/>
        </a:defRPr>
      </a:lvl7pPr>
      <a:lvl8pPr marL="8877992" algn="l" defTabSz="2536569" rtl="0" eaLnBrk="1" latinLnBrk="0" hangingPunct="1">
        <a:defRPr sz="4896" kern="1200">
          <a:solidFill>
            <a:schemeClr val="tx1"/>
          </a:solidFill>
          <a:latin typeface="+mn-lt"/>
          <a:ea typeface="+mn-ea"/>
          <a:cs typeface="+mn-cs"/>
        </a:defRPr>
      </a:lvl8pPr>
      <a:lvl9pPr marL="10146278" algn="l" defTabSz="2536569" rtl="0" eaLnBrk="1" latinLnBrk="0" hangingPunct="1">
        <a:defRPr sz="4896" kern="1200">
          <a:solidFill>
            <a:schemeClr val="tx1"/>
          </a:solidFill>
          <a:latin typeface="+mn-lt"/>
          <a:ea typeface="+mn-ea"/>
          <a:cs typeface="+mn-cs"/>
        </a:defRPr>
      </a:lvl9pPr>
    </p:otherStyle>
  </p:txStyles>
  <p:extLst>
    <p:ext uri="{27BBF7A9-308A-43DC-89C8-2F10F3537804}">
      <p15:sldGuideLst xmlns:p15="http://schemas.microsoft.com/office/powerpoint/2012/main">
        <p15:guide id="25" orient="horz" pos="697" userDrawn="1">
          <p15:clr>
            <a:srgbClr val="C35EA4"/>
          </p15:clr>
        </p15:guide>
        <p15:guide id="26" orient="horz" pos="1541" userDrawn="1">
          <p15:clr>
            <a:srgbClr val="C35EA4"/>
          </p15:clr>
        </p15:guide>
        <p15:guide id="27" orient="horz" pos="234" userDrawn="1">
          <p15:clr>
            <a:srgbClr val="A4A3A4"/>
          </p15:clr>
        </p15:guide>
        <p15:guide id="31" pos="235" userDrawn="1">
          <p15:clr>
            <a:srgbClr val="C35EA4"/>
          </p15:clr>
        </p15:guide>
        <p15:guide id="32" pos="4663" userDrawn="1">
          <p15:clr>
            <a:srgbClr val="C35EA4"/>
          </p15:clr>
        </p15:guide>
        <p15:guide id="33" orient="horz" pos="837" userDrawn="1">
          <p15:clr>
            <a:srgbClr val="C35EA4"/>
          </p15:clr>
        </p15:guide>
        <p15:guide id="34" orient="horz" pos="8951" userDrawn="1">
          <p15:clr>
            <a:srgbClr val="C35EA4"/>
          </p15:clr>
        </p15:guide>
        <p15:guide id="35" orient="horz" pos="417" userDrawn="1">
          <p15:clr>
            <a:srgbClr val="A4A3A4"/>
          </p15:clr>
        </p15:guide>
        <p15:guide id="37" orient="horz" pos="9373" userDrawn="1">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95000"/>
          </a:schemeClr>
        </a:solidFill>
        <a:effectLst/>
      </p:bgPr>
    </p:bg>
    <p:spTree>
      <p:nvGrpSpPr>
        <p:cNvPr id="1" name=""/>
        <p:cNvGrpSpPr/>
        <p:nvPr/>
      </p:nvGrpSpPr>
      <p:grpSpPr>
        <a:xfrm>
          <a:off x="0" y="0"/>
          <a:ext cx="0" cy="0"/>
          <a:chOff x="0" y="0"/>
          <a:chExt cx="0" cy="0"/>
        </a:xfrm>
      </p:grpSpPr>
      <p:sp>
        <p:nvSpPr>
          <p:cNvPr id="67" name="Rectangle 66">
            <a:extLst>
              <a:ext uri="{FF2B5EF4-FFF2-40B4-BE49-F238E27FC236}">
                <a16:creationId xmlns:a16="http://schemas.microsoft.com/office/drawing/2014/main" id="{E94CA47C-818F-47E5-AED0-8DF5A3AB0535}"/>
              </a:ext>
            </a:extLst>
          </p:cNvPr>
          <p:cNvSpPr/>
          <p:nvPr/>
        </p:nvSpPr>
        <p:spPr>
          <a:xfrm>
            <a:off x="2861743" y="8889686"/>
            <a:ext cx="4540772" cy="1559401"/>
          </a:xfrm>
          <a:prstGeom prst="rect">
            <a:avLst/>
          </a:prstGeom>
        </p:spPr>
        <p:txBody>
          <a:bodyPr wrap="square" lIns="0" tIns="0" rIns="0" bIns="0" anchor="t">
            <a:spAutoFit/>
          </a:bodyPr>
          <a:lstStyle/>
          <a:p>
            <a:pPr algn="l" rtl="0">
              <a:spcBef>
                <a:spcPts val="200"/>
              </a:spcBef>
              <a:spcAft>
                <a:spcPts val="200"/>
              </a:spcAft>
            </a:pPr>
            <a:r>
              <a:rPr lang="fr-fr" sz="1800" b="0" i="0" u="none" baseline="0" dirty="0">
                <a:solidFill>
                  <a:schemeClr val="accent1"/>
                </a:solidFill>
                <a:latin typeface="+mj-lt"/>
              </a:rPr>
              <a:t>Confidentialité des données</a:t>
            </a:r>
            <a:endParaRPr lang="fr-fr" sz="1800" b="0" i="0" u="none" baseline="0" dirty="0">
              <a:solidFill>
                <a:schemeClr val="accent1"/>
              </a:solidFill>
              <a:latin typeface="+mj-lt"/>
              <a:cs typeface="Segoe UI Semibold"/>
            </a:endParaRPr>
          </a:p>
          <a:p>
            <a:pPr algn="l" rtl="0">
              <a:spcBef>
                <a:spcPts val="200"/>
              </a:spcBef>
              <a:spcAft>
                <a:spcPts val="200"/>
              </a:spcAft>
            </a:pPr>
            <a:r>
              <a:rPr lang="fr-fr" sz="1600" b="0" i="0" u="none" baseline="0" dirty="0">
                <a:solidFill>
                  <a:srgbClr val="000000"/>
                </a:solidFill>
              </a:rPr>
              <a:t>Vous contrôlez le lieu de conservation de vos données et les personnes pouvant y accéder. Limitez l</a:t>
            </a:r>
            <a:r>
              <a:rPr lang="fr-FR" sz="1600" b="0" i="0" u="none" baseline="0" dirty="0">
                <a:solidFill>
                  <a:srgbClr val="000000"/>
                </a:solidFill>
              </a:rPr>
              <a:t>’</a:t>
            </a:r>
            <a:r>
              <a:rPr lang="fr-fr" sz="1600" b="0" i="0" u="none" baseline="0" dirty="0">
                <a:solidFill>
                  <a:srgbClr val="000000"/>
                </a:solidFill>
              </a:rPr>
              <a:t>accès et l</a:t>
            </a:r>
            <a:r>
              <a:rPr lang="fr-FR" sz="1600" b="0" i="0" u="none" baseline="0" dirty="0">
                <a:solidFill>
                  <a:srgbClr val="000000"/>
                </a:solidFill>
              </a:rPr>
              <a:t>’</a:t>
            </a:r>
            <a:r>
              <a:rPr lang="fr-fr" sz="1600" b="0" i="0" u="none" baseline="0" dirty="0">
                <a:solidFill>
                  <a:srgbClr val="000000"/>
                </a:solidFill>
              </a:rPr>
              <a:t>utilisation par Microsoft de vos données ; nous n</a:t>
            </a:r>
            <a:r>
              <a:rPr lang="fr-FR" sz="1600" b="0" i="0" u="none" baseline="0" dirty="0">
                <a:solidFill>
                  <a:srgbClr val="000000"/>
                </a:solidFill>
              </a:rPr>
              <a:t>’</a:t>
            </a:r>
            <a:r>
              <a:rPr lang="fr-fr" sz="1600" b="0" i="0" u="none" baseline="0" dirty="0">
                <a:solidFill>
                  <a:srgbClr val="000000"/>
                </a:solidFill>
              </a:rPr>
              <a:t>utiliserons jamais vos données client à des fins publicitaires.</a:t>
            </a:r>
            <a:endParaRPr lang="fr-fr" sz="1600">
              <a:solidFill>
                <a:srgbClr val="000000"/>
              </a:solidFill>
              <a:cs typeface="Segoe UI"/>
            </a:endParaRPr>
          </a:p>
        </p:txBody>
      </p:sp>
      <p:sp>
        <p:nvSpPr>
          <p:cNvPr id="69" name="Rectangle 68">
            <a:extLst>
              <a:ext uri="{FF2B5EF4-FFF2-40B4-BE49-F238E27FC236}">
                <a16:creationId xmlns:a16="http://schemas.microsoft.com/office/drawing/2014/main" id="{72E3411C-9034-4786-99EE-EB3EA52FE416}"/>
              </a:ext>
            </a:extLst>
          </p:cNvPr>
          <p:cNvSpPr/>
          <p:nvPr/>
        </p:nvSpPr>
        <p:spPr>
          <a:xfrm>
            <a:off x="2861743" y="12961177"/>
            <a:ext cx="4720157" cy="1846659"/>
          </a:xfrm>
          <a:prstGeom prst="rect">
            <a:avLst/>
          </a:prstGeom>
        </p:spPr>
        <p:txBody>
          <a:bodyPr wrap="square" tIns="43180" rIns="86360" bIns="43180" anchor="t">
            <a:spAutoFit/>
          </a:bodyPr>
          <a:lstStyle/>
          <a:p>
            <a:pPr algn="l" rtl="0">
              <a:spcBef>
                <a:spcPts val="200"/>
              </a:spcBef>
              <a:spcAft>
                <a:spcPts val="200"/>
              </a:spcAft>
            </a:pPr>
            <a:r>
              <a:rPr lang="fr-fr" sz="1800" b="0" i="0" u="none" baseline="0" dirty="0">
                <a:solidFill>
                  <a:schemeClr val="accent1"/>
                </a:solidFill>
                <a:latin typeface="+mj-lt"/>
              </a:rPr>
              <a:t>Programmes et certifications en matière </a:t>
            </a:r>
            <a:br>
              <a:rPr lang="fr-fr" sz="1800" b="0" i="0" u="none" baseline="0" dirty="0">
                <a:solidFill>
                  <a:schemeClr val="accent1"/>
                </a:solidFill>
                <a:latin typeface="+mj-lt"/>
              </a:rPr>
            </a:br>
            <a:r>
              <a:rPr lang="fr-fr" sz="1800" b="0" i="0" u="none" baseline="0" dirty="0">
                <a:solidFill>
                  <a:schemeClr val="accent1"/>
                </a:solidFill>
                <a:latin typeface="+mj-lt"/>
              </a:rPr>
              <a:t>de conformité</a:t>
            </a:r>
            <a:endParaRPr lang="fr-fr" sz="1800" b="0" i="0" u="none" baseline="0" dirty="0">
              <a:solidFill>
                <a:schemeClr val="accent1"/>
              </a:solidFill>
              <a:latin typeface="+mj-lt"/>
              <a:cs typeface="Segoe UI Semibold"/>
            </a:endParaRPr>
          </a:p>
          <a:p>
            <a:pPr>
              <a:spcBef>
                <a:spcPts val="200"/>
              </a:spcBef>
              <a:spcAft>
                <a:spcPts val="200"/>
              </a:spcAft>
            </a:pPr>
            <a:r>
              <a:rPr lang="fr-fr" sz="1500" b="0" i="0" u="none" baseline="0" dirty="0">
                <a:solidFill>
                  <a:srgbClr val="000000"/>
                </a:solidFill>
              </a:rPr>
              <a:t>La conformité du cloud est plus simple avec Azure. </a:t>
            </a:r>
            <a:br>
              <a:rPr lang="fr-fr" sz="1500" b="0" i="0" u="none" baseline="0" dirty="0">
                <a:solidFill>
                  <a:srgbClr val="000000"/>
                </a:solidFill>
              </a:rPr>
            </a:br>
            <a:r>
              <a:rPr lang="fr-fr" sz="1500" b="0" i="0" u="none" baseline="0" dirty="0">
                <a:solidFill>
                  <a:srgbClr val="000000"/>
                </a:solidFill>
              </a:rPr>
              <a:t>En fournissant des </a:t>
            </a:r>
            <a:r>
              <a:rPr lang="fr-FR" sz="1500" dirty="0">
                <a:solidFill>
                  <a:srgbClr val="000000"/>
                </a:solidFill>
              </a:rPr>
              <a:t>services conformes vérifiés indépendamment</a:t>
            </a:r>
            <a:r>
              <a:rPr lang="fr-fr" sz="1500" b="0" i="0" u="none" baseline="0" dirty="0">
                <a:solidFill>
                  <a:srgbClr val="000000"/>
                </a:solidFill>
              </a:rPr>
              <a:t>, nous rationalisons la conformité de l</a:t>
            </a:r>
            <a:r>
              <a:rPr lang="fr-FR" sz="1500" b="0" i="0" u="none" baseline="0" dirty="0">
                <a:solidFill>
                  <a:srgbClr val="000000"/>
                </a:solidFill>
              </a:rPr>
              <a:t>’</a:t>
            </a:r>
            <a:r>
              <a:rPr lang="fr-fr" sz="1500" b="0" i="0" u="none" baseline="0" dirty="0">
                <a:solidFill>
                  <a:srgbClr val="000000"/>
                </a:solidFill>
              </a:rPr>
              <a:t>infrastructure et des applications que vous exécutez dans Azure.</a:t>
            </a:r>
            <a:r>
              <a:rPr lang="fr-fr" sz="1500" dirty="0">
                <a:solidFill>
                  <a:srgbClr val="000000"/>
                </a:solidFill>
              </a:rPr>
              <a:t> </a:t>
            </a:r>
            <a:endParaRPr lang="fr-fr" sz="1500" b="0" i="0" u="none" baseline="0" dirty="0">
              <a:solidFill>
                <a:srgbClr val="000000"/>
              </a:solidFill>
            </a:endParaRPr>
          </a:p>
        </p:txBody>
      </p:sp>
      <p:grpSp>
        <p:nvGrpSpPr>
          <p:cNvPr id="70" name="Group 69">
            <a:extLst>
              <a:ext uri="{FF2B5EF4-FFF2-40B4-BE49-F238E27FC236}">
                <a16:creationId xmlns:a16="http://schemas.microsoft.com/office/drawing/2014/main" id="{001619DE-7F17-4AE0-816A-716C66F12043}"/>
              </a:ext>
            </a:extLst>
          </p:cNvPr>
          <p:cNvGrpSpPr/>
          <p:nvPr/>
        </p:nvGrpSpPr>
        <p:grpSpPr>
          <a:xfrm>
            <a:off x="7799387" y="0"/>
            <a:ext cx="660829" cy="6532667"/>
            <a:chOff x="12934552" y="448696"/>
            <a:chExt cx="2470224" cy="14301518"/>
          </a:xfrm>
        </p:grpSpPr>
        <p:sp>
          <p:nvSpPr>
            <p:cNvPr id="71" name="Rectangle 70">
              <a:extLst>
                <a:ext uri="{FF2B5EF4-FFF2-40B4-BE49-F238E27FC236}">
                  <a16:creationId xmlns:a16="http://schemas.microsoft.com/office/drawing/2014/main" id="{5B679FBC-7855-4C5E-A22D-BBAA66CCD246}"/>
                </a:ext>
              </a:extLst>
            </p:cNvPr>
            <p:cNvSpPr/>
            <p:nvPr/>
          </p:nvSpPr>
          <p:spPr>
            <a:xfrm>
              <a:off x="12934552" y="1837200"/>
              <a:ext cx="2349065" cy="1390077"/>
            </a:xfrm>
            <a:prstGeom prst="rect">
              <a:avLst/>
            </a:prstGeom>
            <a:solidFill>
              <a:sysClr val="window" lastClr="FFFFFF"/>
            </a:solidFill>
            <a:ln w="12700" cap="flat" cmpd="sng" algn="ctr">
              <a:noFill/>
              <a:prstDash val="solid"/>
              <a:miter lim="800000"/>
            </a:ln>
            <a:effectLst/>
          </p:spPr>
          <p:txBody>
            <a:bodyPr rot="0" spcFirstLastPara="0" vertOverflow="overflow" horzOverflow="overflow" vert="horz" wrap="none" lIns="103632" tIns="51816" rIns="103632" bIns="51816" numCol="1" spcCol="0" rtlCol="0" fromWordArt="0" anchor="ctr" anchorCtr="0" forceAA="0" compatLnSpc="1">
              <a:prstTxWarp prst="textNoShape">
                <a:avLst/>
              </a:prstTxWarp>
              <a:noAutofit/>
            </a:bodyPr>
            <a:lstStyle/>
            <a:p>
              <a:pPr algn="ctr" defTabSz="1036271" rtl="0">
                <a:defRPr/>
              </a:pPr>
              <a:endParaRPr lang="fr-fr" sz="2400" kern="0" dirty="0">
                <a:latin typeface="Calibri" panose="020F0502020204030204"/>
                <a:cs typeface="Calibri"/>
              </a:endParaRPr>
            </a:p>
          </p:txBody>
        </p:sp>
        <p:sp>
          <p:nvSpPr>
            <p:cNvPr id="72" name="Rectangle 71">
              <a:extLst>
                <a:ext uri="{FF2B5EF4-FFF2-40B4-BE49-F238E27FC236}">
                  <a16:creationId xmlns:a16="http://schemas.microsoft.com/office/drawing/2014/main" id="{9639B6A0-265C-413D-90F7-5D5A1956D33C}"/>
                </a:ext>
              </a:extLst>
            </p:cNvPr>
            <p:cNvSpPr/>
            <p:nvPr/>
          </p:nvSpPr>
          <p:spPr>
            <a:xfrm>
              <a:off x="12934552" y="3227277"/>
              <a:ext cx="2349065" cy="2889390"/>
            </a:xfrm>
            <a:prstGeom prst="rect">
              <a:avLst/>
            </a:prstGeom>
            <a:solidFill>
              <a:srgbClr val="50E6FF"/>
            </a:solidFill>
            <a:ln w="12700" cap="flat" cmpd="sng" algn="ctr">
              <a:noFill/>
              <a:prstDash val="solid"/>
              <a:miter lim="800000"/>
            </a:ln>
            <a:effectLst/>
          </p:spPr>
          <p:txBody>
            <a:bodyPr rot="0" spcFirstLastPara="0" vertOverflow="overflow" horzOverflow="overflow" vert="horz" wrap="none" lIns="103632" tIns="51816" rIns="103632" bIns="51816" numCol="1" spcCol="0" rtlCol="0" fromWordArt="0" anchor="ctr" anchorCtr="0" forceAA="0" compatLnSpc="1">
              <a:prstTxWarp prst="textNoShape">
                <a:avLst/>
              </a:prstTxWarp>
              <a:noAutofit/>
            </a:bodyPr>
            <a:lstStyle/>
            <a:p>
              <a:pPr algn="ctr" defTabSz="1036271" rtl="0">
                <a:defRPr/>
              </a:pPr>
              <a:endParaRPr lang="fr-fr" sz="2400" kern="0" dirty="0">
                <a:latin typeface="Calibri" panose="020F0502020204030204"/>
                <a:cs typeface="Calibri"/>
              </a:endParaRPr>
            </a:p>
          </p:txBody>
        </p:sp>
        <p:sp>
          <p:nvSpPr>
            <p:cNvPr id="73" name="Rectangle 72">
              <a:extLst>
                <a:ext uri="{FF2B5EF4-FFF2-40B4-BE49-F238E27FC236}">
                  <a16:creationId xmlns:a16="http://schemas.microsoft.com/office/drawing/2014/main" id="{52F65024-D84A-46F9-B40D-89A394567BA0}"/>
                </a:ext>
              </a:extLst>
            </p:cNvPr>
            <p:cNvSpPr/>
            <p:nvPr/>
          </p:nvSpPr>
          <p:spPr>
            <a:xfrm>
              <a:off x="12934552" y="6098606"/>
              <a:ext cx="2349065" cy="2889390"/>
            </a:xfrm>
            <a:prstGeom prst="rect">
              <a:avLst/>
            </a:prstGeom>
            <a:solidFill>
              <a:srgbClr val="000000"/>
            </a:solidFill>
            <a:ln w="6350" cap="flat" cmpd="sng" algn="ctr">
              <a:noFill/>
              <a:prstDash val="solid"/>
              <a:miter lim="800000"/>
            </a:ln>
            <a:effectLst/>
          </p:spPr>
          <p:txBody>
            <a:bodyPr rot="0" spcFirstLastPara="0" vertOverflow="overflow" horzOverflow="overflow" vert="horz" wrap="none" lIns="103632" tIns="51816" rIns="103632" bIns="51816" numCol="1" spcCol="0" rtlCol="0" fromWordArt="0" anchor="ctr" anchorCtr="0" forceAA="0" compatLnSpc="1">
              <a:prstTxWarp prst="textNoShape">
                <a:avLst/>
              </a:prstTxWarp>
              <a:noAutofit/>
            </a:bodyPr>
            <a:lstStyle/>
            <a:p>
              <a:pPr algn="ctr" defTabSz="1036271" rtl="0">
                <a:defRPr/>
              </a:pPr>
              <a:endParaRPr lang="fr-fr" sz="2400" kern="0" dirty="0">
                <a:latin typeface="Calibri" panose="020F0502020204030204"/>
                <a:cs typeface="Calibri"/>
              </a:endParaRPr>
            </a:p>
          </p:txBody>
        </p:sp>
        <p:sp>
          <p:nvSpPr>
            <p:cNvPr id="74" name="Rectangle 73">
              <a:extLst>
                <a:ext uri="{FF2B5EF4-FFF2-40B4-BE49-F238E27FC236}">
                  <a16:creationId xmlns:a16="http://schemas.microsoft.com/office/drawing/2014/main" id="{B7AF722D-FCCE-4F93-909F-21FE46FDEE34}"/>
                </a:ext>
              </a:extLst>
            </p:cNvPr>
            <p:cNvSpPr/>
            <p:nvPr/>
          </p:nvSpPr>
          <p:spPr>
            <a:xfrm>
              <a:off x="12934552" y="8989495"/>
              <a:ext cx="2349065" cy="1920240"/>
            </a:xfrm>
            <a:prstGeom prst="rect">
              <a:avLst/>
            </a:prstGeom>
            <a:solidFill>
              <a:srgbClr val="3C3C41"/>
            </a:solidFill>
            <a:ln w="12700" cap="flat" cmpd="sng" algn="ctr">
              <a:noFill/>
              <a:prstDash val="solid"/>
              <a:miter lim="800000"/>
            </a:ln>
            <a:effectLst/>
          </p:spPr>
          <p:txBody>
            <a:bodyPr rot="0" spcFirstLastPara="0" vertOverflow="overflow" horzOverflow="overflow" vert="horz" wrap="none" lIns="103632" tIns="51816" rIns="103632" bIns="51816" numCol="1" spcCol="0" rtlCol="0" fromWordArt="0" anchor="ctr" anchorCtr="0" forceAA="0" compatLnSpc="1">
              <a:prstTxWarp prst="textNoShape">
                <a:avLst/>
              </a:prstTxWarp>
              <a:noAutofit/>
            </a:bodyPr>
            <a:lstStyle/>
            <a:p>
              <a:pPr algn="ctr" defTabSz="1036271" rtl="0">
                <a:defRPr/>
              </a:pPr>
              <a:endParaRPr lang="fr-fr" sz="2400" kern="0" dirty="0">
                <a:latin typeface="Calibri" panose="020F0502020204030204"/>
                <a:cs typeface="Calibri"/>
              </a:endParaRPr>
            </a:p>
          </p:txBody>
        </p:sp>
        <p:sp>
          <p:nvSpPr>
            <p:cNvPr id="75" name="Rectangle 74">
              <a:extLst>
                <a:ext uri="{FF2B5EF4-FFF2-40B4-BE49-F238E27FC236}">
                  <a16:creationId xmlns:a16="http://schemas.microsoft.com/office/drawing/2014/main" id="{878EB32D-4BD9-4FA4-9865-BF6F58E7088E}"/>
                </a:ext>
              </a:extLst>
            </p:cNvPr>
            <p:cNvSpPr/>
            <p:nvPr/>
          </p:nvSpPr>
          <p:spPr>
            <a:xfrm>
              <a:off x="12934552" y="10909733"/>
              <a:ext cx="2349065" cy="1920240"/>
            </a:xfrm>
            <a:prstGeom prst="rect">
              <a:avLst/>
            </a:prstGeom>
            <a:solidFill>
              <a:srgbClr val="75757A"/>
            </a:solidFill>
            <a:ln w="12700" cap="flat" cmpd="sng" algn="ctr">
              <a:noFill/>
              <a:prstDash val="solid"/>
              <a:miter lim="800000"/>
            </a:ln>
            <a:effectLst/>
          </p:spPr>
          <p:txBody>
            <a:bodyPr rot="0" spcFirstLastPara="0" vertOverflow="overflow" horzOverflow="overflow" vert="horz" wrap="none" lIns="103632" tIns="51816" rIns="103632" bIns="51816" numCol="1" spcCol="0" rtlCol="0" fromWordArt="0" anchor="ctr" anchorCtr="0" forceAA="0" compatLnSpc="1">
              <a:prstTxWarp prst="textNoShape">
                <a:avLst/>
              </a:prstTxWarp>
              <a:noAutofit/>
            </a:bodyPr>
            <a:lstStyle/>
            <a:p>
              <a:pPr algn="ctr" defTabSz="1036271" rtl="0">
                <a:defRPr/>
              </a:pPr>
              <a:endParaRPr lang="fr-fr" sz="2400" kern="0" dirty="0">
                <a:latin typeface="Calibri" panose="020F0502020204030204"/>
                <a:cs typeface="Calibri"/>
              </a:endParaRPr>
            </a:p>
          </p:txBody>
        </p:sp>
        <p:sp>
          <p:nvSpPr>
            <p:cNvPr id="76" name="Rectangle 75">
              <a:extLst>
                <a:ext uri="{FF2B5EF4-FFF2-40B4-BE49-F238E27FC236}">
                  <a16:creationId xmlns:a16="http://schemas.microsoft.com/office/drawing/2014/main" id="{0E61DC37-199A-41D4-B061-C7783D8076CA}"/>
                </a:ext>
              </a:extLst>
            </p:cNvPr>
            <p:cNvSpPr/>
            <p:nvPr/>
          </p:nvSpPr>
          <p:spPr>
            <a:xfrm>
              <a:off x="12934552" y="12829974"/>
              <a:ext cx="2349065" cy="1920240"/>
            </a:xfrm>
            <a:prstGeom prst="rect">
              <a:avLst/>
            </a:prstGeom>
            <a:solidFill>
              <a:srgbClr val="EBEBEB"/>
            </a:solidFill>
            <a:ln w="12700" cap="flat" cmpd="sng" algn="ctr">
              <a:noFill/>
              <a:prstDash val="solid"/>
              <a:miter lim="800000"/>
            </a:ln>
            <a:effectLst/>
          </p:spPr>
          <p:txBody>
            <a:bodyPr rot="0" spcFirstLastPara="0" vertOverflow="overflow" horzOverflow="overflow" vert="horz" wrap="none" lIns="103632" tIns="51816" rIns="103632" bIns="51816" numCol="1" spcCol="0" rtlCol="0" fromWordArt="0" anchor="ctr" anchorCtr="0" forceAA="0" compatLnSpc="1">
              <a:prstTxWarp prst="textNoShape">
                <a:avLst/>
              </a:prstTxWarp>
              <a:noAutofit/>
            </a:bodyPr>
            <a:lstStyle/>
            <a:p>
              <a:pPr algn="ctr" defTabSz="1036271" rtl="0">
                <a:defRPr/>
              </a:pPr>
              <a:endParaRPr lang="fr-fr" sz="2400" kern="0" dirty="0">
                <a:latin typeface="Calibri" panose="020F0502020204030204"/>
                <a:cs typeface="Calibri"/>
              </a:endParaRPr>
            </a:p>
          </p:txBody>
        </p:sp>
        <p:sp>
          <p:nvSpPr>
            <p:cNvPr id="77" name="Rectangle 76">
              <a:extLst>
                <a:ext uri="{FF2B5EF4-FFF2-40B4-BE49-F238E27FC236}">
                  <a16:creationId xmlns:a16="http://schemas.microsoft.com/office/drawing/2014/main" id="{F212B036-58FF-4894-B602-233FA78EF8DA}"/>
                </a:ext>
              </a:extLst>
            </p:cNvPr>
            <p:cNvSpPr/>
            <p:nvPr/>
          </p:nvSpPr>
          <p:spPr>
            <a:xfrm>
              <a:off x="12934552" y="448696"/>
              <a:ext cx="2349065" cy="1372540"/>
            </a:xfrm>
            <a:prstGeom prst="rect">
              <a:avLst/>
            </a:prstGeom>
            <a:solidFill>
              <a:srgbClr val="0078D4"/>
            </a:solidFill>
            <a:ln w="12700" cap="flat" cmpd="sng" algn="ctr">
              <a:noFill/>
              <a:prstDash val="solid"/>
              <a:miter lim="800000"/>
            </a:ln>
            <a:effectLst/>
          </p:spPr>
          <p:txBody>
            <a:bodyPr rot="0" spcFirstLastPara="0" vertOverflow="overflow" horzOverflow="overflow" vert="horz" wrap="none" lIns="103632" tIns="51816" rIns="103632" bIns="51816" numCol="1" spcCol="0" rtlCol="0" fromWordArt="0" anchor="ctr" anchorCtr="0" forceAA="0" compatLnSpc="1">
              <a:prstTxWarp prst="textNoShape">
                <a:avLst/>
              </a:prstTxWarp>
              <a:noAutofit/>
            </a:bodyPr>
            <a:lstStyle/>
            <a:p>
              <a:pPr algn="ctr" defTabSz="1036271" rtl="0">
                <a:defRPr/>
              </a:pPr>
              <a:endParaRPr lang="fr-fr" sz="2400" kern="0" dirty="0">
                <a:latin typeface="Calibri" panose="020F0502020204030204"/>
                <a:cs typeface="Calibri"/>
              </a:endParaRPr>
            </a:p>
          </p:txBody>
        </p:sp>
        <p:sp>
          <p:nvSpPr>
            <p:cNvPr id="78" name="TextBox 77">
              <a:extLst>
                <a:ext uri="{FF2B5EF4-FFF2-40B4-BE49-F238E27FC236}">
                  <a16:creationId xmlns:a16="http://schemas.microsoft.com/office/drawing/2014/main" id="{C8DFDBA1-1C58-4F82-8BA5-F1A9CEB5F25C}"/>
                </a:ext>
              </a:extLst>
            </p:cNvPr>
            <p:cNvSpPr txBox="1"/>
            <p:nvPr/>
          </p:nvSpPr>
          <p:spPr>
            <a:xfrm>
              <a:off x="13078628" y="862691"/>
              <a:ext cx="2326148" cy="488501"/>
            </a:xfrm>
            <a:prstGeom prst="rect">
              <a:avLst/>
            </a:prstGeom>
            <a:noFill/>
          </p:spPr>
          <p:txBody>
            <a:bodyPr wrap="none" rtlCol="0" anchor="t">
              <a:spAutoFit/>
            </a:bodyPr>
            <a:lstStyle/>
            <a:p>
              <a:pPr algn="l" defTabSz="1036271" rtl="0">
                <a:defRPr/>
              </a:pPr>
              <a:r>
                <a:rPr lang="fr-fr" sz="850" b="0" i="0" u="none" baseline="0" dirty="0">
                  <a:latin typeface="Segoe UI Regular"/>
                  <a:ea typeface="Segoe Pro" charset="0"/>
                  <a:cs typeface="Segoe UI Regular" panose="020B0502040204020203" pitchFamily="34" charset="0"/>
                </a:rPr>
                <a:t>#0078D4</a:t>
              </a:r>
            </a:p>
          </p:txBody>
        </p:sp>
        <p:sp>
          <p:nvSpPr>
            <p:cNvPr id="79" name="TextBox 78">
              <a:extLst>
                <a:ext uri="{FF2B5EF4-FFF2-40B4-BE49-F238E27FC236}">
                  <a16:creationId xmlns:a16="http://schemas.microsoft.com/office/drawing/2014/main" id="{084F8170-55DA-4AE7-AB85-3C345F0B9E30}"/>
                </a:ext>
              </a:extLst>
            </p:cNvPr>
            <p:cNvSpPr txBox="1"/>
            <p:nvPr/>
          </p:nvSpPr>
          <p:spPr>
            <a:xfrm>
              <a:off x="13078628" y="3641269"/>
              <a:ext cx="2194321" cy="774863"/>
            </a:xfrm>
            <a:prstGeom prst="rect">
              <a:avLst/>
            </a:prstGeom>
            <a:noFill/>
          </p:spPr>
          <p:txBody>
            <a:bodyPr wrap="none" rtlCol="0" anchor="t">
              <a:spAutoFit/>
            </a:bodyPr>
            <a:lstStyle/>
            <a:p>
              <a:pPr algn="l" defTabSz="1036271" rtl="0">
                <a:defRPr/>
              </a:pPr>
              <a:r>
                <a:rPr lang="fr-fr" sz="850" b="0" i="0" u="none" baseline="0" dirty="0">
                  <a:solidFill>
                    <a:srgbClr val="00001E"/>
                  </a:solidFill>
                  <a:latin typeface="Segoe UI Regular"/>
                  <a:ea typeface="Segoe Pro" charset="0"/>
                  <a:cs typeface="Segoe UI Regular" panose="020B0502040204020203" pitchFamily="34" charset="0"/>
                </a:rPr>
                <a:t>#50E6FF</a:t>
              </a:r>
            </a:p>
            <a:p>
              <a:pPr algn="l" defTabSz="1036271" rtl="0">
                <a:defRPr/>
              </a:pPr>
              <a:endParaRPr lang="fr-fr" sz="850" dirty="0">
                <a:solidFill>
                  <a:srgbClr val="00001E"/>
                </a:solidFill>
                <a:latin typeface="Segoe UI Regular" panose="020B0502040204020203" pitchFamily="34" charset="0"/>
                <a:ea typeface="Segoe Pro" charset="0"/>
                <a:cs typeface="Segoe UI Regular" panose="020B0502040204020203" pitchFamily="34" charset="0"/>
              </a:endParaRPr>
            </a:p>
          </p:txBody>
        </p:sp>
        <p:sp>
          <p:nvSpPr>
            <p:cNvPr id="80" name="TextBox 79">
              <a:extLst>
                <a:ext uri="{FF2B5EF4-FFF2-40B4-BE49-F238E27FC236}">
                  <a16:creationId xmlns:a16="http://schemas.microsoft.com/office/drawing/2014/main" id="{4206451E-F593-45A4-A2B9-36C16099DAD1}"/>
                </a:ext>
              </a:extLst>
            </p:cNvPr>
            <p:cNvSpPr txBox="1"/>
            <p:nvPr/>
          </p:nvSpPr>
          <p:spPr>
            <a:xfrm>
              <a:off x="13078628" y="2251193"/>
              <a:ext cx="2116423" cy="488501"/>
            </a:xfrm>
            <a:prstGeom prst="rect">
              <a:avLst/>
            </a:prstGeom>
            <a:noFill/>
          </p:spPr>
          <p:txBody>
            <a:bodyPr wrap="none" rtlCol="0" anchor="t">
              <a:spAutoFit/>
            </a:bodyPr>
            <a:lstStyle/>
            <a:p>
              <a:pPr algn="l" defTabSz="1036271" rtl="0">
                <a:defRPr/>
              </a:pPr>
              <a:r>
                <a:rPr lang="fr-fr" sz="850" b="0" i="0" u="none" baseline="0" dirty="0">
                  <a:latin typeface="Segoe UI Regular"/>
                  <a:ea typeface="Segoe Pro" charset="0"/>
                  <a:cs typeface="Segoe UI Regular" panose="020B0502040204020203" pitchFamily="34" charset="0"/>
                </a:rPr>
                <a:t>#FFFFFF</a:t>
              </a:r>
            </a:p>
          </p:txBody>
        </p:sp>
        <p:sp>
          <p:nvSpPr>
            <p:cNvPr id="81" name="TextBox 80">
              <a:extLst>
                <a:ext uri="{FF2B5EF4-FFF2-40B4-BE49-F238E27FC236}">
                  <a16:creationId xmlns:a16="http://schemas.microsoft.com/office/drawing/2014/main" id="{B167D346-E941-411D-8438-B6AE2DCF3D2C}"/>
                </a:ext>
              </a:extLst>
            </p:cNvPr>
            <p:cNvSpPr txBox="1"/>
            <p:nvPr/>
          </p:nvSpPr>
          <p:spPr>
            <a:xfrm>
              <a:off x="13078628" y="6493971"/>
              <a:ext cx="2260234" cy="488501"/>
            </a:xfrm>
            <a:prstGeom prst="rect">
              <a:avLst/>
            </a:prstGeom>
            <a:noFill/>
          </p:spPr>
          <p:txBody>
            <a:bodyPr wrap="none" rtlCol="0" anchor="t">
              <a:spAutoFit/>
            </a:bodyPr>
            <a:lstStyle/>
            <a:p>
              <a:pPr algn="l" defTabSz="1036271" rtl="0">
                <a:defRPr/>
              </a:pPr>
              <a:r>
                <a:rPr lang="fr-fr" sz="850" b="0" i="0" u="none" baseline="0" dirty="0">
                  <a:latin typeface="Segoe UI Regular"/>
                  <a:ea typeface="Segoe Pro" charset="0"/>
                  <a:cs typeface="Segoe UI Regular" panose="020B0502040204020203" pitchFamily="34" charset="0"/>
                </a:rPr>
                <a:t>#000000</a:t>
              </a:r>
            </a:p>
          </p:txBody>
        </p:sp>
        <p:sp>
          <p:nvSpPr>
            <p:cNvPr id="82" name="TextBox 81">
              <a:extLst>
                <a:ext uri="{FF2B5EF4-FFF2-40B4-BE49-F238E27FC236}">
                  <a16:creationId xmlns:a16="http://schemas.microsoft.com/office/drawing/2014/main" id="{3702BB29-52FB-40C7-BED8-9C9C4A789A57}"/>
                </a:ext>
              </a:extLst>
            </p:cNvPr>
            <p:cNvSpPr txBox="1"/>
            <p:nvPr/>
          </p:nvSpPr>
          <p:spPr>
            <a:xfrm>
              <a:off x="13078628" y="9403488"/>
              <a:ext cx="2320156" cy="488501"/>
            </a:xfrm>
            <a:prstGeom prst="rect">
              <a:avLst/>
            </a:prstGeom>
            <a:noFill/>
          </p:spPr>
          <p:txBody>
            <a:bodyPr wrap="none" rtlCol="0" anchor="t">
              <a:spAutoFit/>
            </a:bodyPr>
            <a:lstStyle/>
            <a:p>
              <a:pPr algn="l" defTabSz="1036271" rtl="0">
                <a:defRPr/>
              </a:pPr>
              <a:r>
                <a:rPr lang="fr-fr" sz="850" b="0" i="0" u="none" baseline="0" dirty="0">
                  <a:latin typeface="Segoe UI Regular"/>
                  <a:ea typeface="Segoe Pro" charset="0"/>
                  <a:cs typeface="Segoe UI Regular" panose="020B0502040204020203" pitchFamily="34" charset="0"/>
                </a:rPr>
                <a:t>#3C3C41</a:t>
              </a:r>
            </a:p>
          </p:txBody>
        </p:sp>
        <p:sp>
          <p:nvSpPr>
            <p:cNvPr id="83" name="TextBox 82">
              <a:extLst>
                <a:ext uri="{FF2B5EF4-FFF2-40B4-BE49-F238E27FC236}">
                  <a16:creationId xmlns:a16="http://schemas.microsoft.com/office/drawing/2014/main" id="{EC5CD59B-8D68-4969-9692-F48591DEC269}"/>
                </a:ext>
              </a:extLst>
            </p:cNvPr>
            <p:cNvSpPr txBox="1"/>
            <p:nvPr/>
          </p:nvSpPr>
          <p:spPr>
            <a:xfrm>
              <a:off x="13078628" y="11205396"/>
              <a:ext cx="2302179" cy="488501"/>
            </a:xfrm>
            <a:prstGeom prst="rect">
              <a:avLst/>
            </a:prstGeom>
            <a:noFill/>
          </p:spPr>
          <p:txBody>
            <a:bodyPr wrap="none" rtlCol="0" anchor="t">
              <a:spAutoFit/>
            </a:bodyPr>
            <a:lstStyle/>
            <a:p>
              <a:pPr algn="l" defTabSz="1036271" rtl="0">
                <a:defRPr/>
              </a:pPr>
              <a:r>
                <a:rPr lang="fr-fr" sz="850" b="0" i="0" u="none" baseline="0" dirty="0">
                  <a:latin typeface="Segoe UI Regular"/>
                  <a:ea typeface="Segoe Pro" charset="0"/>
                  <a:cs typeface="Segoe UI Regular" panose="020B0502040204020203" pitchFamily="34" charset="0"/>
                </a:rPr>
                <a:t>#75757A</a:t>
              </a:r>
            </a:p>
          </p:txBody>
        </p:sp>
        <p:sp>
          <p:nvSpPr>
            <p:cNvPr id="84" name="TextBox 83">
              <a:extLst>
                <a:ext uri="{FF2B5EF4-FFF2-40B4-BE49-F238E27FC236}">
                  <a16:creationId xmlns:a16="http://schemas.microsoft.com/office/drawing/2014/main" id="{5E5157D4-80EE-42FC-BD11-A10160DBF870}"/>
                </a:ext>
              </a:extLst>
            </p:cNvPr>
            <p:cNvSpPr txBox="1"/>
            <p:nvPr/>
          </p:nvSpPr>
          <p:spPr>
            <a:xfrm>
              <a:off x="13078628" y="13101430"/>
              <a:ext cx="2242258" cy="488501"/>
            </a:xfrm>
            <a:prstGeom prst="rect">
              <a:avLst/>
            </a:prstGeom>
            <a:noFill/>
          </p:spPr>
          <p:txBody>
            <a:bodyPr wrap="none" rtlCol="0" anchor="t">
              <a:spAutoFit/>
            </a:bodyPr>
            <a:lstStyle/>
            <a:p>
              <a:pPr algn="l" defTabSz="1036271" rtl="0">
                <a:defRPr/>
              </a:pPr>
              <a:r>
                <a:rPr lang="fr-fr" sz="850" b="0" i="0" u="none" baseline="0" dirty="0">
                  <a:solidFill>
                    <a:srgbClr val="00001E"/>
                  </a:solidFill>
                  <a:latin typeface="Segoe UI Regular"/>
                  <a:ea typeface="Segoe Pro" charset="0"/>
                  <a:cs typeface="Segoe UI Regular" panose="020B0502040204020203" pitchFamily="34" charset="0"/>
                </a:rPr>
                <a:t>#EBEBEB</a:t>
              </a:r>
            </a:p>
          </p:txBody>
        </p:sp>
      </p:grpSp>
      <p:pic>
        <p:nvPicPr>
          <p:cNvPr id="60" name="Picture 59" descr="A picture containing drawing&#10;&#10;Description automatically generated">
            <a:extLst>
              <a:ext uri="{FF2B5EF4-FFF2-40B4-BE49-F238E27FC236}">
                <a16:creationId xmlns:a16="http://schemas.microsoft.com/office/drawing/2014/main" id="{CCA67AF6-FF4C-46A0-9B39-AFF2962C98A8}"/>
              </a:ext>
            </a:extLst>
          </p:cNvPr>
          <p:cNvPicPr>
            <a:picLocks noChangeAspect="1"/>
          </p:cNvPicPr>
          <p:nvPr/>
        </p:nvPicPr>
        <p:blipFill>
          <a:blip r:embed="rId3"/>
          <a:stretch>
            <a:fillRect/>
          </a:stretch>
        </p:blipFill>
        <p:spPr>
          <a:xfrm>
            <a:off x="48588" y="46566"/>
            <a:ext cx="2976564" cy="984522"/>
          </a:xfrm>
          <a:prstGeom prst="rect">
            <a:avLst/>
          </a:prstGeom>
        </p:spPr>
      </p:pic>
      <p:sp>
        <p:nvSpPr>
          <p:cNvPr id="4" name="Text Placeholder 3">
            <a:extLst>
              <a:ext uri="{FF2B5EF4-FFF2-40B4-BE49-F238E27FC236}">
                <a16:creationId xmlns:a16="http://schemas.microsoft.com/office/drawing/2014/main" id="{A360A4B5-1449-4C17-84F9-5FA81089E744}"/>
              </a:ext>
            </a:extLst>
          </p:cNvPr>
          <p:cNvSpPr>
            <a:spLocks noGrp="1"/>
          </p:cNvSpPr>
          <p:nvPr>
            <p:ph type="body" sz="quarter" idx="10"/>
          </p:nvPr>
        </p:nvSpPr>
        <p:spPr>
          <a:xfrm>
            <a:off x="373063" y="1127254"/>
            <a:ext cx="7634864" cy="1130953"/>
          </a:xfrm>
        </p:spPr>
        <p:txBody>
          <a:bodyPr vert="horz" wrap="square" lIns="0" tIns="0" rIns="0" bIns="0" rtlCol="0" anchor="t">
            <a:noAutofit/>
          </a:bodyPr>
          <a:lstStyle/>
          <a:p>
            <a:pPr algn="l" rtl="0"/>
            <a:r>
              <a:rPr lang="fr-fr" b="0" i="0" u="none" baseline="0" dirty="0"/>
              <a:t>Sécurité</a:t>
            </a:r>
            <a:r>
              <a:rPr lang="fr-fr" b="0" i="0" u="none" baseline="0" dirty="0">
                <a:solidFill>
                  <a:schemeClr val="tx1"/>
                </a:solidFill>
              </a:rPr>
              <a:t> et Windows </a:t>
            </a:r>
            <a:br>
              <a:rPr lang="fr-fr" b="0" i="0" u="none" baseline="0" dirty="0"/>
            </a:br>
            <a:r>
              <a:rPr lang="fr-fr" b="0" i="0" u="none" baseline="0" dirty="0">
                <a:solidFill>
                  <a:schemeClr val="tx1"/>
                </a:solidFill>
              </a:rPr>
              <a:t>Virtual Desktop</a:t>
            </a:r>
            <a:endParaRPr lang="fr-fr" b="0" i="0" u="none" baseline="0" dirty="0">
              <a:solidFill>
                <a:schemeClr val="tx1"/>
              </a:solidFill>
              <a:cs typeface="Segoe UI Semibold"/>
            </a:endParaRPr>
          </a:p>
        </p:txBody>
      </p:sp>
      <p:sp>
        <p:nvSpPr>
          <p:cNvPr id="61" name="Rectangle 60">
            <a:extLst>
              <a:ext uri="{FF2B5EF4-FFF2-40B4-BE49-F238E27FC236}">
                <a16:creationId xmlns:a16="http://schemas.microsoft.com/office/drawing/2014/main" id="{6A78D067-733E-4467-9040-832E7B3E9027}"/>
              </a:ext>
            </a:extLst>
          </p:cNvPr>
          <p:cNvSpPr/>
          <p:nvPr/>
        </p:nvSpPr>
        <p:spPr bwMode="auto">
          <a:xfrm>
            <a:off x="0" y="2383599"/>
            <a:ext cx="7772400" cy="2011680"/>
          </a:xfrm>
          <a:prstGeom prst="rect">
            <a:avLst/>
          </a:prstGeom>
          <a:solidFill>
            <a:schemeClr val="bg1"/>
          </a:solidFill>
          <a:ln>
            <a:noFill/>
          </a:ln>
          <a:effectLst>
            <a:outerShdw blurRad="152400" sx="102000" sy="102000" algn="ctr" rotWithShape="0">
              <a:prstClr val="black">
                <a:alpha val="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32742" rtl="0"/>
            <a:endParaRPr lang="fr-fr" sz="1800" dirty="0">
              <a:cs typeface="Segoe UI"/>
            </a:endParaRPr>
          </a:p>
        </p:txBody>
      </p:sp>
      <p:sp>
        <p:nvSpPr>
          <p:cNvPr id="90" name="Rectangle 89">
            <a:extLst>
              <a:ext uri="{FF2B5EF4-FFF2-40B4-BE49-F238E27FC236}">
                <a16:creationId xmlns:a16="http://schemas.microsoft.com/office/drawing/2014/main" id="{32F99179-5B7A-4C96-908F-3BA8C672BD00}"/>
              </a:ext>
            </a:extLst>
          </p:cNvPr>
          <p:cNvSpPr/>
          <p:nvPr/>
        </p:nvSpPr>
        <p:spPr bwMode="auto">
          <a:xfrm>
            <a:off x="0" y="6583407"/>
            <a:ext cx="7772400" cy="2011680"/>
          </a:xfrm>
          <a:prstGeom prst="rect">
            <a:avLst/>
          </a:prstGeom>
          <a:solidFill>
            <a:schemeClr val="bg1"/>
          </a:solidFill>
          <a:ln>
            <a:noFill/>
          </a:ln>
          <a:effectLst>
            <a:outerShdw blurRad="152400" sx="102000" sy="102000" algn="ctr" rotWithShape="0">
              <a:prstClr val="black">
                <a:alpha val="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32742" rtl="0"/>
            <a:endParaRPr lang="fr-fr" sz="1800" dirty="0">
              <a:cs typeface="Segoe UI"/>
            </a:endParaRPr>
          </a:p>
        </p:txBody>
      </p:sp>
      <p:sp>
        <p:nvSpPr>
          <p:cNvPr id="94" name="Rectangle 93">
            <a:extLst>
              <a:ext uri="{FF2B5EF4-FFF2-40B4-BE49-F238E27FC236}">
                <a16:creationId xmlns:a16="http://schemas.microsoft.com/office/drawing/2014/main" id="{284A1EDE-88C0-41B9-B145-28D3D797649E}"/>
              </a:ext>
            </a:extLst>
          </p:cNvPr>
          <p:cNvSpPr/>
          <p:nvPr/>
        </p:nvSpPr>
        <p:spPr bwMode="auto">
          <a:xfrm>
            <a:off x="0" y="10783215"/>
            <a:ext cx="7772400" cy="2011680"/>
          </a:xfrm>
          <a:prstGeom prst="rect">
            <a:avLst/>
          </a:prstGeom>
          <a:solidFill>
            <a:schemeClr val="bg1"/>
          </a:solidFill>
          <a:ln>
            <a:noFill/>
          </a:ln>
          <a:effectLst>
            <a:outerShdw blurRad="152400" sx="102000" sy="102000" algn="ctr" rotWithShape="0">
              <a:prstClr val="black">
                <a:alpha val="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32742" rtl="0"/>
            <a:endParaRPr lang="fr-fr" sz="1800" dirty="0">
              <a:cs typeface="Segoe UI"/>
            </a:endParaRPr>
          </a:p>
        </p:txBody>
      </p:sp>
      <p:grpSp>
        <p:nvGrpSpPr>
          <p:cNvPr id="1102" name="Group 1101">
            <a:extLst>
              <a:ext uri="{FF2B5EF4-FFF2-40B4-BE49-F238E27FC236}">
                <a16:creationId xmlns:a16="http://schemas.microsoft.com/office/drawing/2014/main" id="{BF117B82-00D5-4CE2-AE88-9351E5526BDB}"/>
              </a:ext>
            </a:extLst>
          </p:cNvPr>
          <p:cNvGrpSpPr/>
          <p:nvPr/>
        </p:nvGrpSpPr>
        <p:grpSpPr>
          <a:xfrm>
            <a:off x="4527249" y="906482"/>
            <a:ext cx="2942565" cy="3131720"/>
            <a:chOff x="8429066" y="3912405"/>
            <a:chExt cx="3652021" cy="3886782"/>
          </a:xfrm>
        </p:grpSpPr>
        <p:sp>
          <p:nvSpPr>
            <p:cNvPr id="8" name="Freeform: Shape 7">
              <a:extLst>
                <a:ext uri="{FF2B5EF4-FFF2-40B4-BE49-F238E27FC236}">
                  <a16:creationId xmlns:a16="http://schemas.microsoft.com/office/drawing/2014/main" id="{E94A651F-5C35-4983-929A-1C74EF0E3099}"/>
                </a:ext>
              </a:extLst>
            </p:cNvPr>
            <p:cNvSpPr/>
            <p:nvPr/>
          </p:nvSpPr>
          <p:spPr>
            <a:xfrm>
              <a:off x="8429066" y="5678064"/>
              <a:ext cx="3614739" cy="2121123"/>
            </a:xfrm>
            <a:custGeom>
              <a:avLst/>
              <a:gdLst>
                <a:gd name="connsiteX0" fmla="*/ 3614740 w 3614739"/>
                <a:gd name="connsiteY0" fmla="*/ 1218368 h 2121123"/>
                <a:gd name="connsiteX1" fmla="*/ 1511952 w 3614739"/>
                <a:gd name="connsiteY1" fmla="*/ 0 h 2121123"/>
                <a:gd name="connsiteX2" fmla="*/ 0 w 3614739"/>
                <a:gd name="connsiteY2" fmla="*/ 899097 h 2121123"/>
                <a:gd name="connsiteX3" fmla="*/ 2080769 w 3614739"/>
                <a:gd name="connsiteY3" fmla="*/ 2121124 h 2121123"/>
                <a:gd name="connsiteX4" fmla="*/ 3614740 w 3614739"/>
                <a:gd name="connsiteY4" fmla="*/ 1218368 h 2121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14739" h="2121123">
                  <a:moveTo>
                    <a:pt x="3614740" y="1218368"/>
                  </a:moveTo>
                  <a:lnTo>
                    <a:pt x="1511952" y="0"/>
                  </a:lnTo>
                  <a:lnTo>
                    <a:pt x="0" y="899097"/>
                  </a:lnTo>
                  <a:lnTo>
                    <a:pt x="2080769" y="2121124"/>
                  </a:lnTo>
                  <a:lnTo>
                    <a:pt x="3614740" y="1218368"/>
                  </a:lnTo>
                  <a:close/>
                </a:path>
              </a:pathLst>
            </a:custGeom>
            <a:solidFill>
              <a:srgbClr val="1F1D21">
                <a:alpha val="20000"/>
              </a:srgbClr>
            </a:solidFill>
            <a:ln w="36671" cap="flat">
              <a:noFill/>
              <a:prstDash val="solid"/>
              <a:miter/>
            </a:ln>
          </p:spPr>
          <p:txBody>
            <a:bodyPr rtlCol="0" anchor="ctr"/>
            <a:lstStyle/>
            <a:p>
              <a:endParaRPr lang="fr-fr" sz="1650" dirty="0">
                <a:cs typeface="Segoe UI"/>
              </a:endParaRPr>
            </a:p>
          </p:txBody>
        </p:sp>
        <p:sp>
          <p:nvSpPr>
            <p:cNvPr id="9" name="Freeform: Shape 8">
              <a:extLst>
                <a:ext uri="{FF2B5EF4-FFF2-40B4-BE49-F238E27FC236}">
                  <a16:creationId xmlns:a16="http://schemas.microsoft.com/office/drawing/2014/main" id="{36853E85-7178-41DC-BEC3-B5591BD7F4C5}"/>
                </a:ext>
              </a:extLst>
            </p:cNvPr>
            <p:cNvSpPr/>
            <p:nvPr/>
          </p:nvSpPr>
          <p:spPr>
            <a:xfrm>
              <a:off x="9860284" y="3943000"/>
              <a:ext cx="2198201" cy="2740584"/>
            </a:xfrm>
            <a:custGeom>
              <a:avLst/>
              <a:gdLst>
                <a:gd name="connsiteX0" fmla="*/ 2198202 w 2198201"/>
                <a:gd name="connsiteY0" fmla="*/ 1114871 h 2740584"/>
                <a:gd name="connsiteX1" fmla="*/ 2044071 w 2198201"/>
                <a:gd name="connsiteY1" fmla="*/ 2740585 h 2740584"/>
                <a:gd name="connsiteX2" fmla="*/ 0 w 2198201"/>
                <a:gd name="connsiteY2" fmla="*/ 1632310 h 2740584"/>
                <a:gd name="connsiteX3" fmla="*/ 179819 w 2198201"/>
                <a:gd name="connsiteY3" fmla="*/ 46963 h 2740584"/>
                <a:gd name="connsiteX4" fmla="*/ 260555 w 2198201"/>
                <a:gd name="connsiteY4" fmla="*/ 6595 h 2740584"/>
                <a:gd name="connsiteX5" fmla="*/ 2198202 w 2198201"/>
                <a:gd name="connsiteY5" fmla="*/ 1114871 h 2740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98201" h="2740584">
                  <a:moveTo>
                    <a:pt x="2198202" y="1114871"/>
                  </a:moveTo>
                  <a:lnTo>
                    <a:pt x="2044071" y="2740585"/>
                  </a:lnTo>
                  <a:lnTo>
                    <a:pt x="0" y="1632310"/>
                  </a:lnTo>
                  <a:lnTo>
                    <a:pt x="179819" y="46963"/>
                  </a:lnTo>
                  <a:cubicBezTo>
                    <a:pt x="183489" y="10265"/>
                    <a:pt x="227527" y="-11754"/>
                    <a:pt x="260555" y="6595"/>
                  </a:cubicBezTo>
                  <a:lnTo>
                    <a:pt x="2198202" y="1114871"/>
                  </a:lnTo>
                  <a:close/>
                </a:path>
              </a:pathLst>
            </a:custGeom>
            <a:solidFill>
              <a:srgbClr val="0078D4"/>
            </a:solidFill>
            <a:ln w="36671" cap="flat">
              <a:noFill/>
              <a:prstDash val="solid"/>
              <a:miter/>
            </a:ln>
          </p:spPr>
          <p:txBody>
            <a:bodyPr rtlCol="0" anchor="ctr"/>
            <a:lstStyle/>
            <a:p>
              <a:endParaRPr lang="fr-fr" sz="1650" dirty="0">
                <a:cs typeface="Segoe UI"/>
              </a:endParaRPr>
            </a:p>
          </p:txBody>
        </p:sp>
        <p:sp>
          <p:nvSpPr>
            <p:cNvPr id="10" name="Freeform: Shape 9">
              <a:extLst>
                <a:ext uri="{FF2B5EF4-FFF2-40B4-BE49-F238E27FC236}">
                  <a16:creationId xmlns:a16="http://schemas.microsoft.com/office/drawing/2014/main" id="{8CB36730-B576-4E3B-A98B-E6C09EA65227}"/>
                </a:ext>
              </a:extLst>
            </p:cNvPr>
            <p:cNvSpPr/>
            <p:nvPr/>
          </p:nvSpPr>
          <p:spPr>
            <a:xfrm>
              <a:off x="9860284" y="3938654"/>
              <a:ext cx="2198201" cy="2744930"/>
            </a:xfrm>
            <a:custGeom>
              <a:avLst/>
              <a:gdLst>
                <a:gd name="connsiteX0" fmla="*/ 2198202 w 2198201"/>
                <a:gd name="connsiteY0" fmla="*/ 1119216 h 2744930"/>
                <a:gd name="connsiteX1" fmla="*/ 2044071 w 2198201"/>
                <a:gd name="connsiteY1" fmla="*/ 2744930 h 2744930"/>
                <a:gd name="connsiteX2" fmla="*/ 0 w 2198201"/>
                <a:gd name="connsiteY2" fmla="*/ 1636656 h 2744930"/>
                <a:gd name="connsiteX3" fmla="*/ 183489 w 2198201"/>
                <a:gd name="connsiteY3" fmla="*/ 40299 h 2744930"/>
                <a:gd name="connsiteX4" fmla="*/ 245876 w 2198201"/>
                <a:gd name="connsiteY4" fmla="*/ 7271 h 2744930"/>
                <a:gd name="connsiteX5" fmla="*/ 2198202 w 2198201"/>
                <a:gd name="connsiteY5" fmla="*/ 1119216 h 2744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98201" h="2744930">
                  <a:moveTo>
                    <a:pt x="2198202" y="1119216"/>
                  </a:moveTo>
                  <a:lnTo>
                    <a:pt x="2044071" y="2744930"/>
                  </a:lnTo>
                  <a:lnTo>
                    <a:pt x="0" y="1636656"/>
                  </a:lnTo>
                  <a:lnTo>
                    <a:pt x="183489" y="40299"/>
                  </a:lnTo>
                  <a:cubicBezTo>
                    <a:pt x="183489" y="7271"/>
                    <a:pt x="220187" y="-11078"/>
                    <a:pt x="245876" y="7271"/>
                  </a:cubicBezTo>
                  <a:lnTo>
                    <a:pt x="2198202" y="1119216"/>
                  </a:lnTo>
                  <a:close/>
                </a:path>
              </a:pathLst>
            </a:custGeom>
            <a:solidFill>
              <a:schemeClr val="accent1"/>
            </a:solidFill>
            <a:ln w="36671" cap="flat">
              <a:noFill/>
              <a:prstDash val="solid"/>
              <a:miter/>
            </a:ln>
          </p:spPr>
          <p:txBody>
            <a:bodyPr rtlCol="0" anchor="ctr"/>
            <a:lstStyle/>
            <a:p>
              <a:endParaRPr lang="fr-fr" sz="1650" dirty="0">
                <a:cs typeface="Segoe UI"/>
              </a:endParaRPr>
            </a:p>
          </p:txBody>
        </p:sp>
        <p:sp>
          <p:nvSpPr>
            <p:cNvPr id="11" name="Freeform: Shape 10">
              <a:extLst>
                <a:ext uri="{FF2B5EF4-FFF2-40B4-BE49-F238E27FC236}">
                  <a16:creationId xmlns:a16="http://schemas.microsoft.com/office/drawing/2014/main" id="{CDE1310E-CBF7-40E5-9E33-58F587CD4391}"/>
                </a:ext>
              </a:extLst>
            </p:cNvPr>
            <p:cNvSpPr/>
            <p:nvPr/>
          </p:nvSpPr>
          <p:spPr>
            <a:xfrm>
              <a:off x="8458426" y="5519755"/>
              <a:ext cx="3482625" cy="1974851"/>
            </a:xfrm>
            <a:custGeom>
              <a:avLst/>
              <a:gdLst>
                <a:gd name="connsiteX0" fmla="*/ 1365159 w 3482625"/>
                <a:gd name="connsiteY0" fmla="*/ 7848 h 1974851"/>
                <a:gd name="connsiteX1" fmla="*/ 0 w 3482625"/>
                <a:gd name="connsiteY1" fmla="*/ 789511 h 1974851"/>
                <a:gd name="connsiteX2" fmla="*/ 132112 w 3482625"/>
                <a:gd name="connsiteY2" fmla="*/ 873917 h 1974851"/>
                <a:gd name="connsiteX3" fmla="*/ 2044070 w 3482625"/>
                <a:gd name="connsiteY3" fmla="*/ 1949163 h 1974851"/>
                <a:gd name="connsiteX4" fmla="*/ 2084437 w 3482625"/>
                <a:gd name="connsiteY4" fmla="*/ 1974852 h 1974851"/>
                <a:gd name="connsiteX5" fmla="*/ 3434919 w 3482625"/>
                <a:gd name="connsiteY5" fmla="*/ 1207867 h 1974851"/>
                <a:gd name="connsiteX6" fmla="*/ 3482626 w 3482625"/>
                <a:gd name="connsiteY6" fmla="*/ 1182178 h 1974851"/>
                <a:gd name="connsiteX7" fmla="*/ 3453268 w 3482625"/>
                <a:gd name="connsiteY7" fmla="*/ 1141811 h 1974851"/>
                <a:gd name="connsiteX8" fmla="*/ 1427546 w 3482625"/>
                <a:gd name="connsiteY8" fmla="*/ 11517 h 1974851"/>
                <a:gd name="connsiteX9" fmla="*/ 1365159 w 3482625"/>
                <a:gd name="connsiteY9" fmla="*/ 7848 h 1974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482625" h="1974851">
                  <a:moveTo>
                    <a:pt x="1365159" y="7848"/>
                  </a:moveTo>
                  <a:lnTo>
                    <a:pt x="0" y="789511"/>
                  </a:lnTo>
                  <a:lnTo>
                    <a:pt x="132112" y="873917"/>
                  </a:lnTo>
                  <a:lnTo>
                    <a:pt x="2044070" y="1949163"/>
                  </a:lnTo>
                  <a:lnTo>
                    <a:pt x="2084437" y="1974852"/>
                  </a:lnTo>
                  <a:lnTo>
                    <a:pt x="3434919" y="1207867"/>
                  </a:lnTo>
                  <a:lnTo>
                    <a:pt x="3482626" y="1182178"/>
                  </a:lnTo>
                  <a:lnTo>
                    <a:pt x="3453268" y="1141811"/>
                  </a:lnTo>
                  <a:lnTo>
                    <a:pt x="1427546" y="11517"/>
                  </a:lnTo>
                  <a:cubicBezTo>
                    <a:pt x="1409197" y="-3162"/>
                    <a:pt x="1383508" y="-3162"/>
                    <a:pt x="1365159" y="7848"/>
                  </a:cubicBezTo>
                  <a:close/>
                </a:path>
              </a:pathLst>
            </a:custGeom>
            <a:solidFill>
              <a:schemeClr val="accent1"/>
            </a:solidFill>
            <a:ln w="36671" cap="flat">
              <a:noFill/>
              <a:prstDash val="solid"/>
              <a:miter/>
            </a:ln>
          </p:spPr>
          <p:txBody>
            <a:bodyPr rtlCol="0" anchor="ctr"/>
            <a:lstStyle/>
            <a:p>
              <a:endParaRPr lang="fr-fr" sz="1650" dirty="0">
                <a:cs typeface="Segoe UI"/>
              </a:endParaRPr>
            </a:p>
          </p:txBody>
        </p:sp>
        <p:sp>
          <p:nvSpPr>
            <p:cNvPr id="12" name="Freeform: Shape 11">
              <a:extLst>
                <a:ext uri="{FF2B5EF4-FFF2-40B4-BE49-F238E27FC236}">
                  <a16:creationId xmlns:a16="http://schemas.microsoft.com/office/drawing/2014/main" id="{17B35C7F-4088-4B3B-A9D0-D93DA3E6FE85}"/>
                </a:ext>
              </a:extLst>
            </p:cNvPr>
            <p:cNvSpPr/>
            <p:nvPr/>
          </p:nvSpPr>
          <p:spPr>
            <a:xfrm>
              <a:off x="9363024" y="6478994"/>
              <a:ext cx="829947" cy="478906"/>
            </a:xfrm>
            <a:custGeom>
              <a:avLst/>
              <a:gdLst>
                <a:gd name="connsiteX0" fmla="*/ 823867 w 829947"/>
                <a:gd name="connsiteY0" fmla="*/ 296335 h 478906"/>
                <a:gd name="connsiteX1" fmla="*/ 508265 w 829947"/>
                <a:gd name="connsiteY1" fmla="*/ 476154 h 478906"/>
                <a:gd name="connsiteX2" fmla="*/ 478907 w 829947"/>
                <a:gd name="connsiteY2" fmla="*/ 476154 h 478906"/>
                <a:gd name="connsiteX3" fmla="*/ 5505 w 829947"/>
                <a:gd name="connsiteY3" fmla="*/ 208260 h 478906"/>
                <a:gd name="connsiteX4" fmla="*/ 5505 w 829947"/>
                <a:gd name="connsiteY4" fmla="*/ 186241 h 478906"/>
                <a:gd name="connsiteX5" fmla="*/ 317437 w 829947"/>
                <a:gd name="connsiteY5" fmla="*/ 2752 h 478906"/>
                <a:gd name="connsiteX6" fmla="*/ 346795 w 829947"/>
                <a:gd name="connsiteY6" fmla="*/ 2752 h 478906"/>
                <a:gd name="connsiteX7" fmla="*/ 827537 w 829947"/>
                <a:gd name="connsiteY7" fmla="*/ 270647 h 478906"/>
                <a:gd name="connsiteX8" fmla="*/ 823867 w 829947"/>
                <a:gd name="connsiteY8" fmla="*/ 296335 h 47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29947" h="478906">
                  <a:moveTo>
                    <a:pt x="823867" y="296335"/>
                  </a:moveTo>
                  <a:lnTo>
                    <a:pt x="508265" y="476154"/>
                  </a:lnTo>
                  <a:cubicBezTo>
                    <a:pt x="500926" y="479824"/>
                    <a:pt x="489917" y="479824"/>
                    <a:pt x="478907" y="476154"/>
                  </a:cubicBezTo>
                  <a:lnTo>
                    <a:pt x="5505" y="208260"/>
                  </a:lnTo>
                  <a:cubicBezTo>
                    <a:pt x="-1835" y="204590"/>
                    <a:pt x="-1835" y="189911"/>
                    <a:pt x="5505" y="186241"/>
                  </a:cubicBezTo>
                  <a:lnTo>
                    <a:pt x="317437" y="2752"/>
                  </a:lnTo>
                  <a:cubicBezTo>
                    <a:pt x="324776" y="-917"/>
                    <a:pt x="335785" y="-917"/>
                    <a:pt x="346795" y="2752"/>
                  </a:cubicBezTo>
                  <a:lnTo>
                    <a:pt x="827537" y="270647"/>
                  </a:lnTo>
                  <a:cubicBezTo>
                    <a:pt x="831207" y="277986"/>
                    <a:pt x="831207" y="292665"/>
                    <a:pt x="823867" y="296335"/>
                  </a:cubicBez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3" name="Freeform: Shape 12">
              <a:extLst>
                <a:ext uri="{FF2B5EF4-FFF2-40B4-BE49-F238E27FC236}">
                  <a16:creationId xmlns:a16="http://schemas.microsoft.com/office/drawing/2014/main" id="{3B32F0E8-FBC0-43A1-9E15-36BD8E41B9EE}"/>
                </a:ext>
              </a:extLst>
            </p:cNvPr>
            <p:cNvSpPr/>
            <p:nvPr/>
          </p:nvSpPr>
          <p:spPr>
            <a:xfrm>
              <a:off x="8447415" y="6311713"/>
              <a:ext cx="3502300" cy="1307210"/>
            </a:xfrm>
            <a:custGeom>
              <a:avLst/>
              <a:gdLst>
                <a:gd name="connsiteX0" fmla="*/ 36698 w 3502300"/>
                <a:gd name="connsiteY0" fmla="*/ 4893 h 1307210"/>
                <a:gd name="connsiteX1" fmla="*/ 40368 w 3502300"/>
                <a:gd name="connsiteY1" fmla="*/ 19572 h 1307210"/>
                <a:gd name="connsiteX2" fmla="*/ 2014713 w 3502300"/>
                <a:gd name="connsiteY2" fmla="*/ 1153535 h 1307210"/>
                <a:gd name="connsiteX3" fmla="*/ 2154165 w 3502300"/>
                <a:gd name="connsiteY3" fmla="*/ 1149866 h 1307210"/>
                <a:gd name="connsiteX4" fmla="*/ 3456939 w 3502300"/>
                <a:gd name="connsiteY4" fmla="*/ 404899 h 1307210"/>
                <a:gd name="connsiteX5" fmla="*/ 3486297 w 3502300"/>
                <a:gd name="connsiteY5" fmla="*/ 357192 h 1307210"/>
                <a:gd name="connsiteX6" fmla="*/ 3500977 w 3502300"/>
                <a:gd name="connsiteY6" fmla="*/ 470956 h 1307210"/>
                <a:gd name="connsiteX7" fmla="*/ 3471618 w 3502300"/>
                <a:gd name="connsiteY7" fmla="*/ 511323 h 1307210"/>
                <a:gd name="connsiteX8" fmla="*/ 2165175 w 3502300"/>
                <a:gd name="connsiteY8" fmla="*/ 1270957 h 1307210"/>
                <a:gd name="connsiteX9" fmla="*/ 1989025 w 3502300"/>
                <a:gd name="connsiteY9" fmla="*/ 1274627 h 1307210"/>
                <a:gd name="connsiteX10" fmla="*/ 14679 w 3502300"/>
                <a:gd name="connsiteY10" fmla="*/ 125996 h 1307210"/>
                <a:gd name="connsiteX11" fmla="*/ 0 w 3502300"/>
                <a:gd name="connsiteY11" fmla="*/ 100308 h 1307210"/>
                <a:gd name="connsiteX12" fmla="*/ 3670 w 3502300"/>
                <a:gd name="connsiteY12" fmla="*/ 4893 h 1307210"/>
                <a:gd name="connsiteX13" fmla="*/ 36698 w 3502300"/>
                <a:gd name="connsiteY13" fmla="*/ 4893 h 1307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502300" h="1307210">
                  <a:moveTo>
                    <a:pt x="36698" y="4893"/>
                  </a:moveTo>
                  <a:cubicBezTo>
                    <a:pt x="44037" y="15902"/>
                    <a:pt x="25688" y="12233"/>
                    <a:pt x="40368" y="19572"/>
                  </a:cubicBezTo>
                  <a:cubicBezTo>
                    <a:pt x="278904" y="192052"/>
                    <a:pt x="1959666" y="1124177"/>
                    <a:pt x="2014713" y="1153535"/>
                  </a:cubicBezTo>
                  <a:cubicBezTo>
                    <a:pt x="2073430" y="1186563"/>
                    <a:pt x="2073430" y="1197573"/>
                    <a:pt x="2154165" y="1149866"/>
                  </a:cubicBezTo>
                  <a:cubicBezTo>
                    <a:pt x="2227561" y="1109498"/>
                    <a:pt x="3240422" y="537012"/>
                    <a:pt x="3456939" y="404899"/>
                  </a:cubicBezTo>
                  <a:cubicBezTo>
                    <a:pt x="3482628" y="390220"/>
                    <a:pt x="3482628" y="357192"/>
                    <a:pt x="3486297" y="357192"/>
                  </a:cubicBezTo>
                  <a:cubicBezTo>
                    <a:pt x="3500977" y="346183"/>
                    <a:pt x="3504646" y="430588"/>
                    <a:pt x="3500977" y="470956"/>
                  </a:cubicBezTo>
                  <a:cubicBezTo>
                    <a:pt x="3497307" y="485635"/>
                    <a:pt x="3482628" y="503984"/>
                    <a:pt x="3471618" y="511323"/>
                  </a:cubicBezTo>
                  <a:cubicBezTo>
                    <a:pt x="3321157" y="603068"/>
                    <a:pt x="2223891" y="1237940"/>
                    <a:pt x="2165175" y="1270957"/>
                  </a:cubicBezTo>
                  <a:cubicBezTo>
                    <a:pt x="2077100" y="1322334"/>
                    <a:pt x="2051411" y="1314995"/>
                    <a:pt x="1989025" y="1274627"/>
                  </a:cubicBezTo>
                  <a:cubicBezTo>
                    <a:pt x="1897280" y="1212252"/>
                    <a:pt x="172480" y="236089"/>
                    <a:pt x="14679" y="125996"/>
                  </a:cubicBezTo>
                  <a:cubicBezTo>
                    <a:pt x="7340" y="118656"/>
                    <a:pt x="0" y="111317"/>
                    <a:pt x="0" y="100308"/>
                  </a:cubicBezTo>
                  <a:lnTo>
                    <a:pt x="3670" y="4893"/>
                  </a:lnTo>
                  <a:cubicBezTo>
                    <a:pt x="3670" y="4893"/>
                    <a:pt x="29358" y="-6116"/>
                    <a:pt x="36698" y="4893"/>
                  </a:cubicBezTo>
                  <a:close/>
                </a:path>
              </a:pathLst>
            </a:custGeom>
            <a:solidFill>
              <a:schemeClr val="accent1">
                <a:lumMod val="50000"/>
              </a:schemeClr>
            </a:solidFill>
            <a:ln w="36671" cap="flat">
              <a:noFill/>
              <a:prstDash val="solid"/>
              <a:miter/>
            </a:ln>
          </p:spPr>
          <p:txBody>
            <a:bodyPr rtlCol="0" anchor="ctr"/>
            <a:lstStyle/>
            <a:p>
              <a:endParaRPr lang="fr-fr" sz="1650" dirty="0">
                <a:cs typeface="Segoe UI"/>
              </a:endParaRPr>
            </a:p>
          </p:txBody>
        </p:sp>
        <p:sp>
          <p:nvSpPr>
            <p:cNvPr id="14" name="Freeform: Shape 13">
              <a:extLst>
                <a:ext uri="{FF2B5EF4-FFF2-40B4-BE49-F238E27FC236}">
                  <a16:creationId xmlns:a16="http://schemas.microsoft.com/office/drawing/2014/main" id="{7FCF0A63-D9C5-4EC9-B41A-CFC06B4D6CBB}"/>
                </a:ext>
              </a:extLst>
            </p:cNvPr>
            <p:cNvSpPr/>
            <p:nvPr/>
          </p:nvSpPr>
          <p:spPr>
            <a:xfrm>
              <a:off x="8452715" y="5512006"/>
              <a:ext cx="3488333" cy="2000949"/>
            </a:xfrm>
            <a:custGeom>
              <a:avLst/>
              <a:gdLst>
                <a:gd name="connsiteX0" fmla="*/ 2024089 w 3488333"/>
                <a:gd name="connsiteY0" fmla="*/ 1989940 h 2000949"/>
                <a:gd name="connsiteX1" fmla="*/ 13048 w 3488333"/>
                <a:gd name="connsiteY1" fmla="*/ 837628 h 2000949"/>
                <a:gd name="connsiteX2" fmla="*/ 2039 w 3488333"/>
                <a:gd name="connsiteY2" fmla="*/ 804600 h 2000949"/>
                <a:gd name="connsiteX3" fmla="*/ 16718 w 3488333"/>
                <a:gd name="connsiteY3" fmla="*/ 778911 h 2000949"/>
                <a:gd name="connsiteX4" fmla="*/ 1352518 w 3488333"/>
                <a:gd name="connsiteY4" fmla="*/ 8257 h 2000949"/>
                <a:gd name="connsiteX5" fmla="*/ 1407565 w 3488333"/>
                <a:gd name="connsiteY5" fmla="*/ 8257 h 2000949"/>
                <a:gd name="connsiteX6" fmla="*/ 3469985 w 3488333"/>
                <a:gd name="connsiteY6" fmla="*/ 1145890 h 2000949"/>
                <a:gd name="connsiteX7" fmla="*/ 3488334 w 3488333"/>
                <a:gd name="connsiteY7" fmla="*/ 1193597 h 2000949"/>
                <a:gd name="connsiteX8" fmla="*/ 3466315 w 3488333"/>
                <a:gd name="connsiteY8" fmla="*/ 1230295 h 2000949"/>
                <a:gd name="connsiteX9" fmla="*/ 2115834 w 3488333"/>
                <a:gd name="connsiteY9" fmla="*/ 1989940 h 2000949"/>
                <a:gd name="connsiteX10" fmla="*/ 2068127 w 3488333"/>
                <a:gd name="connsiteY10" fmla="*/ 2000949 h 2000949"/>
                <a:gd name="connsiteX11" fmla="*/ 2024089 w 3488333"/>
                <a:gd name="connsiteY11" fmla="*/ 1989940 h 2000949"/>
                <a:gd name="connsiteX12" fmla="*/ 57086 w 3488333"/>
                <a:gd name="connsiteY12" fmla="*/ 800930 h 2000949"/>
                <a:gd name="connsiteX13" fmla="*/ 49746 w 3488333"/>
                <a:gd name="connsiteY13" fmla="*/ 808270 h 2000949"/>
                <a:gd name="connsiteX14" fmla="*/ 57086 w 3488333"/>
                <a:gd name="connsiteY14" fmla="*/ 819279 h 2000949"/>
                <a:gd name="connsiteX15" fmla="*/ 2038768 w 3488333"/>
                <a:gd name="connsiteY15" fmla="*/ 1945903 h 2000949"/>
                <a:gd name="connsiteX16" fmla="*/ 2108494 w 3488333"/>
                <a:gd name="connsiteY16" fmla="*/ 1945903 h 2000949"/>
                <a:gd name="connsiteX17" fmla="*/ 3436957 w 3488333"/>
                <a:gd name="connsiteY17" fmla="*/ 1193597 h 2000949"/>
                <a:gd name="connsiteX18" fmla="*/ 3447966 w 3488333"/>
                <a:gd name="connsiteY18" fmla="*/ 1175248 h 2000949"/>
                <a:gd name="connsiteX19" fmla="*/ 3436957 w 3488333"/>
                <a:gd name="connsiteY19" fmla="*/ 1156899 h 2000949"/>
                <a:gd name="connsiteX20" fmla="*/ 1381877 w 3488333"/>
                <a:gd name="connsiteY20" fmla="*/ 33946 h 2000949"/>
                <a:gd name="connsiteX21" fmla="*/ 57086 w 3488333"/>
                <a:gd name="connsiteY21" fmla="*/ 800930 h 2000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488333" h="2000949">
                  <a:moveTo>
                    <a:pt x="2024089" y="1989940"/>
                  </a:moveTo>
                  <a:lnTo>
                    <a:pt x="13048" y="837628"/>
                  </a:lnTo>
                  <a:cubicBezTo>
                    <a:pt x="-1631" y="826619"/>
                    <a:pt x="-1631" y="811940"/>
                    <a:pt x="2039" y="804600"/>
                  </a:cubicBezTo>
                  <a:cubicBezTo>
                    <a:pt x="2039" y="797260"/>
                    <a:pt x="5709" y="782581"/>
                    <a:pt x="16718" y="778911"/>
                  </a:cubicBezTo>
                  <a:lnTo>
                    <a:pt x="1352518" y="8257"/>
                  </a:lnTo>
                  <a:cubicBezTo>
                    <a:pt x="1370867" y="-2752"/>
                    <a:pt x="1389216" y="-2752"/>
                    <a:pt x="1407565" y="8257"/>
                  </a:cubicBezTo>
                  <a:lnTo>
                    <a:pt x="3469985" y="1145890"/>
                  </a:lnTo>
                  <a:cubicBezTo>
                    <a:pt x="3480994" y="1153229"/>
                    <a:pt x="3488334" y="1178918"/>
                    <a:pt x="3488334" y="1193597"/>
                  </a:cubicBezTo>
                  <a:cubicBezTo>
                    <a:pt x="3488334" y="1208276"/>
                    <a:pt x="3480994" y="1222955"/>
                    <a:pt x="3466315" y="1230295"/>
                  </a:cubicBezTo>
                  <a:lnTo>
                    <a:pt x="2115834" y="1989940"/>
                  </a:lnTo>
                  <a:cubicBezTo>
                    <a:pt x="2101155" y="1997279"/>
                    <a:pt x="2086476" y="2000949"/>
                    <a:pt x="2068127" y="2000949"/>
                  </a:cubicBezTo>
                  <a:cubicBezTo>
                    <a:pt x="2053448" y="2000949"/>
                    <a:pt x="2038768" y="1997279"/>
                    <a:pt x="2024089" y="1989940"/>
                  </a:cubicBezTo>
                  <a:close/>
                  <a:moveTo>
                    <a:pt x="57086" y="800930"/>
                  </a:moveTo>
                  <a:cubicBezTo>
                    <a:pt x="53416" y="800930"/>
                    <a:pt x="49746" y="804600"/>
                    <a:pt x="49746" y="808270"/>
                  </a:cubicBezTo>
                  <a:cubicBezTo>
                    <a:pt x="49746" y="811940"/>
                    <a:pt x="53416" y="815609"/>
                    <a:pt x="57086" y="819279"/>
                  </a:cubicBezTo>
                  <a:lnTo>
                    <a:pt x="2038768" y="1945903"/>
                  </a:lnTo>
                  <a:cubicBezTo>
                    <a:pt x="2060787" y="1960582"/>
                    <a:pt x="2086476" y="1960582"/>
                    <a:pt x="2108494" y="1945903"/>
                  </a:cubicBezTo>
                  <a:lnTo>
                    <a:pt x="3436957" y="1193597"/>
                  </a:lnTo>
                  <a:cubicBezTo>
                    <a:pt x="3444296" y="1189927"/>
                    <a:pt x="3447966" y="1182588"/>
                    <a:pt x="3447966" y="1175248"/>
                  </a:cubicBezTo>
                  <a:cubicBezTo>
                    <a:pt x="3447966" y="1167908"/>
                    <a:pt x="3444296" y="1160569"/>
                    <a:pt x="3436957" y="1156899"/>
                  </a:cubicBezTo>
                  <a:lnTo>
                    <a:pt x="1381877" y="33946"/>
                  </a:lnTo>
                  <a:lnTo>
                    <a:pt x="57086" y="800930"/>
                  </a:lnTo>
                  <a:close/>
                </a:path>
              </a:pathLst>
            </a:custGeom>
            <a:solidFill>
              <a:schemeClr val="accent1">
                <a:lumMod val="75000"/>
              </a:schemeClr>
            </a:solidFill>
            <a:ln w="36671" cap="flat">
              <a:noFill/>
              <a:prstDash val="solid"/>
              <a:miter/>
            </a:ln>
          </p:spPr>
          <p:txBody>
            <a:bodyPr rtlCol="0" anchor="ctr"/>
            <a:lstStyle/>
            <a:p>
              <a:endParaRPr lang="fr-fr" sz="1650" dirty="0">
                <a:cs typeface="Segoe UI"/>
              </a:endParaRPr>
            </a:p>
          </p:txBody>
        </p:sp>
        <p:sp>
          <p:nvSpPr>
            <p:cNvPr id="15" name="Freeform: Shape 14">
              <a:extLst>
                <a:ext uri="{FF2B5EF4-FFF2-40B4-BE49-F238E27FC236}">
                  <a16:creationId xmlns:a16="http://schemas.microsoft.com/office/drawing/2014/main" id="{B952E383-C155-4281-BB90-F13C49D7F075}"/>
                </a:ext>
              </a:extLst>
            </p:cNvPr>
            <p:cNvSpPr/>
            <p:nvPr/>
          </p:nvSpPr>
          <p:spPr>
            <a:xfrm>
              <a:off x="9867619" y="5531273"/>
              <a:ext cx="49943" cy="47251"/>
            </a:xfrm>
            <a:custGeom>
              <a:avLst/>
              <a:gdLst>
                <a:gd name="connsiteX0" fmla="*/ 18349 w 49943"/>
                <a:gd name="connsiteY0" fmla="*/ 0 h 47251"/>
                <a:gd name="connsiteX1" fmla="*/ 47707 w 49943"/>
                <a:gd name="connsiteY1" fmla="*/ 44037 h 47251"/>
                <a:gd name="connsiteX2" fmla="*/ 0 w 49943"/>
                <a:gd name="connsiteY2" fmla="*/ 18349 h 47251"/>
                <a:gd name="connsiteX3" fmla="*/ 18349 w 49943"/>
                <a:gd name="connsiteY3" fmla="*/ 0 h 47251"/>
              </a:gdLst>
              <a:ahLst/>
              <a:cxnLst>
                <a:cxn ang="0">
                  <a:pos x="connsiteX0" y="connsiteY0"/>
                </a:cxn>
                <a:cxn ang="0">
                  <a:pos x="connsiteX1" y="connsiteY1"/>
                </a:cxn>
                <a:cxn ang="0">
                  <a:pos x="connsiteX2" y="connsiteY2"/>
                </a:cxn>
                <a:cxn ang="0">
                  <a:pos x="connsiteX3" y="connsiteY3"/>
                </a:cxn>
              </a:cxnLst>
              <a:rect l="l" t="t" r="r" b="b"/>
              <a:pathLst>
                <a:path w="49943" h="47251">
                  <a:moveTo>
                    <a:pt x="18349" y="0"/>
                  </a:moveTo>
                  <a:cubicBezTo>
                    <a:pt x="18349" y="0"/>
                    <a:pt x="25689" y="22019"/>
                    <a:pt x="47707" y="44037"/>
                  </a:cubicBezTo>
                  <a:cubicBezTo>
                    <a:pt x="62386" y="58717"/>
                    <a:pt x="0" y="18349"/>
                    <a:pt x="0" y="18349"/>
                  </a:cubicBezTo>
                  <a:lnTo>
                    <a:pt x="18349"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6" name="Freeform: Shape 15">
              <a:extLst>
                <a:ext uri="{FF2B5EF4-FFF2-40B4-BE49-F238E27FC236}">
                  <a16:creationId xmlns:a16="http://schemas.microsoft.com/office/drawing/2014/main" id="{A70D0D90-1538-4901-A5E0-88EFDCA5F110}"/>
                </a:ext>
              </a:extLst>
            </p:cNvPr>
            <p:cNvSpPr/>
            <p:nvPr/>
          </p:nvSpPr>
          <p:spPr>
            <a:xfrm>
              <a:off x="9973982" y="4129414"/>
              <a:ext cx="1956057" cy="2330313"/>
            </a:xfrm>
            <a:custGeom>
              <a:avLst/>
              <a:gdLst>
                <a:gd name="connsiteX0" fmla="*/ 62 w 1956057"/>
                <a:gd name="connsiteY0" fmla="*/ 1350482 h 2330313"/>
                <a:gd name="connsiteX1" fmla="*/ 1823945 w 1956057"/>
                <a:gd name="connsiteY1" fmla="*/ 2330314 h 2330313"/>
                <a:gd name="connsiteX2" fmla="*/ 1956058 w 1956057"/>
                <a:gd name="connsiteY2" fmla="*/ 1012862 h 2330313"/>
                <a:gd name="connsiteX3" fmla="*/ 172542 w 1956057"/>
                <a:gd name="connsiteY3" fmla="*/ 0 h 2330313"/>
                <a:gd name="connsiteX4" fmla="*/ 165202 w 1956057"/>
                <a:gd name="connsiteY4" fmla="*/ 0 h 2330313"/>
                <a:gd name="connsiteX5" fmla="*/ 161532 w 1956057"/>
                <a:gd name="connsiteY5" fmla="*/ 7340 h 2330313"/>
                <a:gd name="connsiteX6" fmla="*/ 62 w 1956057"/>
                <a:gd name="connsiteY6" fmla="*/ 1350482 h 2330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56057" h="2330313">
                  <a:moveTo>
                    <a:pt x="62" y="1350482"/>
                  </a:moveTo>
                  <a:lnTo>
                    <a:pt x="1823945" y="2330314"/>
                  </a:lnTo>
                  <a:lnTo>
                    <a:pt x="1956058" y="1012862"/>
                  </a:lnTo>
                  <a:lnTo>
                    <a:pt x="172542" y="0"/>
                  </a:lnTo>
                  <a:cubicBezTo>
                    <a:pt x="168872" y="0"/>
                    <a:pt x="165202" y="0"/>
                    <a:pt x="165202" y="0"/>
                  </a:cubicBezTo>
                  <a:cubicBezTo>
                    <a:pt x="161532" y="0"/>
                    <a:pt x="161532" y="3670"/>
                    <a:pt x="161532" y="7340"/>
                  </a:cubicBezTo>
                  <a:cubicBezTo>
                    <a:pt x="157862" y="7340"/>
                    <a:pt x="-3608" y="1346812"/>
                    <a:pt x="62" y="1350482"/>
                  </a:cubicBezTo>
                  <a:close/>
                </a:path>
              </a:pathLst>
            </a:custGeom>
            <a:solidFill>
              <a:srgbClr val="9B9BA0"/>
            </a:solidFill>
            <a:ln w="36671" cap="flat">
              <a:noFill/>
              <a:prstDash val="solid"/>
              <a:miter/>
            </a:ln>
          </p:spPr>
          <p:txBody>
            <a:bodyPr rtlCol="0" anchor="ctr"/>
            <a:lstStyle/>
            <a:p>
              <a:endParaRPr lang="fr-fr" sz="1650" dirty="0">
                <a:cs typeface="Segoe UI"/>
              </a:endParaRPr>
            </a:p>
          </p:txBody>
        </p:sp>
        <p:sp>
          <p:nvSpPr>
            <p:cNvPr id="17" name="Freeform: Shape 16">
              <a:extLst>
                <a:ext uri="{FF2B5EF4-FFF2-40B4-BE49-F238E27FC236}">
                  <a16:creationId xmlns:a16="http://schemas.microsoft.com/office/drawing/2014/main" id="{1581AF50-D728-4910-9146-4151C98C03DC}"/>
                </a:ext>
              </a:extLst>
            </p:cNvPr>
            <p:cNvSpPr/>
            <p:nvPr/>
          </p:nvSpPr>
          <p:spPr>
            <a:xfrm>
              <a:off x="9973982" y="4129414"/>
              <a:ext cx="1956057" cy="2330313"/>
            </a:xfrm>
            <a:custGeom>
              <a:avLst/>
              <a:gdLst>
                <a:gd name="connsiteX0" fmla="*/ 62 w 1956057"/>
                <a:gd name="connsiteY0" fmla="*/ 1350482 h 2330313"/>
                <a:gd name="connsiteX1" fmla="*/ 1823945 w 1956057"/>
                <a:gd name="connsiteY1" fmla="*/ 2330314 h 2330313"/>
                <a:gd name="connsiteX2" fmla="*/ 1956058 w 1956057"/>
                <a:gd name="connsiteY2" fmla="*/ 1012862 h 2330313"/>
                <a:gd name="connsiteX3" fmla="*/ 172542 w 1956057"/>
                <a:gd name="connsiteY3" fmla="*/ 0 h 2330313"/>
                <a:gd name="connsiteX4" fmla="*/ 165202 w 1956057"/>
                <a:gd name="connsiteY4" fmla="*/ 0 h 2330313"/>
                <a:gd name="connsiteX5" fmla="*/ 161532 w 1956057"/>
                <a:gd name="connsiteY5" fmla="*/ 7340 h 2330313"/>
                <a:gd name="connsiteX6" fmla="*/ 62 w 1956057"/>
                <a:gd name="connsiteY6" fmla="*/ 1350482 h 2330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56057" h="2330313">
                  <a:moveTo>
                    <a:pt x="62" y="1350482"/>
                  </a:moveTo>
                  <a:lnTo>
                    <a:pt x="1823945" y="2330314"/>
                  </a:lnTo>
                  <a:lnTo>
                    <a:pt x="1956058" y="1012862"/>
                  </a:lnTo>
                  <a:lnTo>
                    <a:pt x="172542" y="0"/>
                  </a:lnTo>
                  <a:cubicBezTo>
                    <a:pt x="168872" y="0"/>
                    <a:pt x="165202" y="0"/>
                    <a:pt x="165202" y="0"/>
                  </a:cubicBezTo>
                  <a:cubicBezTo>
                    <a:pt x="161532" y="0"/>
                    <a:pt x="161532" y="3670"/>
                    <a:pt x="161532" y="7340"/>
                  </a:cubicBezTo>
                  <a:cubicBezTo>
                    <a:pt x="157862" y="7340"/>
                    <a:pt x="-3608" y="1346812"/>
                    <a:pt x="62" y="1350482"/>
                  </a:cubicBez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8" name="Freeform: Shape 17">
              <a:extLst>
                <a:ext uri="{FF2B5EF4-FFF2-40B4-BE49-F238E27FC236}">
                  <a16:creationId xmlns:a16="http://schemas.microsoft.com/office/drawing/2014/main" id="{7FDB8453-4B88-49C8-832B-5825010FF7FC}"/>
                </a:ext>
              </a:extLst>
            </p:cNvPr>
            <p:cNvSpPr/>
            <p:nvPr/>
          </p:nvSpPr>
          <p:spPr>
            <a:xfrm>
              <a:off x="9859551" y="3912405"/>
              <a:ext cx="2221536" cy="2769770"/>
            </a:xfrm>
            <a:custGeom>
              <a:avLst/>
              <a:gdLst>
                <a:gd name="connsiteX0" fmla="*/ 729 w 2221536"/>
                <a:gd name="connsiteY0" fmla="*/ 1593179 h 2769770"/>
                <a:gd name="connsiteX1" fmla="*/ 165869 w 2221536"/>
                <a:gd name="connsiteY1" fmla="*/ 92237 h 2769770"/>
                <a:gd name="connsiteX2" fmla="*/ 279633 w 2221536"/>
                <a:gd name="connsiteY2" fmla="*/ 7832 h 2769770"/>
                <a:gd name="connsiteX3" fmla="*/ 2158567 w 2221536"/>
                <a:gd name="connsiteY3" fmla="*/ 1090419 h 2769770"/>
                <a:gd name="connsiteX4" fmla="*/ 2220950 w 2221536"/>
                <a:gd name="connsiteY4" fmla="*/ 1248219 h 2769770"/>
                <a:gd name="connsiteX5" fmla="*/ 2077828 w 2221536"/>
                <a:gd name="connsiteY5" fmla="*/ 2716132 h 2769770"/>
                <a:gd name="connsiteX6" fmla="*/ 2044800 w 2221536"/>
                <a:gd name="connsiteY6" fmla="*/ 2763840 h 2769770"/>
                <a:gd name="connsiteX7" fmla="*/ 2044800 w 2221536"/>
                <a:gd name="connsiteY7" fmla="*/ 2760170 h 2769770"/>
                <a:gd name="connsiteX8" fmla="*/ 2041130 w 2221536"/>
                <a:gd name="connsiteY8" fmla="*/ 2760170 h 2769770"/>
                <a:gd name="connsiteX9" fmla="*/ 2026451 w 2221536"/>
                <a:gd name="connsiteY9" fmla="*/ 2738151 h 2769770"/>
                <a:gd name="connsiteX10" fmla="*/ 2165903 w 2221536"/>
                <a:gd name="connsiteY10" fmla="*/ 1288587 h 2769770"/>
                <a:gd name="connsiteX11" fmla="*/ 2125535 w 2221536"/>
                <a:gd name="connsiteY11" fmla="*/ 1141796 h 2769770"/>
                <a:gd name="connsiteX12" fmla="*/ 264954 w 2221536"/>
                <a:gd name="connsiteY12" fmla="*/ 59209 h 2769770"/>
                <a:gd name="connsiteX13" fmla="*/ 213577 w 2221536"/>
                <a:gd name="connsiteY13" fmla="*/ 66548 h 2769770"/>
                <a:gd name="connsiteX14" fmla="*/ 195228 w 2221536"/>
                <a:gd name="connsiteY14" fmla="*/ 121595 h 2769770"/>
                <a:gd name="connsiteX15" fmla="*/ 30087 w 2221536"/>
                <a:gd name="connsiteY15" fmla="*/ 1618867 h 2769770"/>
                <a:gd name="connsiteX16" fmla="*/ 33757 w 2221536"/>
                <a:gd name="connsiteY16" fmla="*/ 1644556 h 2769770"/>
                <a:gd name="connsiteX17" fmla="*/ 15408 w 2221536"/>
                <a:gd name="connsiteY17" fmla="*/ 1637216 h 2769770"/>
                <a:gd name="connsiteX18" fmla="*/ 15408 w 2221536"/>
                <a:gd name="connsiteY18" fmla="*/ 1640886 h 2769770"/>
                <a:gd name="connsiteX19" fmla="*/ 729 w 2221536"/>
                <a:gd name="connsiteY19" fmla="*/ 1593179 h 2769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221536" h="2769770">
                  <a:moveTo>
                    <a:pt x="729" y="1593179"/>
                  </a:moveTo>
                  <a:cubicBezTo>
                    <a:pt x="15408" y="1468406"/>
                    <a:pt x="162200" y="143614"/>
                    <a:pt x="165869" y="92237"/>
                  </a:cubicBezTo>
                  <a:cubicBezTo>
                    <a:pt x="169539" y="37190"/>
                    <a:pt x="217246" y="-21527"/>
                    <a:pt x="279633" y="7832"/>
                  </a:cubicBezTo>
                  <a:cubicBezTo>
                    <a:pt x="308991" y="22511"/>
                    <a:pt x="2132878" y="1072070"/>
                    <a:pt x="2158567" y="1090419"/>
                  </a:cubicBezTo>
                  <a:cubicBezTo>
                    <a:pt x="2231963" y="1134456"/>
                    <a:pt x="2220950" y="1152805"/>
                    <a:pt x="2220950" y="1248219"/>
                  </a:cubicBezTo>
                  <a:cubicBezTo>
                    <a:pt x="2220950" y="1321615"/>
                    <a:pt x="2085168" y="2664756"/>
                    <a:pt x="2077828" y="2716132"/>
                  </a:cubicBezTo>
                  <a:cubicBezTo>
                    <a:pt x="2063149" y="2789528"/>
                    <a:pt x="2092507" y="2767509"/>
                    <a:pt x="2044800" y="2763840"/>
                  </a:cubicBezTo>
                  <a:cubicBezTo>
                    <a:pt x="2044800" y="2763840"/>
                    <a:pt x="2044800" y="2763840"/>
                    <a:pt x="2044800" y="2760170"/>
                  </a:cubicBezTo>
                  <a:cubicBezTo>
                    <a:pt x="2044800" y="2760170"/>
                    <a:pt x="2044800" y="2760170"/>
                    <a:pt x="2041130" y="2760170"/>
                  </a:cubicBezTo>
                  <a:cubicBezTo>
                    <a:pt x="2030121" y="2760170"/>
                    <a:pt x="2022781" y="2749161"/>
                    <a:pt x="2026451" y="2738151"/>
                  </a:cubicBezTo>
                  <a:cubicBezTo>
                    <a:pt x="2026451" y="2734481"/>
                    <a:pt x="2165903" y="1288587"/>
                    <a:pt x="2165903" y="1288587"/>
                  </a:cubicBezTo>
                  <a:cubicBezTo>
                    <a:pt x="2173243" y="1182163"/>
                    <a:pt x="2162233" y="1167484"/>
                    <a:pt x="2125535" y="1141796"/>
                  </a:cubicBezTo>
                  <a:cubicBezTo>
                    <a:pt x="2096180" y="1123447"/>
                    <a:pt x="264954" y="59209"/>
                    <a:pt x="264954" y="59209"/>
                  </a:cubicBezTo>
                  <a:cubicBezTo>
                    <a:pt x="264954" y="59209"/>
                    <a:pt x="228256" y="44530"/>
                    <a:pt x="213577" y="66548"/>
                  </a:cubicBezTo>
                  <a:cubicBezTo>
                    <a:pt x="206237" y="77558"/>
                    <a:pt x="198897" y="95907"/>
                    <a:pt x="195228" y="121595"/>
                  </a:cubicBezTo>
                  <a:cubicBezTo>
                    <a:pt x="187888" y="172972"/>
                    <a:pt x="44766" y="1494095"/>
                    <a:pt x="30087" y="1618867"/>
                  </a:cubicBezTo>
                  <a:cubicBezTo>
                    <a:pt x="26417" y="1640886"/>
                    <a:pt x="30087" y="1633546"/>
                    <a:pt x="33757" y="1644556"/>
                  </a:cubicBezTo>
                  <a:cubicBezTo>
                    <a:pt x="37427" y="1655565"/>
                    <a:pt x="26417" y="1633546"/>
                    <a:pt x="15408" y="1637216"/>
                  </a:cubicBezTo>
                  <a:cubicBezTo>
                    <a:pt x="4399" y="1640886"/>
                    <a:pt x="19078" y="1651895"/>
                    <a:pt x="15408" y="1640886"/>
                  </a:cubicBezTo>
                  <a:cubicBezTo>
                    <a:pt x="8069" y="1629877"/>
                    <a:pt x="-2941" y="1618867"/>
                    <a:pt x="729" y="1593179"/>
                  </a:cubicBezTo>
                  <a:close/>
                </a:path>
              </a:pathLst>
            </a:custGeom>
            <a:solidFill>
              <a:schemeClr val="accent1">
                <a:lumMod val="75000"/>
              </a:schemeClr>
            </a:solidFill>
            <a:ln w="36671" cap="flat">
              <a:noFill/>
              <a:prstDash val="solid"/>
              <a:miter/>
            </a:ln>
          </p:spPr>
          <p:txBody>
            <a:bodyPr rtlCol="0" anchor="ctr"/>
            <a:lstStyle/>
            <a:p>
              <a:endParaRPr lang="fr-fr" sz="1650" dirty="0">
                <a:cs typeface="Segoe UI"/>
              </a:endParaRPr>
            </a:p>
          </p:txBody>
        </p:sp>
        <p:sp>
          <p:nvSpPr>
            <p:cNvPr id="19" name="Freeform: Shape 18">
              <a:extLst>
                <a:ext uri="{FF2B5EF4-FFF2-40B4-BE49-F238E27FC236}">
                  <a16:creationId xmlns:a16="http://schemas.microsoft.com/office/drawing/2014/main" id="{94986901-8CCA-4357-A204-41F9E4EF2CED}"/>
                </a:ext>
              </a:extLst>
            </p:cNvPr>
            <p:cNvSpPr/>
            <p:nvPr/>
          </p:nvSpPr>
          <p:spPr>
            <a:xfrm>
              <a:off x="9772209" y="5909260"/>
              <a:ext cx="212847" cy="121102"/>
            </a:xfrm>
            <a:custGeom>
              <a:avLst/>
              <a:gdLst>
                <a:gd name="connsiteX0" fmla="*/ 88075 w 212847"/>
                <a:gd name="connsiteY0" fmla="*/ 0 h 121102"/>
                <a:gd name="connsiteX1" fmla="*/ 0 w 212847"/>
                <a:gd name="connsiteY1" fmla="*/ 51377 h 121102"/>
                <a:gd name="connsiteX2" fmla="*/ 124773 w 212847"/>
                <a:gd name="connsiteY2" fmla="*/ 121103 h 121102"/>
                <a:gd name="connsiteX3" fmla="*/ 212848 w 212847"/>
                <a:gd name="connsiteY3" fmla="*/ 69726 h 121102"/>
                <a:gd name="connsiteX4" fmla="*/ 88075 w 212847"/>
                <a:gd name="connsiteY4" fmla="*/ 0 h 1211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2847" h="121102">
                  <a:moveTo>
                    <a:pt x="88075" y="0"/>
                  </a:moveTo>
                  <a:lnTo>
                    <a:pt x="0" y="51377"/>
                  </a:lnTo>
                  <a:lnTo>
                    <a:pt x="124773" y="121103"/>
                  </a:lnTo>
                  <a:lnTo>
                    <a:pt x="212848" y="69726"/>
                  </a:lnTo>
                  <a:lnTo>
                    <a:pt x="8807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20" name="Freeform: Shape 19">
              <a:extLst>
                <a:ext uri="{FF2B5EF4-FFF2-40B4-BE49-F238E27FC236}">
                  <a16:creationId xmlns:a16="http://schemas.microsoft.com/office/drawing/2014/main" id="{66F853BB-03F4-42B8-A918-660C529E201E}"/>
                </a:ext>
              </a:extLst>
            </p:cNvPr>
            <p:cNvSpPr/>
            <p:nvPr/>
          </p:nvSpPr>
          <p:spPr>
            <a:xfrm>
              <a:off x="9930009" y="5997335"/>
              <a:ext cx="187159" cy="110093"/>
            </a:xfrm>
            <a:custGeom>
              <a:avLst/>
              <a:gdLst>
                <a:gd name="connsiteX0" fmla="*/ 88075 w 187159"/>
                <a:gd name="connsiteY0" fmla="*/ 0 h 110093"/>
                <a:gd name="connsiteX1" fmla="*/ 0 w 187159"/>
                <a:gd name="connsiteY1" fmla="*/ 51377 h 110093"/>
                <a:gd name="connsiteX2" fmla="*/ 99084 w 187159"/>
                <a:gd name="connsiteY2" fmla="*/ 110093 h 110093"/>
                <a:gd name="connsiteX3" fmla="*/ 187159 w 187159"/>
                <a:gd name="connsiteY3" fmla="*/ 58716 h 110093"/>
                <a:gd name="connsiteX4" fmla="*/ 88075 w 187159"/>
                <a:gd name="connsiteY4" fmla="*/ 0 h 110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159" h="110093">
                  <a:moveTo>
                    <a:pt x="88075" y="0"/>
                  </a:moveTo>
                  <a:lnTo>
                    <a:pt x="0" y="51377"/>
                  </a:lnTo>
                  <a:lnTo>
                    <a:pt x="99084" y="110093"/>
                  </a:lnTo>
                  <a:lnTo>
                    <a:pt x="187159" y="58716"/>
                  </a:lnTo>
                  <a:lnTo>
                    <a:pt x="8807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21" name="Freeform: Shape 20">
              <a:extLst>
                <a:ext uri="{FF2B5EF4-FFF2-40B4-BE49-F238E27FC236}">
                  <a16:creationId xmlns:a16="http://schemas.microsoft.com/office/drawing/2014/main" id="{43623D2A-A5A2-4C00-8805-1C2D3677DD92}"/>
                </a:ext>
              </a:extLst>
            </p:cNvPr>
            <p:cNvSpPr/>
            <p:nvPr/>
          </p:nvSpPr>
          <p:spPr>
            <a:xfrm>
              <a:off x="10062122" y="6074401"/>
              <a:ext cx="190828" cy="110093"/>
            </a:xfrm>
            <a:custGeom>
              <a:avLst/>
              <a:gdLst>
                <a:gd name="connsiteX0" fmla="*/ 88075 w 190828"/>
                <a:gd name="connsiteY0" fmla="*/ 0 h 110093"/>
                <a:gd name="connsiteX1" fmla="*/ 0 w 190828"/>
                <a:gd name="connsiteY1" fmla="*/ 51377 h 110093"/>
                <a:gd name="connsiteX2" fmla="*/ 102754 w 190828"/>
                <a:gd name="connsiteY2" fmla="*/ 110093 h 110093"/>
                <a:gd name="connsiteX3" fmla="*/ 190829 w 190828"/>
                <a:gd name="connsiteY3" fmla="*/ 58717 h 110093"/>
                <a:gd name="connsiteX4" fmla="*/ 88075 w 190828"/>
                <a:gd name="connsiteY4" fmla="*/ 0 h 110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828" h="110093">
                  <a:moveTo>
                    <a:pt x="88075" y="0"/>
                  </a:moveTo>
                  <a:lnTo>
                    <a:pt x="0" y="51377"/>
                  </a:lnTo>
                  <a:lnTo>
                    <a:pt x="102754" y="110093"/>
                  </a:lnTo>
                  <a:lnTo>
                    <a:pt x="190829" y="58717"/>
                  </a:lnTo>
                  <a:lnTo>
                    <a:pt x="8807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22" name="Freeform: Shape 21">
              <a:extLst>
                <a:ext uri="{FF2B5EF4-FFF2-40B4-BE49-F238E27FC236}">
                  <a16:creationId xmlns:a16="http://schemas.microsoft.com/office/drawing/2014/main" id="{15EF444B-F744-48FB-B0F9-37678019C265}"/>
                </a:ext>
              </a:extLst>
            </p:cNvPr>
            <p:cNvSpPr/>
            <p:nvPr/>
          </p:nvSpPr>
          <p:spPr>
            <a:xfrm>
              <a:off x="9452937" y="5865223"/>
              <a:ext cx="308262" cy="179819"/>
            </a:xfrm>
            <a:custGeom>
              <a:avLst/>
              <a:gdLst>
                <a:gd name="connsiteX0" fmla="*/ 308262 w 308262"/>
                <a:gd name="connsiteY0" fmla="*/ 124773 h 179819"/>
                <a:gd name="connsiteX1" fmla="*/ 91745 w 308262"/>
                <a:gd name="connsiteY1" fmla="*/ 0 h 179819"/>
                <a:gd name="connsiteX2" fmla="*/ 0 w 308262"/>
                <a:gd name="connsiteY2" fmla="*/ 55047 h 179819"/>
                <a:gd name="connsiteX3" fmla="*/ 216517 w 308262"/>
                <a:gd name="connsiteY3" fmla="*/ 179819 h 179819"/>
                <a:gd name="connsiteX4" fmla="*/ 308262 w 308262"/>
                <a:gd name="connsiteY4" fmla="*/ 124773 h 1798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8262" h="179819">
                  <a:moveTo>
                    <a:pt x="308262" y="124773"/>
                  </a:moveTo>
                  <a:lnTo>
                    <a:pt x="91745" y="0"/>
                  </a:lnTo>
                  <a:lnTo>
                    <a:pt x="0" y="55047"/>
                  </a:lnTo>
                  <a:lnTo>
                    <a:pt x="216517" y="179819"/>
                  </a:lnTo>
                  <a:lnTo>
                    <a:pt x="308262" y="124773"/>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23" name="Freeform: Shape 22">
              <a:extLst>
                <a:ext uri="{FF2B5EF4-FFF2-40B4-BE49-F238E27FC236}">
                  <a16:creationId xmlns:a16="http://schemas.microsoft.com/office/drawing/2014/main" id="{64F707F4-79A7-4731-8D96-0CD537A6AE21}"/>
                </a:ext>
              </a:extLst>
            </p:cNvPr>
            <p:cNvSpPr/>
            <p:nvPr/>
          </p:nvSpPr>
          <p:spPr>
            <a:xfrm>
              <a:off x="10605250" y="6661566"/>
              <a:ext cx="198168" cy="113763"/>
            </a:xfrm>
            <a:custGeom>
              <a:avLst/>
              <a:gdLst>
                <a:gd name="connsiteX0" fmla="*/ 110094 w 198168"/>
                <a:gd name="connsiteY0" fmla="*/ 113763 h 113763"/>
                <a:gd name="connsiteX1" fmla="*/ 198169 w 198168"/>
                <a:gd name="connsiteY1" fmla="*/ 62386 h 113763"/>
                <a:gd name="connsiteX2" fmla="*/ 88075 w 198168"/>
                <a:gd name="connsiteY2" fmla="*/ 0 h 113763"/>
                <a:gd name="connsiteX3" fmla="*/ 0 w 198168"/>
                <a:gd name="connsiteY3" fmla="*/ 51377 h 113763"/>
                <a:gd name="connsiteX4" fmla="*/ 110094 w 198168"/>
                <a:gd name="connsiteY4" fmla="*/ 113763 h 1137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8168" h="113763">
                  <a:moveTo>
                    <a:pt x="110094" y="113763"/>
                  </a:moveTo>
                  <a:lnTo>
                    <a:pt x="198169" y="62386"/>
                  </a:lnTo>
                  <a:lnTo>
                    <a:pt x="88075" y="0"/>
                  </a:lnTo>
                  <a:lnTo>
                    <a:pt x="0" y="51377"/>
                  </a:lnTo>
                  <a:lnTo>
                    <a:pt x="110094" y="113763"/>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24" name="Freeform: Shape 23">
              <a:extLst>
                <a:ext uri="{FF2B5EF4-FFF2-40B4-BE49-F238E27FC236}">
                  <a16:creationId xmlns:a16="http://schemas.microsoft.com/office/drawing/2014/main" id="{E4E1BC8D-E52F-499B-990F-7E7DC643E316}"/>
                </a:ext>
              </a:extLst>
            </p:cNvPr>
            <p:cNvSpPr/>
            <p:nvPr/>
          </p:nvSpPr>
          <p:spPr>
            <a:xfrm>
              <a:off x="10748375" y="6742301"/>
              <a:ext cx="176149" cy="102753"/>
            </a:xfrm>
            <a:custGeom>
              <a:avLst/>
              <a:gdLst>
                <a:gd name="connsiteX0" fmla="*/ 91745 w 176149"/>
                <a:gd name="connsiteY0" fmla="*/ 102754 h 102753"/>
                <a:gd name="connsiteX1" fmla="*/ 176150 w 176149"/>
                <a:gd name="connsiteY1" fmla="*/ 51377 h 102753"/>
                <a:gd name="connsiteX2" fmla="*/ 88075 w 176149"/>
                <a:gd name="connsiteY2" fmla="*/ 0 h 102753"/>
                <a:gd name="connsiteX3" fmla="*/ 0 w 176149"/>
                <a:gd name="connsiteY3" fmla="*/ 51377 h 102753"/>
                <a:gd name="connsiteX4" fmla="*/ 91745 w 176149"/>
                <a:gd name="connsiteY4" fmla="*/ 102754 h 1027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149" h="102753">
                  <a:moveTo>
                    <a:pt x="91745" y="102754"/>
                  </a:moveTo>
                  <a:lnTo>
                    <a:pt x="176150" y="51377"/>
                  </a:lnTo>
                  <a:lnTo>
                    <a:pt x="88075" y="0"/>
                  </a:lnTo>
                  <a:lnTo>
                    <a:pt x="0" y="51377"/>
                  </a:lnTo>
                  <a:lnTo>
                    <a:pt x="91745" y="102754"/>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25" name="Freeform: Shape 24">
              <a:extLst>
                <a:ext uri="{FF2B5EF4-FFF2-40B4-BE49-F238E27FC236}">
                  <a16:creationId xmlns:a16="http://schemas.microsoft.com/office/drawing/2014/main" id="{68B33AB3-2061-4851-B03A-1AA313B9E4A1}"/>
                </a:ext>
              </a:extLst>
            </p:cNvPr>
            <p:cNvSpPr/>
            <p:nvPr/>
          </p:nvSpPr>
          <p:spPr>
            <a:xfrm>
              <a:off x="10484147" y="6316606"/>
              <a:ext cx="198168" cy="113763"/>
            </a:xfrm>
            <a:custGeom>
              <a:avLst/>
              <a:gdLst>
                <a:gd name="connsiteX0" fmla="*/ 88075 w 198168"/>
                <a:gd name="connsiteY0" fmla="*/ 0 h 113763"/>
                <a:gd name="connsiteX1" fmla="*/ 0 w 198168"/>
                <a:gd name="connsiteY1" fmla="*/ 51377 h 113763"/>
                <a:gd name="connsiteX2" fmla="*/ 110094 w 198168"/>
                <a:gd name="connsiteY2" fmla="*/ 113764 h 113763"/>
                <a:gd name="connsiteX3" fmla="*/ 198168 w 198168"/>
                <a:gd name="connsiteY3" fmla="*/ 62386 h 113763"/>
                <a:gd name="connsiteX4" fmla="*/ 88075 w 198168"/>
                <a:gd name="connsiteY4" fmla="*/ 0 h 1137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8168" h="113763">
                  <a:moveTo>
                    <a:pt x="88075" y="0"/>
                  </a:moveTo>
                  <a:lnTo>
                    <a:pt x="0" y="51377"/>
                  </a:lnTo>
                  <a:lnTo>
                    <a:pt x="110094" y="113764"/>
                  </a:lnTo>
                  <a:lnTo>
                    <a:pt x="198168" y="62386"/>
                  </a:lnTo>
                  <a:lnTo>
                    <a:pt x="8807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26" name="Freeform: Shape 25">
              <a:extLst>
                <a:ext uri="{FF2B5EF4-FFF2-40B4-BE49-F238E27FC236}">
                  <a16:creationId xmlns:a16="http://schemas.microsoft.com/office/drawing/2014/main" id="{18AE813B-A8B0-4569-8C37-69970823EC81}"/>
                </a:ext>
              </a:extLst>
            </p:cNvPr>
            <p:cNvSpPr/>
            <p:nvPr/>
          </p:nvSpPr>
          <p:spPr>
            <a:xfrm>
              <a:off x="10535524" y="6481746"/>
              <a:ext cx="198168" cy="117433"/>
            </a:xfrm>
            <a:custGeom>
              <a:avLst/>
              <a:gdLst>
                <a:gd name="connsiteX0" fmla="*/ 91745 w 198168"/>
                <a:gd name="connsiteY0" fmla="*/ 0 h 117433"/>
                <a:gd name="connsiteX1" fmla="*/ 0 w 198168"/>
                <a:gd name="connsiteY1" fmla="*/ 55047 h 117433"/>
                <a:gd name="connsiteX2" fmla="*/ 106424 w 198168"/>
                <a:gd name="connsiteY2" fmla="*/ 117433 h 117433"/>
                <a:gd name="connsiteX3" fmla="*/ 198169 w 198168"/>
                <a:gd name="connsiteY3" fmla="*/ 62386 h 117433"/>
                <a:gd name="connsiteX4" fmla="*/ 91745 w 198168"/>
                <a:gd name="connsiteY4" fmla="*/ 0 h 1174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8168" h="117433">
                  <a:moveTo>
                    <a:pt x="91745" y="0"/>
                  </a:moveTo>
                  <a:lnTo>
                    <a:pt x="0" y="55047"/>
                  </a:lnTo>
                  <a:lnTo>
                    <a:pt x="106424" y="117433"/>
                  </a:lnTo>
                  <a:lnTo>
                    <a:pt x="198169" y="62386"/>
                  </a:lnTo>
                  <a:lnTo>
                    <a:pt x="9174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27" name="Freeform: Shape 26">
              <a:extLst>
                <a:ext uri="{FF2B5EF4-FFF2-40B4-BE49-F238E27FC236}">
                  <a16:creationId xmlns:a16="http://schemas.microsoft.com/office/drawing/2014/main" id="{2968DFD0-E3BA-43A6-9A44-B037F5A39ADE}"/>
                </a:ext>
              </a:extLst>
            </p:cNvPr>
            <p:cNvSpPr/>
            <p:nvPr/>
          </p:nvSpPr>
          <p:spPr>
            <a:xfrm>
              <a:off x="10671306" y="6562482"/>
              <a:ext cx="205508" cy="117432"/>
            </a:xfrm>
            <a:custGeom>
              <a:avLst/>
              <a:gdLst>
                <a:gd name="connsiteX0" fmla="*/ 95414 w 205508"/>
                <a:gd name="connsiteY0" fmla="*/ 0 h 117432"/>
                <a:gd name="connsiteX1" fmla="*/ 0 w 205508"/>
                <a:gd name="connsiteY1" fmla="*/ 55047 h 117432"/>
                <a:gd name="connsiteX2" fmla="*/ 113763 w 205508"/>
                <a:gd name="connsiteY2" fmla="*/ 117433 h 117432"/>
                <a:gd name="connsiteX3" fmla="*/ 205508 w 205508"/>
                <a:gd name="connsiteY3" fmla="*/ 62386 h 117432"/>
                <a:gd name="connsiteX4" fmla="*/ 95414 w 205508"/>
                <a:gd name="connsiteY4" fmla="*/ 0 h 1174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508" h="117432">
                  <a:moveTo>
                    <a:pt x="95414" y="0"/>
                  </a:moveTo>
                  <a:lnTo>
                    <a:pt x="0" y="55047"/>
                  </a:lnTo>
                  <a:lnTo>
                    <a:pt x="113763" y="117433"/>
                  </a:lnTo>
                  <a:lnTo>
                    <a:pt x="205508" y="62386"/>
                  </a:lnTo>
                  <a:lnTo>
                    <a:pt x="95414"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28" name="Freeform: Shape 27">
              <a:extLst>
                <a:ext uri="{FF2B5EF4-FFF2-40B4-BE49-F238E27FC236}">
                  <a16:creationId xmlns:a16="http://schemas.microsoft.com/office/drawing/2014/main" id="{4D93EA68-85C8-4B73-81B1-31B0B8C01FDC}"/>
                </a:ext>
              </a:extLst>
            </p:cNvPr>
            <p:cNvSpPr/>
            <p:nvPr/>
          </p:nvSpPr>
          <p:spPr>
            <a:xfrm>
              <a:off x="10627269" y="6397342"/>
              <a:ext cx="198168" cy="113763"/>
            </a:xfrm>
            <a:custGeom>
              <a:avLst/>
              <a:gdLst>
                <a:gd name="connsiteX0" fmla="*/ 110094 w 198168"/>
                <a:gd name="connsiteY0" fmla="*/ 113763 h 113763"/>
                <a:gd name="connsiteX1" fmla="*/ 198169 w 198168"/>
                <a:gd name="connsiteY1" fmla="*/ 62386 h 113763"/>
                <a:gd name="connsiteX2" fmla="*/ 88075 w 198168"/>
                <a:gd name="connsiteY2" fmla="*/ 0 h 113763"/>
                <a:gd name="connsiteX3" fmla="*/ 0 w 198168"/>
                <a:gd name="connsiteY3" fmla="*/ 51377 h 113763"/>
                <a:gd name="connsiteX4" fmla="*/ 110094 w 198168"/>
                <a:gd name="connsiteY4" fmla="*/ 113763 h 1137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8168" h="113763">
                  <a:moveTo>
                    <a:pt x="110094" y="113763"/>
                  </a:moveTo>
                  <a:lnTo>
                    <a:pt x="198169" y="62386"/>
                  </a:lnTo>
                  <a:lnTo>
                    <a:pt x="88075" y="0"/>
                  </a:lnTo>
                  <a:lnTo>
                    <a:pt x="0" y="51377"/>
                  </a:lnTo>
                  <a:lnTo>
                    <a:pt x="110094" y="113763"/>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29" name="Freeform: Shape 28">
              <a:extLst>
                <a:ext uri="{FF2B5EF4-FFF2-40B4-BE49-F238E27FC236}">
                  <a16:creationId xmlns:a16="http://schemas.microsoft.com/office/drawing/2014/main" id="{B31AFE70-6F31-4603-8FFD-83740C742167}"/>
                </a:ext>
              </a:extLst>
            </p:cNvPr>
            <p:cNvSpPr/>
            <p:nvPr/>
          </p:nvSpPr>
          <p:spPr>
            <a:xfrm>
              <a:off x="10403412" y="6408351"/>
              <a:ext cx="190828" cy="110093"/>
            </a:xfrm>
            <a:custGeom>
              <a:avLst/>
              <a:gdLst>
                <a:gd name="connsiteX0" fmla="*/ 91745 w 190828"/>
                <a:gd name="connsiteY0" fmla="*/ 0 h 110093"/>
                <a:gd name="connsiteX1" fmla="*/ 0 w 190828"/>
                <a:gd name="connsiteY1" fmla="*/ 55047 h 110093"/>
                <a:gd name="connsiteX2" fmla="*/ 99084 w 190828"/>
                <a:gd name="connsiteY2" fmla="*/ 110093 h 110093"/>
                <a:gd name="connsiteX3" fmla="*/ 190829 w 190828"/>
                <a:gd name="connsiteY3" fmla="*/ 55047 h 110093"/>
                <a:gd name="connsiteX4" fmla="*/ 91745 w 190828"/>
                <a:gd name="connsiteY4" fmla="*/ 0 h 110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828" h="110093">
                  <a:moveTo>
                    <a:pt x="91745" y="0"/>
                  </a:moveTo>
                  <a:lnTo>
                    <a:pt x="0" y="55047"/>
                  </a:lnTo>
                  <a:lnTo>
                    <a:pt x="99084" y="110093"/>
                  </a:lnTo>
                  <a:lnTo>
                    <a:pt x="190829" y="55047"/>
                  </a:lnTo>
                  <a:lnTo>
                    <a:pt x="9174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30" name="Freeform: Shape 29">
              <a:extLst>
                <a:ext uri="{FF2B5EF4-FFF2-40B4-BE49-F238E27FC236}">
                  <a16:creationId xmlns:a16="http://schemas.microsoft.com/office/drawing/2014/main" id="{9A1D920B-47CD-4027-8DA9-02940E62FF46}"/>
                </a:ext>
              </a:extLst>
            </p:cNvPr>
            <p:cNvSpPr/>
            <p:nvPr/>
          </p:nvSpPr>
          <p:spPr>
            <a:xfrm>
              <a:off x="10770391" y="6478077"/>
              <a:ext cx="194498" cy="113763"/>
            </a:xfrm>
            <a:custGeom>
              <a:avLst/>
              <a:gdLst>
                <a:gd name="connsiteX0" fmla="*/ 106424 w 194498"/>
                <a:gd name="connsiteY0" fmla="*/ 113763 h 113763"/>
                <a:gd name="connsiteX1" fmla="*/ 194498 w 194498"/>
                <a:gd name="connsiteY1" fmla="*/ 58716 h 113763"/>
                <a:gd name="connsiteX2" fmla="*/ 88075 w 194498"/>
                <a:gd name="connsiteY2" fmla="*/ 0 h 113763"/>
                <a:gd name="connsiteX3" fmla="*/ 0 w 194498"/>
                <a:gd name="connsiteY3" fmla="*/ 51377 h 113763"/>
                <a:gd name="connsiteX4" fmla="*/ 106424 w 194498"/>
                <a:gd name="connsiteY4" fmla="*/ 113763 h 1137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498" h="113763">
                  <a:moveTo>
                    <a:pt x="106424" y="113763"/>
                  </a:moveTo>
                  <a:lnTo>
                    <a:pt x="194498" y="58716"/>
                  </a:lnTo>
                  <a:lnTo>
                    <a:pt x="88075" y="0"/>
                  </a:lnTo>
                  <a:lnTo>
                    <a:pt x="0" y="51377"/>
                  </a:lnTo>
                  <a:lnTo>
                    <a:pt x="106424" y="113763"/>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31" name="Freeform: Shape 30">
              <a:extLst>
                <a:ext uri="{FF2B5EF4-FFF2-40B4-BE49-F238E27FC236}">
                  <a16:creationId xmlns:a16="http://schemas.microsoft.com/office/drawing/2014/main" id="{59E4AF2E-0E65-48DB-99F5-F54BF163C1E0}"/>
                </a:ext>
              </a:extLst>
            </p:cNvPr>
            <p:cNvSpPr/>
            <p:nvPr/>
          </p:nvSpPr>
          <p:spPr>
            <a:xfrm>
              <a:off x="10337356" y="6232201"/>
              <a:ext cx="205507" cy="117432"/>
            </a:xfrm>
            <a:custGeom>
              <a:avLst/>
              <a:gdLst>
                <a:gd name="connsiteX0" fmla="*/ 88075 w 205507"/>
                <a:gd name="connsiteY0" fmla="*/ 0 h 117432"/>
                <a:gd name="connsiteX1" fmla="*/ 0 w 205507"/>
                <a:gd name="connsiteY1" fmla="*/ 51377 h 117432"/>
                <a:gd name="connsiteX2" fmla="*/ 117433 w 205507"/>
                <a:gd name="connsiteY2" fmla="*/ 117433 h 117432"/>
                <a:gd name="connsiteX3" fmla="*/ 205508 w 205507"/>
                <a:gd name="connsiteY3" fmla="*/ 66056 h 117432"/>
                <a:gd name="connsiteX4" fmla="*/ 88075 w 205507"/>
                <a:gd name="connsiteY4" fmla="*/ 0 h 1174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507" h="117432">
                  <a:moveTo>
                    <a:pt x="88075" y="0"/>
                  </a:moveTo>
                  <a:lnTo>
                    <a:pt x="0" y="51377"/>
                  </a:lnTo>
                  <a:lnTo>
                    <a:pt x="117433" y="117433"/>
                  </a:lnTo>
                  <a:lnTo>
                    <a:pt x="205508" y="66056"/>
                  </a:lnTo>
                  <a:lnTo>
                    <a:pt x="8807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32" name="Freeform: Shape 31">
              <a:extLst>
                <a:ext uri="{FF2B5EF4-FFF2-40B4-BE49-F238E27FC236}">
                  <a16:creationId xmlns:a16="http://schemas.microsoft.com/office/drawing/2014/main" id="{2B2FBB17-C964-4CBE-9CB8-5B7E42902AB0}"/>
                </a:ext>
              </a:extLst>
            </p:cNvPr>
            <p:cNvSpPr/>
            <p:nvPr/>
          </p:nvSpPr>
          <p:spPr>
            <a:xfrm>
              <a:off x="10197908" y="6151466"/>
              <a:ext cx="198168" cy="113763"/>
            </a:xfrm>
            <a:custGeom>
              <a:avLst/>
              <a:gdLst>
                <a:gd name="connsiteX0" fmla="*/ 88075 w 198168"/>
                <a:gd name="connsiteY0" fmla="*/ 0 h 113763"/>
                <a:gd name="connsiteX1" fmla="*/ 0 w 198168"/>
                <a:gd name="connsiteY1" fmla="*/ 51377 h 113763"/>
                <a:gd name="connsiteX2" fmla="*/ 106424 w 198168"/>
                <a:gd name="connsiteY2" fmla="*/ 113763 h 113763"/>
                <a:gd name="connsiteX3" fmla="*/ 198168 w 198168"/>
                <a:gd name="connsiteY3" fmla="*/ 62386 h 113763"/>
                <a:gd name="connsiteX4" fmla="*/ 88075 w 198168"/>
                <a:gd name="connsiteY4" fmla="*/ 0 h 1137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8168" h="113763">
                  <a:moveTo>
                    <a:pt x="88075" y="0"/>
                  </a:moveTo>
                  <a:lnTo>
                    <a:pt x="0" y="51377"/>
                  </a:lnTo>
                  <a:lnTo>
                    <a:pt x="106424" y="113763"/>
                  </a:lnTo>
                  <a:lnTo>
                    <a:pt x="198168" y="62386"/>
                  </a:lnTo>
                  <a:lnTo>
                    <a:pt x="8807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33" name="Freeform: Shape 32">
              <a:extLst>
                <a:ext uri="{FF2B5EF4-FFF2-40B4-BE49-F238E27FC236}">
                  <a16:creationId xmlns:a16="http://schemas.microsoft.com/office/drawing/2014/main" id="{94C085DC-6E35-4C24-9480-57A7961E24D6}"/>
                </a:ext>
              </a:extLst>
            </p:cNvPr>
            <p:cNvSpPr/>
            <p:nvPr/>
          </p:nvSpPr>
          <p:spPr>
            <a:xfrm>
              <a:off x="10084140" y="6364313"/>
              <a:ext cx="187159" cy="110093"/>
            </a:xfrm>
            <a:custGeom>
              <a:avLst/>
              <a:gdLst>
                <a:gd name="connsiteX0" fmla="*/ 102754 w 187159"/>
                <a:gd name="connsiteY0" fmla="*/ 110093 h 110093"/>
                <a:gd name="connsiteX1" fmla="*/ 187159 w 187159"/>
                <a:gd name="connsiteY1" fmla="*/ 58716 h 110093"/>
                <a:gd name="connsiteX2" fmla="*/ 84405 w 187159"/>
                <a:gd name="connsiteY2" fmla="*/ 0 h 110093"/>
                <a:gd name="connsiteX3" fmla="*/ 0 w 187159"/>
                <a:gd name="connsiteY3" fmla="*/ 51377 h 110093"/>
                <a:gd name="connsiteX4" fmla="*/ 102754 w 187159"/>
                <a:gd name="connsiteY4" fmla="*/ 110093 h 110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159" h="110093">
                  <a:moveTo>
                    <a:pt x="102754" y="110093"/>
                  </a:moveTo>
                  <a:lnTo>
                    <a:pt x="187159" y="58716"/>
                  </a:lnTo>
                  <a:lnTo>
                    <a:pt x="84405" y="0"/>
                  </a:lnTo>
                  <a:lnTo>
                    <a:pt x="0" y="51377"/>
                  </a:lnTo>
                  <a:lnTo>
                    <a:pt x="102754" y="110093"/>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34" name="Freeform: Shape 33">
              <a:extLst>
                <a:ext uri="{FF2B5EF4-FFF2-40B4-BE49-F238E27FC236}">
                  <a16:creationId xmlns:a16="http://schemas.microsoft.com/office/drawing/2014/main" id="{BA80072F-1206-446C-A3AC-48FFC1B09DBC}"/>
                </a:ext>
              </a:extLst>
            </p:cNvPr>
            <p:cNvSpPr/>
            <p:nvPr/>
          </p:nvSpPr>
          <p:spPr>
            <a:xfrm>
              <a:off x="10219923" y="6441379"/>
              <a:ext cx="179819" cy="106423"/>
            </a:xfrm>
            <a:custGeom>
              <a:avLst/>
              <a:gdLst>
                <a:gd name="connsiteX0" fmla="*/ 91745 w 179819"/>
                <a:gd name="connsiteY0" fmla="*/ 106424 h 106423"/>
                <a:gd name="connsiteX1" fmla="*/ 179819 w 179819"/>
                <a:gd name="connsiteY1" fmla="*/ 55047 h 106423"/>
                <a:gd name="connsiteX2" fmla="*/ 84405 w 179819"/>
                <a:gd name="connsiteY2" fmla="*/ 0 h 106423"/>
                <a:gd name="connsiteX3" fmla="*/ 0 w 179819"/>
                <a:gd name="connsiteY3" fmla="*/ 51377 h 106423"/>
                <a:gd name="connsiteX4" fmla="*/ 91745 w 179819"/>
                <a:gd name="connsiteY4" fmla="*/ 106424 h 106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9819" h="106423">
                  <a:moveTo>
                    <a:pt x="91745" y="106424"/>
                  </a:moveTo>
                  <a:lnTo>
                    <a:pt x="179819" y="55047"/>
                  </a:lnTo>
                  <a:lnTo>
                    <a:pt x="84405" y="0"/>
                  </a:lnTo>
                  <a:lnTo>
                    <a:pt x="0" y="51377"/>
                  </a:lnTo>
                  <a:lnTo>
                    <a:pt x="91745" y="106424"/>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35" name="Freeform: Shape 34">
              <a:extLst>
                <a:ext uri="{FF2B5EF4-FFF2-40B4-BE49-F238E27FC236}">
                  <a16:creationId xmlns:a16="http://schemas.microsoft.com/office/drawing/2014/main" id="{AC06EF69-9C33-4116-A40F-9FD56C7991E1}"/>
                </a:ext>
              </a:extLst>
            </p:cNvPr>
            <p:cNvSpPr/>
            <p:nvPr/>
          </p:nvSpPr>
          <p:spPr>
            <a:xfrm>
              <a:off x="9702486" y="6008344"/>
              <a:ext cx="205507" cy="121102"/>
            </a:xfrm>
            <a:custGeom>
              <a:avLst/>
              <a:gdLst>
                <a:gd name="connsiteX0" fmla="*/ 91745 w 205507"/>
                <a:gd name="connsiteY0" fmla="*/ 0 h 121102"/>
                <a:gd name="connsiteX1" fmla="*/ 0 w 205507"/>
                <a:gd name="connsiteY1" fmla="*/ 55047 h 121102"/>
                <a:gd name="connsiteX2" fmla="*/ 113763 w 205507"/>
                <a:gd name="connsiteY2" fmla="*/ 121103 h 121102"/>
                <a:gd name="connsiteX3" fmla="*/ 205508 w 205507"/>
                <a:gd name="connsiteY3" fmla="*/ 66056 h 121102"/>
                <a:gd name="connsiteX4" fmla="*/ 91745 w 205507"/>
                <a:gd name="connsiteY4" fmla="*/ 0 h 1211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507" h="121102">
                  <a:moveTo>
                    <a:pt x="91745" y="0"/>
                  </a:moveTo>
                  <a:lnTo>
                    <a:pt x="0" y="55047"/>
                  </a:lnTo>
                  <a:lnTo>
                    <a:pt x="113763" y="121103"/>
                  </a:lnTo>
                  <a:lnTo>
                    <a:pt x="205508" y="66056"/>
                  </a:lnTo>
                  <a:lnTo>
                    <a:pt x="9174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36" name="Freeform: Shape 35">
              <a:extLst>
                <a:ext uri="{FF2B5EF4-FFF2-40B4-BE49-F238E27FC236}">
                  <a16:creationId xmlns:a16="http://schemas.microsoft.com/office/drawing/2014/main" id="{0DDF86DE-80EA-4952-9729-7946AE9F1D18}"/>
                </a:ext>
              </a:extLst>
            </p:cNvPr>
            <p:cNvSpPr/>
            <p:nvPr/>
          </p:nvSpPr>
          <p:spPr>
            <a:xfrm>
              <a:off x="9952028" y="6290918"/>
              <a:ext cx="183489" cy="106423"/>
            </a:xfrm>
            <a:custGeom>
              <a:avLst/>
              <a:gdLst>
                <a:gd name="connsiteX0" fmla="*/ 99084 w 183489"/>
                <a:gd name="connsiteY0" fmla="*/ 106424 h 106423"/>
                <a:gd name="connsiteX1" fmla="*/ 183489 w 183489"/>
                <a:gd name="connsiteY1" fmla="*/ 55047 h 106423"/>
                <a:gd name="connsiteX2" fmla="*/ 84405 w 183489"/>
                <a:gd name="connsiteY2" fmla="*/ 0 h 106423"/>
                <a:gd name="connsiteX3" fmla="*/ 0 w 183489"/>
                <a:gd name="connsiteY3" fmla="*/ 51377 h 106423"/>
                <a:gd name="connsiteX4" fmla="*/ 99084 w 183489"/>
                <a:gd name="connsiteY4" fmla="*/ 106424 h 106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489" h="106423">
                  <a:moveTo>
                    <a:pt x="99084" y="106424"/>
                  </a:moveTo>
                  <a:lnTo>
                    <a:pt x="183489" y="55047"/>
                  </a:lnTo>
                  <a:lnTo>
                    <a:pt x="84405" y="0"/>
                  </a:lnTo>
                  <a:lnTo>
                    <a:pt x="0" y="51377"/>
                  </a:lnTo>
                  <a:lnTo>
                    <a:pt x="99084" y="106424"/>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37" name="Freeform: Shape 36">
              <a:extLst>
                <a:ext uri="{FF2B5EF4-FFF2-40B4-BE49-F238E27FC236}">
                  <a16:creationId xmlns:a16="http://schemas.microsoft.com/office/drawing/2014/main" id="{AE88B23B-7D55-4A08-92C3-482FC13FB0C5}"/>
                </a:ext>
              </a:extLst>
            </p:cNvPr>
            <p:cNvSpPr/>
            <p:nvPr/>
          </p:nvSpPr>
          <p:spPr>
            <a:xfrm>
              <a:off x="10818098" y="6643217"/>
              <a:ext cx="205508" cy="121102"/>
            </a:xfrm>
            <a:custGeom>
              <a:avLst/>
              <a:gdLst>
                <a:gd name="connsiteX0" fmla="*/ 113764 w 205508"/>
                <a:gd name="connsiteY0" fmla="*/ 121103 h 121102"/>
                <a:gd name="connsiteX1" fmla="*/ 205508 w 205508"/>
                <a:gd name="connsiteY1" fmla="*/ 66056 h 121102"/>
                <a:gd name="connsiteX2" fmla="*/ 91745 w 205508"/>
                <a:gd name="connsiteY2" fmla="*/ 0 h 121102"/>
                <a:gd name="connsiteX3" fmla="*/ 0 w 205508"/>
                <a:gd name="connsiteY3" fmla="*/ 55047 h 121102"/>
                <a:gd name="connsiteX4" fmla="*/ 113764 w 205508"/>
                <a:gd name="connsiteY4" fmla="*/ 121103 h 1211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508" h="121102">
                  <a:moveTo>
                    <a:pt x="113764" y="121103"/>
                  </a:moveTo>
                  <a:lnTo>
                    <a:pt x="205508" y="66056"/>
                  </a:lnTo>
                  <a:lnTo>
                    <a:pt x="91745" y="0"/>
                  </a:lnTo>
                  <a:lnTo>
                    <a:pt x="0" y="55047"/>
                  </a:lnTo>
                  <a:lnTo>
                    <a:pt x="113764" y="121103"/>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38" name="Freeform: Shape 37">
              <a:extLst>
                <a:ext uri="{FF2B5EF4-FFF2-40B4-BE49-F238E27FC236}">
                  <a16:creationId xmlns:a16="http://schemas.microsoft.com/office/drawing/2014/main" id="{7EB80562-6737-4D79-B9FE-578AC21FB3DC}"/>
                </a:ext>
              </a:extLst>
            </p:cNvPr>
            <p:cNvSpPr/>
            <p:nvPr/>
          </p:nvSpPr>
          <p:spPr>
            <a:xfrm>
              <a:off x="11049294" y="6635877"/>
              <a:ext cx="190828" cy="110093"/>
            </a:xfrm>
            <a:custGeom>
              <a:avLst/>
              <a:gdLst>
                <a:gd name="connsiteX0" fmla="*/ 102754 w 190828"/>
                <a:gd name="connsiteY0" fmla="*/ 110093 h 110093"/>
                <a:gd name="connsiteX1" fmla="*/ 190829 w 190828"/>
                <a:gd name="connsiteY1" fmla="*/ 58716 h 110093"/>
                <a:gd name="connsiteX2" fmla="*/ 88075 w 190828"/>
                <a:gd name="connsiteY2" fmla="*/ 0 h 110093"/>
                <a:gd name="connsiteX3" fmla="*/ 0 w 190828"/>
                <a:gd name="connsiteY3" fmla="*/ 51377 h 110093"/>
                <a:gd name="connsiteX4" fmla="*/ 102754 w 190828"/>
                <a:gd name="connsiteY4" fmla="*/ 110093 h 110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828" h="110093">
                  <a:moveTo>
                    <a:pt x="102754" y="110093"/>
                  </a:moveTo>
                  <a:lnTo>
                    <a:pt x="190829" y="58716"/>
                  </a:lnTo>
                  <a:lnTo>
                    <a:pt x="88075" y="0"/>
                  </a:lnTo>
                  <a:lnTo>
                    <a:pt x="0" y="51377"/>
                  </a:lnTo>
                  <a:lnTo>
                    <a:pt x="102754" y="110093"/>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39" name="Freeform: Shape 38">
              <a:extLst>
                <a:ext uri="{FF2B5EF4-FFF2-40B4-BE49-F238E27FC236}">
                  <a16:creationId xmlns:a16="http://schemas.microsoft.com/office/drawing/2014/main" id="{D39DE2DA-AD43-47E5-B17C-0EB8EBB10A95}"/>
                </a:ext>
              </a:extLst>
            </p:cNvPr>
            <p:cNvSpPr/>
            <p:nvPr/>
          </p:nvSpPr>
          <p:spPr>
            <a:xfrm>
              <a:off x="10476808" y="6588170"/>
              <a:ext cx="183489" cy="106423"/>
            </a:xfrm>
            <a:custGeom>
              <a:avLst/>
              <a:gdLst>
                <a:gd name="connsiteX0" fmla="*/ 95414 w 183489"/>
                <a:gd name="connsiteY0" fmla="*/ 106424 h 106423"/>
                <a:gd name="connsiteX1" fmla="*/ 183489 w 183489"/>
                <a:gd name="connsiteY1" fmla="*/ 55047 h 106423"/>
                <a:gd name="connsiteX2" fmla="*/ 88075 w 183489"/>
                <a:gd name="connsiteY2" fmla="*/ 0 h 106423"/>
                <a:gd name="connsiteX3" fmla="*/ 0 w 183489"/>
                <a:gd name="connsiteY3" fmla="*/ 51377 h 106423"/>
                <a:gd name="connsiteX4" fmla="*/ 95414 w 183489"/>
                <a:gd name="connsiteY4" fmla="*/ 106424 h 106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489" h="106423">
                  <a:moveTo>
                    <a:pt x="95414" y="106424"/>
                  </a:moveTo>
                  <a:lnTo>
                    <a:pt x="183489" y="55047"/>
                  </a:lnTo>
                  <a:lnTo>
                    <a:pt x="88075" y="0"/>
                  </a:lnTo>
                  <a:lnTo>
                    <a:pt x="0" y="51377"/>
                  </a:lnTo>
                  <a:lnTo>
                    <a:pt x="95414" y="106424"/>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40" name="Freeform: Shape 39">
              <a:extLst>
                <a:ext uri="{FF2B5EF4-FFF2-40B4-BE49-F238E27FC236}">
                  <a16:creationId xmlns:a16="http://schemas.microsoft.com/office/drawing/2014/main" id="{75EAF3C7-1DA1-4C9C-8003-7CAE82B16C21}"/>
                </a:ext>
              </a:extLst>
            </p:cNvPr>
            <p:cNvSpPr/>
            <p:nvPr/>
          </p:nvSpPr>
          <p:spPr>
            <a:xfrm>
              <a:off x="10271303" y="6334955"/>
              <a:ext cx="190828" cy="106423"/>
            </a:xfrm>
            <a:custGeom>
              <a:avLst/>
              <a:gdLst>
                <a:gd name="connsiteX0" fmla="*/ 91745 w 190828"/>
                <a:gd name="connsiteY0" fmla="*/ 0 h 106423"/>
                <a:gd name="connsiteX1" fmla="*/ 0 w 190828"/>
                <a:gd name="connsiteY1" fmla="*/ 51377 h 106423"/>
                <a:gd name="connsiteX2" fmla="*/ 99084 w 190828"/>
                <a:gd name="connsiteY2" fmla="*/ 106424 h 106423"/>
                <a:gd name="connsiteX3" fmla="*/ 190829 w 190828"/>
                <a:gd name="connsiteY3" fmla="*/ 55047 h 106423"/>
                <a:gd name="connsiteX4" fmla="*/ 91745 w 190828"/>
                <a:gd name="connsiteY4" fmla="*/ 0 h 106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828" h="106423">
                  <a:moveTo>
                    <a:pt x="91745" y="0"/>
                  </a:moveTo>
                  <a:lnTo>
                    <a:pt x="0" y="51377"/>
                  </a:lnTo>
                  <a:lnTo>
                    <a:pt x="99084" y="106424"/>
                  </a:lnTo>
                  <a:lnTo>
                    <a:pt x="190829" y="55047"/>
                  </a:lnTo>
                  <a:lnTo>
                    <a:pt x="9174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41" name="Freeform: Shape 40">
              <a:extLst>
                <a:ext uri="{FF2B5EF4-FFF2-40B4-BE49-F238E27FC236}">
                  <a16:creationId xmlns:a16="http://schemas.microsoft.com/office/drawing/2014/main" id="{49EA64FD-15AA-4EC7-B091-1C7EEBA73DA8}"/>
                </a:ext>
              </a:extLst>
            </p:cNvPr>
            <p:cNvSpPr/>
            <p:nvPr/>
          </p:nvSpPr>
          <p:spPr>
            <a:xfrm>
              <a:off x="10131848" y="6254220"/>
              <a:ext cx="198168" cy="113763"/>
            </a:xfrm>
            <a:custGeom>
              <a:avLst/>
              <a:gdLst>
                <a:gd name="connsiteX0" fmla="*/ 91745 w 198168"/>
                <a:gd name="connsiteY0" fmla="*/ 0 h 113763"/>
                <a:gd name="connsiteX1" fmla="*/ 0 w 198168"/>
                <a:gd name="connsiteY1" fmla="*/ 51377 h 113763"/>
                <a:gd name="connsiteX2" fmla="*/ 106424 w 198168"/>
                <a:gd name="connsiteY2" fmla="*/ 113763 h 113763"/>
                <a:gd name="connsiteX3" fmla="*/ 198169 w 198168"/>
                <a:gd name="connsiteY3" fmla="*/ 58716 h 113763"/>
                <a:gd name="connsiteX4" fmla="*/ 91745 w 198168"/>
                <a:gd name="connsiteY4" fmla="*/ 0 h 1137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8168" h="113763">
                  <a:moveTo>
                    <a:pt x="91745" y="0"/>
                  </a:moveTo>
                  <a:lnTo>
                    <a:pt x="0" y="51377"/>
                  </a:lnTo>
                  <a:lnTo>
                    <a:pt x="106424" y="113763"/>
                  </a:lnTo>
                  <a:lnTo>
                    <a:pt x="198169" y="58716"/>
                  </a:lnTo>
                  <a:lnTo>
                    <a:pt x="9174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42" name="Freeform: Shape 41">
              <a:extLst>
                <a:ext uri="{FF2B5EF4-FFF2-40B4-BE49-F238E27FC236}">
                  <a16:creationId xmlns:a16="http://schemas.microsoft.com/office/drawing/2014/main" id="{6743B66D-B8CE-41BA-B4C7-9C58A76E72FD}"/>
                </a:ext>
              </a:extLst>
            </p:cNvPr>
            <p:cNvSpPr/>
            <p:nvPr/>
          </p:nvSpPr>
          <p:spPr>
            <a:xfrm>
              <a:off x="9992396" y="6173485"/>
              <a:ext cx="198168" cy="113763"/>
            </a:xfrm>
            <a:custGeom>
              <a:avLst/>
              <a:gdLst>
                <a:gd name="connsiteX0" fmla="*/ 95414 w 198168"/>
                <a:gd name="connsiteY0" fmla="*/ 0 h 113763"/>
                <a:gd name="connsiteX1" fmla="*/ 0 w 198168"/>
                <a:gd name="connsiteY1" fmla="*/ 55047 h 113763"/>
                <a:gd name="connsiteX2" fmla="*/ 106424 w 198168"/>
                <a:gd name="connsiteY2" fmla="*/ 113763 h 113763"/>
                <a:gd name="connsiteX3" fmla="*/ 198169 w 198168"/>
                <a:gd name="connsiteY3" fmla="*/ 58717 h 113763"/>
                <a:gd name="connsiteX4" fmla="*/ 95414 w 198168"/>
                <a:gd name="connsiteY4" fmla="*/ 0 h 1137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8168" h="113763">
                  <a:moveTo>
                    <a:pt x="95414" y="0"/>
                  </a:moveTo>
                  <a:lnTo>
                    <a:pt x="0" y="55047"/>
                  </a:lnTo>
                  <a:lnTo>
                    <a:pt x="106424" y="113763"/>
                  </a:lnTo>
                  <a:lnTo>
                    <a:pt x="198169" y="58717"/>
                  </a:lnTo>
                  <a:lnTo>
                    <a:pt x="95414"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43" name="Freeform: Shape 42">
              <a:extLst>
                <a:ext uri="{FF2B5EF4-FFF2-40B4-BE49-F238E27FC236}">
                  <a16:creationId xmlns:a16="http://schemas.microsoft.com/office/drawing/2014/main" id="{D1E722D6-7C7A-450A-B3F4-B058EE1CDDE7}"/>
                </a:ext>
              </a:extLst>
            </p:cNvPr>
            <p:cNvSpPr/>
            <p:nvPr/>
          </p:nvSpPr>
          <p:spPr>
            <a:xfrm>
              <a:off x="10344699" y="6514774"/>
              <a:ext cx="187159" cy="106423"/>
            </a:xfrm>
            <a:custGeom>
              <a:avLst/>
              <a:gdLst>
                <a:gd name="connsiteX0" fmla="*/ 102754 w 187159"/>
                <a:gd name="connsiteY0" fmla="*/ 106424 h 106423"/>
                <a:gd name="connsiteX1" fmla="*/ 187159 w 187159"/>
                <a:gd name="connsiteY1" fmla="*/ 55047 h 106423"/>
                <a:gd name="connsiteX2" fmla="*/ 88075 w 187159"/>
                <a:gd name="connsiteY2" fmla="*/ 0 h 106423"/>
                <a:gd name="connsiteX3" fmla="*/ 0 w 187159"/>
                <a:gd name="connsiteY3" fmla="*/ 51377 h 106423"/>
                <a:gd name="connsiteX4" fmla="*/ 102754 w 187159"/>
                <a:gd name="connsiteY4" fmla="*/ 106424 h 106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159" h="106423">
                  <a:moveTo>
                    <a:pt x="102754" y="106424"/>
                  </a:moveTo>
                  <a:lnTo>
                    <a:pt x="187159" y="55047"/>
                  </a:lnTo>
                  <a:lnTo>
                    <a:pt x="88075" y="0"/>
                  </a:lnTo>
                  <a:lnTo>
                    <a:pt x="0" y="51377"/>
                  </a:lnTo>
                  <a:lnTo>
                    <a:pt x="102754" y="106424"/>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44" name="Freeform: Shape 43">
              <a:extLst>
                <a:ext uri="{FF2B5EF4-FFF2-40B4-BE49-F238E27FC236}">
                  <a16:creationId xmlns:a16="http://schemas.microsoft.com/office/drawing/2014/main" id="{43B20B6A-83BE-4706-B0F0-BE258309BDC5}"/>
                </a:ext>
              </a:extLst>
            </p:cNvPr>
            <p:cNvSpPr/>
            <p:nvPr/>
          </p:nvSpPr>
          <p:spPr>
            <a:xfrm>
              <a:off x="9849278" y="6092749"/>
              <a:ext cx="205507" cy="117433"/>
            </a:xfrm>
            <a:custGeom>
              <a:avLst/>
              <a:gdLst>
                <a:gd name="connsiteX0" fmla="*/ 91745 w 205507"/>
                <a:gd name="connsiteY0" fmla="*/ 0 h 117433"/>
                <a:gd name="connsiteX1" fmla="*/ 0 w 205507"/>
                <a:gd name="connsiteY1" fmla="*/ 55047 h 117433"/>
                <a:gd name="connsiteX2" fmla="*/ 113763 w 205507"/>
                <a:gd name="connsiteY2" fmla="*/ 117433 h 117433"/>
                <a:gd name="connsiteX3" fmla="*/ 205508 w 205507"/>
                <a:gd name="connsiteY3" fmla="*/ 62386 h 117433"/>
                <a:gd name="connsiteX4" fmla="*/ 91745 w 205507"/>
                <a:gd name="connsiteY4" fmla="*/ 0 h 1174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507" h="117433">
                  <a:moveTo>
                    <a:pt x="91745" y="0"/>
                  </a:moveTo>
                  <a:lnTo>
                    <a:pt x="0" y="55047"/>
                  </a:lnTo>
                  <a:lnTo>
                    <a:pt x="113763" y="117433"/>
                  </a:lnTo>
                  <a:lnTo>
                    <a:pt x="205508" y="62386"/>
                  </a:lnTo>
                  <a:lnTo>
                    <a:pt x="9174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45" name="Freeform: Shape 44">
              <a:extLst>
                <a:ext uri="{FF2B5EF4-FFF2-40B4-BE49-F238E27FC236}">
                  <a16:creationId xmlns:a16="http://schemas.microsoft.com/office/drawing/2014/main" id="{F427315A-0B9A-4048-A0C7-1328FDA19963}"/>
                </a:ext>
              </a:extLst>
            </p:cNvPr>
            <p:cNvSpPr/>
            <p:nvPr/>
          </p:nvSpPr>
          <p:spPr>
            <a:xfrm>
              <a:off x="11038285" y="6496426"/>
              <a:ext cx="187159" cy="106423"/>
            </a:xfrm>
            <a:custGeom>
              <a:avLst/>
              <a:gdLst>
                <a:gd name="connsiteX0" fmla="*/ 84405 w 187159"/>
                <a:gd name="connsiteY0" fmla="*/ 0 h 106423"/>
                <a:gd name="connsiteX1" fmla="*/ 0 w 187159"/>
                <a:gd name="connsiteY1" fmla="*/ 47707 h 106423"/>
                <a:gd name="connsiteX2" fmla="*/ 102754 w 187159"/>
                <a:gd name="connsiteY2" fmla="*/ 106424 h 106423"/>
                <a:gd name="connsiteX3" fmla="*/ 187159 w 187159"/>
                <a:gd name="connsiteY3" fmla="*/ 58716 h 106423"/>
                <a:gd name="connsiteX4" fmla="*/ 84405 w 187159"/>
                <a:gd name="connsiteY4" fmla="*/ 0 h 106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159" h="106423">
                  <a:moveTo>
                    <a:pt x="84405" y="0"/>
                  </a:moveTo>
                  <a:lnTo>
                    <a:pt x="0" y="47707"/>
                  </a:lnTo>
                  <a:lnTo>
                    <a:pt x="102754" y="106424"/>
                  </a:lnTo>
                  <a:lnTo>
                    <a:pt x="187159" y="58716"/>
                  </a:lnTo>
                  <a:lnTo>
                    <a:pt x="8440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46" name="Freeform: Shape 45">
              <a:extLst>
                <a:ext uri="{FF2B5EF4-FFF2-40B4-BE49-F238E27FC236}">
                  <a16:creationId xmlns:a16="http://schemas.microsoft.com/office/drawing/2014/main" id="{4D1D2767-C0D6-4437-902D-C3CB82EA1D78}"/>
                </a:ext>
              </a:extLst>
            </p:cNvPr>
            <p:cNvSpPr/>
            <p:nvPr/>
          </p:nvSpPr>
          <p:spPr>
            <a:xfrm>
              <a:off x="9823586" y="6217522"/>
              <a:ext cx="179819" cy="102754"/>
            </a:xfrm>
            <a:custGeom>
              <a:avLst/>
              <a:gdLst>
                <a:gd name="connsiteX0" fmla="*/ 95414 w 179819"/>
                <a:gd name="connsiteY0" fmla="*/ 102754 h 102754"/>
                <a:gd name="connsiteX1" fmla="*/ 179819 w 179819"/>
                <a:gd name="connsiteY1" fmla="*/ 51377 h 102754"/>
                <a:gd name="connsiteX2" fmla="*/ 84405 w 179819"/>
                <a:gd name="connsiteY2" fmla="*/ 0 h 102754"/>
                <a:gd name="connsiteX3" fmla="*/ 0 w 179819"/>
                <a:gd name="connsiteY3" fmla="*/ 47707 h 102754"/>
                <a:gd name="connsiteX4" fmla="*/ 95414 w 179819"/>
                <a:gd name="connsiteY4" fmla="*/ 102754 h 1027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9819" h="102754">
                  <a:moveTo>
                    <a:pt x="95414" y="102754"/>
                  </a:moveTo>
                  <a:lnTo>
                    <a:pt x="179819" y="51377"/>
                  </a:lnTo>
                  <a:lnTo>
                    <a:pt x="84405" y="0"/>
                  </a:lnTo>
                  <a:lnTo>
                    <a:pt x="0" y="47707"/>
                  </a:lnTo>
                  <a:lnTo>
                    <a:pt x="95414" y="102754"/>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47" name="Freeform: Shape 46">
              <a:extLst>
                <a:ext uri="{FF2B5EF4-FFF2-40B4-BE49-F238E27FC236}">
                  <a16:creationId xmlns:a16="http://schemas.microsoft.com/office/drawing/2014/main" id="{328FE9A8-AE0B-4A85-9FA9-439DE2FD9704}"/>
                </a:ext>
              </a:extLst>
            </p:cNvPr>
            <p:cNvSpPr/>
            <p:nvPr/>
          </p:nvSpPr>
          <p:spPr>
            <a:xfrm>
              <a:off x="10917182" y="6426700"/>
              <a:ext cx="172479" cy="99084"/>
            </a:xfrm>
            <a:custGeom>
              <a:avLst/>
              <a:gdLst>
                <a:gd name="connsiteX0" fmla="*/ 84405 w 172479"/>
                <a:gd name="connsiteY0" fmla="*/ 0 h 99084"/>
                <a:gd name="connsiteX1" fmla="*/ 0 w 172479"/>
                <a:gd name="connsiteY1" fmla="*/ 47707 h 99084"/>
                <a:gd name="connsiteX2" fmla="*/ 88075 w 172479"/>
                <a:gd name="connsiteY2" fmla="*/ 99084 h 99084"/>
                <a:gd name="connsiteX3" fmla="*/ 172480 w 172479"/>
                <a:gd name="connsiteY3" fmla="*/ 51377 h 99084"/>
                <a:gd name="connsiteX4" fmla="*/ 84405 w 172479"/>
                <a:gd name="connsiteY4" fmla="*/ 0 h 990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479" h="99084">
                  <a:moveTo>
                    <a:pt x="84405" y="0"/>
                  </a:moveTo>
                  <a:lnTo>
                    <a:pt x="0" y="47707"/>
                  </a:lnTo>
                  <a:lnTo>
                    <a:pt x="88075" y="99084"/>
                  </a:lnTo>
                  <a:lnTo>
                    <a:pt x="172480" y="51377"/>
                  </a:lnTo>
                  <a:lnTo>
                    <a:pt x="8440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48" name="Freeform: Shape 47">
              <a:extLst>
                <a:ext uri="{FF2B5EF4-FFF2-40B4-BE49-F238E27FC236}">
                  <a16:creationId xmlns:a16="http://schemas.microsoft.com/office/drawing/2014/main" id="{015074C9-D4E9-486C-A77C-AE999C2BFF4B}"/>
                </a:ext>
              </a:extLst>
            </p:cNvPr>
            <p:cNvSpPr/>
            <p:nvPr/>
          </p:nvSpPr>
          <p:spPr>
            <a:xfrm>
              <a:off x="11174067" y="6573491"/>
              <a:ext cx="201838" cy="113763"/>
            </a:xfrm>
            <a:custGeom>
              <a:avLst/>
              <a:gdLst>
                <a:gd name="connsiteX0" fmla="*/ 84405 w 201838"/>
                <a:gd name="connsiteY0" fmla="*/ 0 h 113763"/>
                <a:gd name="connsiteX1" fmla="*/ 0 w 201838"/>
                <a:gd name="connsiteY1" fmla="*/ 47707 h 113763"/>
                <a:gd name="connsiteX2" fmla="*/ 117433 w 201838"/>
                <a:gd name="connsiteY2" fmla="*/ 113764 h 113763"/>
                <a:gd name="connsiteX3" fmla="*/ 201838 w 201838"/>
                <a:gd name="connsiteY3" fmla="*/ 66056 h 113763"/>
                <a:gd name="connsiteX4" fmla="*/ 84405 w 201838"/>
                <a:gd name="connsiteY4" fmla="*/ 0 h 1137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838" h="113763">
                  <a:moveTo>
                    <a:pt x="84405" y="0"/>
                  </a:moveTo>
                  <a:lnTo>
                    <a:pt x="0" y="47707"/>
                  </a:lnTo>
                  <a:lnTo>
                    <a:pt x="117433" y="113764"/>
                  </a:lnTo>
                  <a:lnTo>
                    <a:pt x="201838" y="66056"/>
                  </a:lnTo>
                  <a:lnTo>
                    <a:pt x="8440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49" name="Freeform: Shape 48">
              <a:extLst>
                <a:ext uri="{FF2B5EF4-FFF2-40B4-BE49-F238E27FC236}">
                  <a16:creationId xmlns:a16="http://schemas.microsoft.com/office/drawing/2014/main" id="{13E2F4E1-7D25-4676-BABA-E9EF651D00C1}"/>
                </a:ext>
              </a:extLst>
            </p:cNvPr>
            <p:cNvSpPr/>
            <p:nvPr/>
          </p:nvSpPr>
          <p:spPr>
            <a:xfrm>
              <a:off x="10909842" y="6555142"/>
              <a:ext cx="194498" cy="113763"/>
            </a:xfrm>
            <a:custGeom>
              <a:avLst/>
              <a:gdLst>
                <a:gd name="connsiteX0" fmla="*/ 88075 w 194498"/>
                <a:gd name="connsiteY0" fmla="*/ 0 h 113763"/>
                <a:gd name="connsiteX1" fmla="*/ 0 w 194498"/>
                <a:gd name="connsiteY1" fmla="*/ 55047 h 113763"/>
                <a:gd name="connsiteX2" fmla="*/ 106424 w 194498"/>
                <a:gd name="connsiteY2" fmla="*/ 113764 h 113763"/>
                <a:gd name="connsiteX3" fmla="*/ 194499 w 194498"/>
                <a:gd name="connsiteY3" fmla="*/ 62386 h 113763"/>
                <a:gd name="connsiteX4" fmla="*/ 88075 w 194498"/>
                <a:gd name="connsiteY4" fmla="*/ 0 h 1137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498" h="113763">
                  <a:moveTo>
                    <a:pt x="88075" y="0"/>
                  </a:moveTo>
                  <a:lnTo>
                    <a:pt x="0" y="55047"/>
                  </a:lnTo>
                  <a:lnTo>
                    <a:pt x="106424" y="113764"/>
                  </a:lnTo>
                  <a:lnTo>
                    <a:pt x="194499" y="62386"/>
                  </a:lnTo>
                  <a:lnTo>
                    <a:pt x="8807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50" name="Freeform: Shape 49">
              <a:extLst>
                <a:ext uri="{FF2B5EF4-FFF2-40B4-BE49-F238E27FC236}">
                  <a16:creationId xmlns:a16="http://schemas.microsoft.com/office/drawing/2014/main" id="{C92F6DFA-2956-4196-A537-C345ECF24268}"/>
                </a:ext>
              </a:extLst>
            </p:cNvPr>
            <p:cNvSpPr/>
            <p:nvPr/>
          </p:nvSpPr>
          <p:spPr>
            <a:xfrm>
              <a:off x="11394254" y="6566152"/>
              <a:ext cx="234866" cy="135781"/>
            </a:xfrm>
            <a:custGeom>
              <a:avLst/>
              <a:gdLst>
                <a:gd name="connsiteX0" fmla="*/ 157801 w 234866"/>
                <a:gd name="connsiteY0" fmla="*/ 135782 h 135781"/>
                <a:gd name="connsiteX1" fmla="*/ 234866 w 234866"/>
                <a:gd name="connsiteY1" fmla="*/ 91745 h 135781"/>
                <a:gd name="connsiteX2" fmla="*/ 77065 w 234866"/>
                <a:gd name="connsiteY2" fmla="*/ 0 h 135781"/>
                <a:gd name="connsiteX3" fmla="*/ 0 w 234866"/>
                <a:gd name="connsiteY3" fmla="*/ 47707 h 135781"/>
                <a:gd name="connsiteX4" fmla="*/ 157801 w 234866"/>
                <a:gd name="connsiteY4" fmla="*/ 135782 h 1357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4866" h="135781">
                  <a:moveTo>
                    <a:pt x="157801" y="135782"/>
                  </a:moveTo>
                  <a:lnTo>
                    <a:pt x="234866" y="91745"/>
                  </a:lnTo>
                  <a:lnTo>
                    <a:pt x="77065" y="0"/>
                  </a:lnTo>
                  <a:lnTo>
                    <a:pt x="0" y="47707"/>
                  </a:lnTo>
                  <a:lnTo>
                    <a:pt x="157801" y="135782"/>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51" name="Freeform: Shape 50">
              <a:extLst>
                <a:ext uri="{FF2B5EF4-FFF2-40B4-BE49-F238E27FC236}">
                  <a16:creationId xmlns:a16="http://schemas.microsoft.com/office/drawing/2014/main" id="{7755AE96-9C32-428F-961E-423D52514184}"/>
                </a:ext>
              </a:extLst>
            </p:cNvPr>
            <p:cNvSpPr/>
            <p:nvPr/>
          </p:nvSpPr>
          <p:spPr>
            <a:xfrm>
              <a:off x="10785066" y="6349634"/>
              <a:ext cx="183489" cy="106423"/>
            </a:xfrm>
            <a:custGeom>
              <a:avLst/>
              <a:gdLst>
                <a:gd name="connsiteX0" fmla="*/ 84405 w 183489"/>
                <a:gd name="connsiteY0" fmla="*/ 0 h 106423"/>
                <a:gd name="connsiteX1" fmla="*/ 0 w 183489"/>
                <a:gd name="connsiteY1" fmla="*/ 51377 h 106423"/>
                <a:gd name="connsiteX2" fmla="*/ 99084 w 183489"/>
                <a:gd name="connsiteY2" fmla="*/ 106424 h 106423"/>
                <a:gd name="connsiteX3" fmla="*/ 183489 w 183489"/>
                <a:gd name="connsiteY3" fmla="*/ 58716 h 106423"/>
                <a:gd name="connsiteX4" fmla="*/ 84405 w 183489"/>
                <a:gd name="connsiteY4" fmla="*/ 0 h 106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489" h="106423">
                  <a:moveTo>
                    <a:pt x="84405" y="0"/>
                  </a:moveTo>
                  <a:lnTo>
                    <a:pt x="0" y="51377"/>
                  </a:lnTo>
                  <a:lnTo>
                    <a:pt x="99084" y="106424"/>
                  </a:lnTo>
                  <a:lnTo>
                    <a:pt x="183489" y="58716"/>
                  </a:lnTo>
                  <a:lnTo>
                    <a:pt x="8440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52" name="Freeform: Shape 51">
              <a:extLst>
                <a:ext uri="{FF2B5EF4-FFF2-40B4-BE49-F238E27FC236}">
                  <a16:creationId xmlns:a16="http://schemas.microsoft.com/office/drawing/2014/main" id="{53AB93B5-0B6E-41DA-9A28-60FE082F47E8}"/>
                </a:ext>
              </a:extLst>
            </p:cNvPr>
            <p:cNvSpPr/>
            <p:nvPr/>
          </p:nvSpPr>
          <p:spPr>
            <a:xfrm>
              <a:off x="10241941" y="6041373"/>
              <a:ext cx="190828" cy="110093"/>
            </a:xfrm>
            <a:custGeom>
              <a:avLst/>
              <a:gdLst>
                <a:gd name="connsiteX0" fmla="*/ 84405 w 190828"/>
                <a:gd name="connsiteY0" fmla="*/ 0 h 110093"/>
                <a:gd name="connsiteX1" fmla="*/ 0 w 190828"/>
                <a:gd name="connsiteY1" fmla="*/ 51377 h 110093"/>
                <a:gd name="connsiteX2" fmla="*/ 106424 w 190828"/>
                <a:gd name="connsiteY2" fmla="*/ 110093 h 110093"/>
                <a:gd name="connsiteX3" fmla="*/ 190829 w 190828"/>
                <a:gd name="connsiteY3" fmla="*/ 62386 h 110093"/>
                <a:gd name="connsiteX4" fmla="*/ 84405 w 190828"/>
                <a:gd name="connsiteY4" fmla="*/ 0 h 110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828" h="110093">
                  <a:moveTo>
                    <a:pt x="84405" y="0"/>
                  </a:moveTo>
                  <a:lnTo>
                    <a:pt x="0" y="51377"/>
                  </a:lnTo>
                  <a:lnTo>
                    <a:pt x="106424" y="110093"/>
                  </a:lnTo>
                  <a:lnTo>
                    <a:pt x="190829" y="62386"/>
                  </a:lnTo>
                  <a:lnTo>
                    <a:pt x="8440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53" name="Freeform: Shape 52">
              <a:extLst>
                <a:ext uri="{FF2B5EF4-FFF2-40B4-BE49-F238E27FC236}">
                  <a16:creationId xmlns:a16="http://schemas.microsoft.com/office/drawing/2014/main" id="{A06D9DE5-B461-47E7-99CF-77A6D1446D42}"/>
                </a:ext>
              </a:extLst>
            </p:cNvPr>
            <p:cNvSpPr/>
            <p:nvPr/>
          </p:nvSpPr>
          <p:spPr>
            <a:xfrm>
              <a:off x="11262138" y="6492756"/>
              <a:ext cx="176149" cy="102754"/>
            </a:xfrm>
            <a:custGeom>
              <a:avLst/>
              <a:gdLst>
                <a:gd name="connsiteX0" fmla="*/ 99084 w 176149"/>
                <a:gd name="connsiteY0" fmla="*/ 102754 h 102754"/>
                <a:gd name="connsiteX1" fmla="*/ 176150 w 176149"/>
                <a:gd name="connsiteY1" fmla="*/ 55047 h 102754"/>
                <a:gd name="connsiteX2" fmla="*/ 77065 w 176149"/>
                <a:gd name="connsiteY2" fmla="*/ 0 h 102754"/>
                <a:gd name="connsiteX3" fmla="*/ 0 w 176149"/>
                <a:gd name="connsiteY3" fmla="*/ 47707 h 102754"/>
                <a:gd name="connsiteX4" fmla="*/ 99084 w 176149"/>
                <a:gd name="connsiteY4" fmla="*/ 102754 h 1027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149" h="102754">
                  <a:moveTo>
                    <a:pt x="99084" y="102754"/>
                  </a:moveTo>
                  <a:lnTo>
                    <a:pt x="176150" y="55047"/>
                  </a:lnTo>
                  <a:lnTo>
                    <a:pt x="77065" y="0"/>
                  </a:lnTo>
                  <a:lnTo>
                    <a:pt x="0" y="47707"/>
                  </a:lnTo>
                  <a:lnTo>
                    <a:pt x="99084" y="102754"/>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54" name="Freeform: Shape 53">
              <a:extLst>
                <a:ext uri="{FF2B5EF4-FFF2-40B4-BE49-F238E27FC236}">
                  <a16:creationId xmlns:a16="http://schemas.microsoft.com/office/drawing/2014/main" id="{B1367C33-4573-4396-912F-0F477E180B16}"/>
                </a:ext>
              </a:extLst>
            </p:cNvPr>
            <p:cNvSpPr/>
            <p:nvPr/>
          </p:nvSpPr>
          <p:spPr>
            <a:xfrm>
              <a:off x="10091480" y="5956968"/>
              <a:ext cx="201838" cy="117432"/>
            </a:xfrm>
            <a:custGeom>
              <a:avLst/>
              <a:gdLst>
                <a:gd name="connsiteX0" fmla="*/ 84405 w 201838"/>
                <a:gd name="connsiteY0" fmla="*/ 0 h 117432"/>
                <a:gd name="connsiteX1" fmla="*/ 0 w 201838"/>
                <a:gd name="connsiteY1" fmla="*/ 51377 h 117432"/>
                <a:gd name="connsiteX2" fmla="*/ 117433 w 201838"/>
                <a:gd name="connsiteY2" fmla="*/ 117433 h 117432"/>
                <a:gd name="connsiteX3" fmla="*/ 201838 w 201838"/>
                <a:gd name="connsiteY3" fmla="*/ 66056 h 117432"/>
                <a:gd name="connsiteX4" fmla="*/ 84405 w 201838"/>
                <a:gd name="connsiteY4" fmla="*/ 0 h 1174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838" h="117432">
                  <a:moveTo>
                    <a:pt x="84405" y="0"/>
                  </a:moveTo>
                  <a:lnTo>
                    <a:pt x="0" y="51377"/>
                  </a:lnTo>
                  <a:lnTo>
                    <a:pt x="117433" y="117433"/>
                  </a:lnTo>
                  <a:lnTo>
                    <a:pt x="201838" y="66056"/>
                  </a:lnTo>
                  <a:lnTo>
                    <a:pt x="8440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55" name="Freeform: Shape 54">
              <a:extLst>
                <a:ext uri="{FF2B5EF4-FFF2-40B4-BE49-F238E27FC236}">
                  <a16:creationId xmlns:a16="http://schemas.microsoft.com/office/drawing/2014/main" id="{258B105E-72DB-4390-B66E-3250CAF75EBB}"/>
                </a:ext>
              </a:extLst>
            </p:cNvPr>
            <p:cNvSpPr/>
            <p:nvPr/>
          </p:nvSpPr>
          <p:spPr>
            <a:xfrm>
              <a:off x="9963038" y="5883572"/>
              <a:ext cx="179819" cy="106423"/>
            </a:xfrm>
            <a:custGeom>
              <a:avLst/>
              <a:gdLst>
                <a:gd name="connsiteX0" fmla="*/ 84405 w 179819"/>
                <a:gd name="connsiteY0" fmla="*/ 0 h 106423"/>
                <a:gd name="connsiteX1" fmla="*/ 0 w 179819"/>
                <a:gd name="connsiteY1" fmla="*/ 47707 h 106423"/>
                <a:gd name="connsiteX2" fmla="*/ 99084 w 179819"/>
                <a:gd name="connsiteY2" fmla="*/ 106424 h 106423"/>
                <a:gd name="connsiteX3" fmla="*/ 179819 w 179819"/>
                <a:gd name="connsiteY3" fmla="*/ 55047 h 106423"/>
                <a:gd name="connsiteX4" fmla="*/ 84405 w 179819"/>
                <a:gd name="connsiteY4" fmla="*/ 0 h 106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9819" h="106423">
                  <a:moveTo>
                    <a:pt x="84405" y="0"/>
                  </a:moveTo>
                  <a:lnTo>
                    <a:pt x="0" y="47707"/>
                  </a:lnTo>
                  <a:lnTo>
                    <a:pt x="99084" y="106424"/>
                  </a:lnTo>
                  <a:lnTo>
                    <a:pt x="179819" y="55047"/>
                  </a:lnTo>
                  <a:lnTo>
                    <a:pt x="8440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63" name="Freeform: Shape 62">
              <a:extLst>
                <a:ext uri="{FF2B5EF4-FFF2-40B4-BE49-F238E27FC236}">
                  <a16:creationId xmlns:a16="http://schemas.microsoft.com/office/drawing/2014/main" id="{AEDF27D5-E5B3-4507-B5C4-94B3E385532B}"/>
                </a:ext>
              </a:extLst>
            </p:cNvPr>
            <p:cNvSpPr/>
            <p:nvPr/>
          </p:nvSpPr>
          <p:spPr>
            <a:xfrm>
              <a:off x="10656631" y="6276239"/>
              <a:ext cx="179819" cy="106423"/>
            </a:xfrm>
            <a:custGeom>
              <a:avLst/>
              <a:gdLst>
                <a:gd name="connsiteX0" fmla="*/ 80735 w 179819"/>
                <a:gd name="connsiteY0" fmla="*/ 0 h 106423"/>
                <a:gd name="connsiteX1" fmla="*/ 0 w 179819"/>
                <a:gd name="connsiteY1" fmla="*/ 51377 h 106423"/>
                <a:gd name="connsiteX2" fmla="*/ 95414 w 179819"/>
                <a:gd name="connsiteY2" fmla="*/ 106424 h 106423"/>
                <a:gd name="connsiteX3" fmla="*/ 179820 w 179819"/>
                <a:gd name="connsiteY3" fmla="*/ 55047 h 106423"/>
                <a:gd name="connsiteX4" fmla="*/ 80735 w 179819"/>
                <a:gd name="connsiteY4" fmla="*/ 0 h 106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9819" h="106423">
                  <a:moveTo>
                    <a:pt x="80735" y="0"/>
                  </a:moveTo>
                  <a:lnTo>
                    <a:pt x="0" y="51377"/>
                  </a:lnTo>
                  <a:lnTo>
                    <a:pt x="95414" y="106424"/>
                  </a:lnTo>
                  <a:lnTo>
                    <a:pt x="179820" y="55047"/>
                  </a:lnTo>
                  <a:lnTo>
                    <a:pt x="8073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98" name="Freeform: Shape 97">
              <a:extLst>
                <a:ext uri="{FF2B5EF4-FFF2-40B4-BE49-F238E27FC236}">
                  <a16:creationId xmlns:a16="http://schemas.microsoft.com/office/drawing/2014/main" id="{910F4AF1-8386-4F2F-9114-BA4176BDDF24}"/>
                </a:ext>
              </a:extLst>
            </p:cNvPr>
            <p:cNvSpPr/>
            <p:nvPr/>
          </p:nvSpPr>
          <p:spPr>
            <a:xfrm>
              <a:off x="10520845" y="6199173"/>
              <a:ext cx="187159" cy="110093"/>
            </a:xfrm>
            <a:custGeom>
              <a:avLst/>
              <a:gdLst>
                <a:gd name="connsiteX0" fmla="*/ 84405 w 187159"/>
                <a:gd name="connsiteY0" fmla="*/ 0 h 110093"/>
                <a:gd name="connsiteX1" fmla="*/ 0 w 187159"/>
                <a:gd name="connsiteY1" fmla="*/ 51377 h 110093"/>
                <a:gd name="connsiteX2" fmla="*/ 102754 w 187159"/>
                <a:gd name="connsiteY2" fmla="*/ 110093 h 110093"/>
                <a:gd name="connsiteX3" fmla="*/ 187159 w 187159"/>
                <a:gd name="connsiteY3" fmla="*/ 58716 h 110093"/>
                <a:gd name="connsiteX4" fmla="*/ 84405 w 187159"/>
                <a:gd name="connsiteY4" fmla="*/ 0 h 110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159" h="110093">
                  <a:moveTo>
                    <a:pt x="84405" y="0"/>
                  </a:moveTo>
                  <a:lnTo>
                    <a:pt x="0" y="51377"/>
                  </a:lnTo>
                  <a:lnTo>
                    <a:pt x="102754" y="110093"/>
                  </a:lnTo>
                  <a:lnTo>
                    <a:pt x="187159" y="58716"/>
                  </a:lnTo>
                  <a:lnTo>
                    <a:pt x="8440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99" name="Freeform: Shape 98">
              <a:extLst>
                <a:ext uri="{FF2B5EF4-FFF2-40B4-BE49-F238E27FC236}">
                  <a16:creationId xmlns:a16="http://schemas.microsoft.com/office/drawing/2014/main" id="{B83916C5-2023-4A05-A159-1E5785D59EB6}"/>
                </a:ext>
              </a:extLst>
            </p:cNvPr>
            <p:cNvSpPr/>
            <p:nvPr/>
          </p:nvSpPr>
          <p:spPr>
            <a:xfrm>
              <a:off x="9574044" y="5795497"/>
              <a:ext cx="253215" cy="146791"/>
            </a:xfrm>
            <a:custGeom>
              <a:avLst/>
              <a:gdLst>
                <a:gd name="connsiteX0" fmla="*/ 253215 w 253215"/>
                <a:gd name="connsiteY0" fmla="*/ 95414 h 146791"/>
                <a:gd name="connsiteX1" fmla="*/ 88075 w 253215"/>
                <a:gd name="connsiteY1" fmla="*/ 0 h 146791"/>
                <a:gd name="connsiteX2" fmla="*/ 0 w 253215"/>
                <a:gd name="connsiteY2" fmla="*/ 51377 h 146791"/>
                <a:gd name="connsiteX3" fmla="*/ 165140 w 253215"/>
                <a:gd name="connsiteY3" fmla="*/ 146791 h 146791"/>
                <a:gd name="connsiteX4" fmla="*/ 253215 w 253215"/>
                <a:gd name="connsiteY4" fmla="*/ 95414 h 1467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3215" h="146791">
                  <a:moveTo>
                    <a:pt x="253215" y="95414"/>
                  </a:moveTo>
                  <a:lnTo>
                    <a:pt x="88075" y="0"/>
                  </a:lnTo>
                  <a:lnTo>
                    <a:pt x="0" y="51377"/>
                  </a:lnTo>
                  <a:lnTo>
                    <a:pt x="165140" y="146791"/>
                  </a:lnTo>
                  <a:lnTo>
                    <a:pt x="253215" y="95414"/>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00" name="Freeform: Shape 99">
              <a:extLst>
                <a:ext uri="{FF2B5EF4-FFF2-40B4-BE49-F238E27FC236}">
                  <a16:creationId xmlns:a16="http://schemas.microsoft.com/office/drawing/2014/main" id="{0CF39E23-E636-4CFA-9609-A048BE366ED9}"/>
                </a:ext>
              </a:extLst>
            </p:cNvPr>
            <p:cNvSpPr/>
            <p:nvPr/>
          </p:nvSpPr>
          <p:spPr>
            <a:xfrm>
              <a:off x="10381397" y="6122108"/>
              <a:ext cx="190828" cy="110093"/>
            </a:xfrm>
            <a:custGeom>
              <a:avLst/>
              <a:gdLst>
                <a:gd name="connsiteX0" fmla="*/ 84405 w 190828"/>
                <a:gd name="connsiteY0" fmla="*/ 0 h 110093"/>
                <a:gd name="connsiteX1" fmla="*/ 0 w 190828"/>
                <a:gd name="connsiteY1" fmla="*/ 47707 h 110093"/>
                <a:gd name="connsiteX2" fmla="*/ 106424 w 190828"/>
                <a:gd name="connsiteY2" fmla="*/ 110093 h 110093"/>
                <a:gd name="connsiteX3" fmla="*/ 190829 w 190828"/>
                <a:gd name="connsiteY3" fmla="*/ 58716 h 110093"/>
                <a:gd name="connsiteX4" fmla="*/ 84405 w 190828"/>
                <a:gd name="connsiteY4" fmla="*/ 0 h 110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828" h="110093">
                  <a:moveTo>
                    <a:pt x="84405" y="0"/>
                  </a:moveTo>
                  <a:lnTo>
                    <a:pt x="0" y="47707"/>
                  </a:lnTo>
                  <a:lnTo>
                    <a:pt x="106424" y="110093"/>
                  </a:lnTo>
                  <a:lnTo>
                    <a:pt x="190829" y="58716"/>
                  </a:lnTo>
                  <a:lnTo>
                    <a:pt x="8440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01" name="Freeform: Shape 100">
              <a:extLst>
                <a:ext uri="{FF2B5EF4-FFF2-40B4-BE49-F238E27FC236}">
                  <a16:creationId xmlns:a16="http://schemas.microsoft.com/office/drawing/2014/main" id="{0CA76E9C-B153-41D8-991C-BB5944EFF870}"/>
                </a:ext>
              </a:extLst>
            </p:cNvPr>
            <p:cNvSpPr/>
            <p:nvPr/>
          </p:nvSpPr>
          <p:spPr>
            <a:xfrm>
              <a:off x="10058452" y="5810176"/>
              <a:ext cx="168810" cy="95414"/>
            </a:xfrm>
            <a:custGeom>
              <a:avLst/>
              <a:gdLst>
                <a:gd name="connsiteX0" fmla="*/ 88075 w 168810"/>
                <a:gd name="connsiteY0" fmla="*/ 95414 h 95414"/>
                <a:gd name="connsiteX1" fmla="*/ 168810 w 168810"/>
                <a:gd name="connsiteY1" fmla="*/ 47707 h 95414"/>
                <a:gd name="connsiteX2" fmla="*/ 80735 w 168810"/>
                <a:gd name="connsiteY2" fmla="*/ 0 h 95414"/>
                <a:gd name="connsiteX3" fmla="*/ 0 w 168810"/>
                <a:gd name="connsiteY3" fmla="*/ 44037 h 95414"/>
                <a:gd name="connsiteX4" fmla="*/ 88075 w 168810"/>
                <a:gd name="connsiteY4" fmla="*/ 95414 h 95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810" h="95414">
                  <a:moveTo>
                    <a:pt x="88075" y="95414"/>
                  </a:moveTo>
                  <a:lnTo>
                    <a:pt x="168810" y="47707"/>
                  </a:lnTo>
                  <a:lnTo>
                    <a:pt x="80735" y="0"/>
                  </a:lnTo>
                  <a:lnTo>
                    <a:pt x="0" y="44037"/>
                  </a:lnTo>
                  <a:lnTo>
                    <a:pt x="88075" y="95414"/>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02" name="Freeform: Shape 101">
              <a:extLst>
                <a:ext uri="{FF2B5EF4-FFF2-40B4-BE49-F238E27FC236}">
                  <a16:creationId xmlns:a16="http://schemas.microsoft.com/office/drawing/2014/main" id="{C4397D78-58AF-4733-AA8B-5F9B3220036C}"/>
                </a:ext>
              </a:extLst>
            </p:cNvPr>
            <p:cNvSpPr/>
            <p:nvPr/>
          </p:nvSpPr>
          <p:spPr>
            <a:xfrm>
              <a:off x="11115347" y="6408351"/>
              <a:ext cx="190828" cy="113763"/>
            </a:xfrm>
            <a:custGeom>
              <a:avLst/>
              <a:gdLst>
                <a:gd name="connsiteX0" fmla="*/ 113763 w 190828"/>
                <a:gd name="connsiteY0" fmla="*/ 113764 h 113763"/>
                <a:gd name="connsiteX1" fmla="*/ 190829 w 190828"/>
                <a:gd name="connsiteY1" fmla="*/ 66056 h 113763"/>
                <a:gd name="connsiteX2" fmla="*/ 77065 w 190828"/>
                <a:gd name="connsiteY2" fmla="*/ 0 h 113763"/>
                <a:gd name="connsiteX3" fmla="*/ 0 w 190828"/>
                <a:gd name="connsiteY3" fmla="*/ 47707 h 113763"/>
                <a:gd name="connsiteX4" fmla="*/ 113763 w 190828"/>
                <a:gd name="connsiteY4" fmla="*/ 113764 h 1137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828" h="113763">
                  <a:moveTo>
                    <a:pt x="113763" y="113764"/>
                  </a:moveTo>
                  <a:lnTo>
                    <a:pt x="190829" y="66056"/>
                  </a:lnTo>
                  <a:lnTo>
                    <a:pt x="77065" y="0"/>
                  </a:lnTo>
                  <a:lnTo>
                    <a:pt x="0" y="47707"/>
                  </a:lnTo>
                  <a:lnTo>
                    <a:pt x="113763" y="113764"/>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03" name="Freeform: Shape 102">
              <a:extLst>
                <a:ext uri="{FF2B5EF4-FFF2-40B4-BE49-F238E27FC236}">
                  <a16:creationId xmlns:a16="http://schemas.microsoft.com/office/drawing/2014/main" id="{EF1B74CA-3D4B-4CEA-83D5-AAC6B3808F2E}"/>
                </a:ext>
              </a:extLst>
            </p:cNvPr>
            <p:cNvSpPr/>
            <p:nvPr/>
          </p:nvSpPr>
          <p:spPr>
            <a:xfrm>
              <a:off x="10179559" y="5876232"/>
              <a:ext cx="172479" cy="99084"/>
            </a:xfrm>
            <a:custGeom>
              <a:avLst/>
              <a:gdLst>
                <a:gd name="connsiteX0" fmla="*/ 95414 w 172479"/>
                <a:gd name="connsiteY0" fmla="*/ 99084 h 99084"/>
                <a:gd name="connsiteX1" fmla="*/ 172480 w 172479"/>
                <a:gd name="connsiteY1" fmla="*/ 55047 h 99084"/>
                <a:gd name="connsiteX2" fmla="*/ 80735 w 172479"/>
                <a:gd name="connsiteY2" fmla="*/ 0 h 99084"/>
                <a:gd name="connsiteX3" fmla="*/ 0 w 172479"/>
                <a:gd name="connsiteY3" fmla="*/ 47707 h 99084"/>
                <a:gd name="connsiteX4" fmla="*/ 95414 w 172479"/>
                <a:gd name="connsiteY4" fmla="*/ 99084 h 990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479" h="99084">
                  <a:moveTo>
                    <a:pt x="95414" y="99084"/>
                  </a:moveTo>
                  <a:lnTo>
                    <a:pt x="172480" y="55047"/>
                  </a:lnTo>
                  <a:lnTo>
                    <a:pt x="80735" y="0"/>
                  </a:lnTo>
                  <a:lnTo>
                    <a:pt x="0" y="47707"/>
                  </a:lnTo>
                  <a:lnTo>
                    <a:pt x="95414" y="99084"/>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04" name="Freeform: Shape 103">
              <a:extLst>
                <a:ext uri="{FF2B5EF4-FFF2-40B4-BE49-F238E27FC236}">
                  <a16:creationId xmlns:a16="http://schemas.microsoft.com/office/drawing/2014/main" id="{A40D984B-6D14-4C48-884C-59015DF5ED83}"/>
                </a:ext>
              </a:extLst>
            </p:cNvPr>
            <p:cNvSpPr/>
            <p:nvPr/>
          </p:nvSpPr>
          <p:spPr>
            <a:xfrm>
              <a:off x="10308001" y="5949628"/>
              <a:ext cx="179819" cy="106423"/>
            </a:xfrm>
            <a:custGeom>
              <a:avLst/>
              <a:gdLst>
                <a:gd name="connsiteX0" fmla="*/ 102754 w 179819"/>
                <a:gd name="connsiteY0" fmla="*/ 106424 h 106423"/>
                <a:gd name="connsiteX1" fmla="*/ 179819 w 179819"/>
                <a:gd name="connsiteY1" fmla="*/ 58716 h 106423"/>
                <a:gd name="connsiteX2" fmla="*/ 77065 w 179819"/>
                <a:gd name="connsiteY2" fmla="*/ 0 h 106423"/>
                <a:gd name="connsiteX3" fmla="*/ 0 w 179819"/>
                <a:gd name="connsiteY3" fmla="*/ 44037 h 106423"/>
                <a:gd name="connsiteX4" fmla="*/ 102754 w 179819"/>
                <a:gd name="connsiteY4" fmla="*/ 106424 h 106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9819" h="106423">
                  <a:moveTo>
                    <a:pt x="102754" y="106424"/>
                  </a:moveTo>
                  <a:lnTo>
                    <a:pt x="179819" y="58716"/>
                  </a:lnTo>
                  <a:lnTo>
                    <a:pt x="77065" y="0"/>
                  </a:lnTo>
                  <a:lnTo>
                    <a:pt x="0" y="44037"/>
                  </a:lnTo>
                  <a:lnTo>
                    <a:pt x="102754" y="106424"/>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05" name="Freeform: Shape 104">
              <a:extLst>
                <a:ext uri="{FF2B5EF4-FFF2-40B4-BE49-F238E27FC236}">
                  <a16:creationId xmlns:a16="http://schemas.microsoft.com/office/drawing/2014/main" id="{11CADDF4-A8EF-4264-8424-334CD4219A29}"/>
                </a:ext>
              </a:extLst>
            </p:cNvPr>
            <p:cNvSpPr/>
            <p:nvPr/>
          </p:nvSpPr>
          <p:spPr>
            <a:xfrm>
              <a:off x="9805237" y="5663385"/>
              <a:ext cx="168810" cy="99084"/>
            </a:xfrm>
            <a:custGeom>
              <a:avLst/>
              <a:gdLst>
                <a:gd name="connsiteX0" fmla="*/ 168810 w 168810"/>
                <a:gd name="connsiteY0" fmla="*/ 51377 h 99084"/>
                <a:gd name="connsiteX1" fmla="*/ 80735 w 168810"/>
                <a:gd name="connsiteY1" fmla="*/ 0 h 99084"/>
                <a:gd name="connsiteX2" fmla="*/ 0 w 168810"/>
                <a:gd name="connsiteY2" fmla="*/ 47707 h 99084"/>
                <a:gd name="connsiteX3" fmla="*/ 91745 w 168810"/>
                <a:gd name="connsiteY3" fmla="*/ 99084 h 99084"/>
                <a:gd name="connsiteX4" fmla="*/ 168810 w 168810"/>
                <a:gd name="connsiteY4" fmla="*/ 51377 h 990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810" h="99084">
                  <a:moveTo>
                    <a:pt x="168810" y="51377"/>
                  </a:moveTo>
                  <a:lnTo>
                    <a:pt x="80735" y="0"/>
                  </a:lnTo>
                  <a:lnTo>
                    <a:pt x="0" y="47707"/>
                  </a:lnTo>
                  <a:lnTo>
                    <a:pt x="91745" y="99084"/>
                  </a:lnTo>
                  <a:lnTo>
                    <a:pt x="168810" y="51377"/>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08" name="Freeform: Shape 107">
              <a:extLst>
                <a:ext uri="{FF2B5EF4-FFF2-40B4-BE49-F238E27FC236}">
                  <a16:creationId xmlns:a16="http://schemas.microsoft.com/office/drawing/2014/main" id="{1A148A74-CB49-4B68-9BB8-69D9B1CFE0BB}"/>
                </a:ext>
              </a:extLst>
            </p:cNvPr>
            <p:cNvSpPr/>
            <p:nvPr/>
          </p:nvSpPr>
          <p:spPr>
            <a:xfrm>
              <a:off x="9691473" y="5729441"/>
              <a:ext cx="190828" cy="110093"/>
            </a:xfrm>
            <a:custGeom>
              <a:avLst/>
              <a:gdLst>
                <a:gd name="connsiteX0" fmla="*/ 190829 w 190828"/>
                <a:gd name="connsiteY0" fmla="*/ 58716 h 110093"/>
                <a:gd name="connsiteX1" fmla="*/ 84405 w 190828"/>
                <a:gd name="connsiteY1" fmla="*/ 0 h 110093"/>
                <a:gd name="connsiteX2" fmla="*/ 0 w 190828"/>
                <a:gd name="connsiteY2" fmla="*/ 47707 h 110093"/>
                <a:gd name="connsiteX3" fmla="*/ 106424 w 190828"/>
                <a:gd name="connsiteY3" fmla="*/ 110093 h 110093"/>
                <a:gd name="connsiteX4" fmla="*/ 190829 w 190828"/>
                <a:gd name="connsiteY4" fmla="*/ 58716 h 110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828" h="110093">
                  <a:moveTo>
                    <a:pt x="190829" y="58716"/>
                  </a:moveTo>
                  <a:lnTo>
                    <a:pt x="84405" y="0"/>
                  </a:lnTo>
                  <a:lnTo>
                    <a:pt x="0" y="47707"/>
                  </a:lnTo>
                  <a:lnTo>
                    <a:pt x="106424" y="110093"/>
                  </a:lnTo>
                  <a:lnTo>
                    <a:pt x="190829" y="58716"/>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14" name="Freeform: Shape 113">
              <a:extLst>
                <a:ext uri="{FF2B5EF4-FFF2-40B4-BE49-F238E27FC236}">
                  <a16:creationId xmlns:a16="http://schemas.microsoft.com/office/drawing/2014/main" id="{9C31467A-67C2-47EE-B328-3C8432765C20}"/>
                </a:ext>
              </a:extLst>
            </p:cNvPr>
            <p:cNvSpPr/>
            <p:nvPr/>
          </p:nvSpPr>
          <p:spPr>
            <a:xfrm>
              <a:off x="9930009" y="5733111"/>
              <a:ext cx="176149" cy="102753"/>
            </a:xfrm>
            <a:custGeom>
              <a:avLst/>
              <a:gdLst>
                <a:gd name="connsiteX0" fmla="*/ 95415 w 176149"/>
                <a:gd name="connsiteY0" fmla="*/ 102754 h 102753"/>
                <a:gd name="connsiteX1" fmla="*/ 176150 w 176149"/>
                <a:gd name="connsiteY1" fmla="*/ 58717 h 102753"/>
                <a:gd name="connsiteX2" fmla="*/ 77066 w 176149"/>
                <a:gd name="connsiteY2" fmla="*/ 0 h 102753"/>
                <a:gd name="connsiteX3" fmla="*/ 0 w 176149"/>
                <a:gd name="connsiteY3" fmla="*/ 47707 h 102753"/>
                <a:gd name="connsiteX4" fmla="*/ 95415 w 176149"/>
                <a:gd name="connsiteY4" fmla="*/ 102754 h 1027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149" h="102753">
                  <a:moveTo>
                    <a:pt x="95415" y="102754"/>
                  </a:moveTo>
                  <a:lnTo>
                    <a:pt x="176150" y="58717"/>
                  </a:lnTo>
                  <a:lnTo>
                    <a:pt x="77066" y="0"/>
                  </a:lnTo>
                  <a:lnTo>
                    <a:pt x="0" y="47707"/>
                  </a:lnTo>
                  <a:lnTo>
                    <a:pt x="95415" y="102754"/>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15" name="Freeform: Shape 114">
              <a:extLst>
                <a:ext uri="{FF2B5EF4-FFF2-40B4-BE49-F238E27FC236}">
                  <a16:creationId xmlns:a16="http://schemas.microsoft.com/office/drawing/2014/main" id="{E503A808-995D-467E-B7A7-118EDA2D4556}"/>
                </a:ext>
              </a:extLst>
            </p:cNvPr>
            <p:cNvSpPr/>
            <p:nvPr/>
          </p:nvSpPr>
          <p:spPr>
            <a:xfrm>
              <a:off x="10994247" y="6338625"/>
              <a:ext cx="165140" cy="99084"/>
            </a:xfrm>
            <a:custGeom>
              <a:avLst/>
              <a:gdLst>
                <a:gd name="connsiteX0" fmla="*/ 88075 w 165140"/>
                <a:gd name="connsiteY0" fmla="*/ 99084 h 99084"/>
                <a:gd name="connsiteX1" fmla="*/ 165140 w 165140"/>
                <a:gd name="connsiteY1" fmla="*/ 51377 h 99084"/>
                <a:gd name="connsiteX2" fmla="*/ 77065 w 165140"/>
                <a:gd name="connsiteY2" fmla="*/ 0 h 99084"/>
                <a:gd name="connsiteX3" fmla="*/ 0 w 165140"/>
                <a:gd name="connsiteY3" fmla="*/ 47707 h 99084"/>
                <a:gd name="connsiteX4" fmla="*/ 88075 w 165140"/>
                <a:gd name="connsiteY4" fmla="*/ 99084 h 990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5140" h="99084">
                  <a:moveTo>
                    <a:pt x="88075" y="99084"/>
                  </a:moveTo>
                  <a:lnTo>
                    <a:pt x="165140" y="51377"/>
                  </a:lnTo>
                  <a:lnTo>
                    <a:pt x="77065" y="0"/>
                  </a:lnTo>
                  <a:lnTo>
                    <a:pt x="0" y="47707"/>
                  </a:lnTo>
                  <a:lnTo>
                    <a:pt x="88075" y="99084"/>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16" name="Freeform: Shape 115">
              <a:extLst>
                <a:ext uri="{FF2B5EF4-FFF2-40B4-BE49-F238E27FC236}">
                  <a16:creationId xmlns:a16="http://schemas.microsoft.com/office/drawing/2014/main" id="{DE1CAFB8-C55C-4202-B6DA-177787574DEE}"/>
                </a:ext>
              </a:extLst>
            </p:cNvPr>
            <p:cNvSpPr/>
            <p:nvPr/>
          </p:nvSpPr>
          <p:spPr>
            <a:xfrm>
              <a:off x="10443779" y="6026693"/>
              <a:ext cx="187159" cy="110093"/>
            </a:xfrm>
            <a:custGeom>
              <a:avLst/>
              <a:gdLst>
                <a:gd name="connsiteX0" fmla="*/ 106424 w 187159"/>
                <a:gd name="connsiteY0" fmla="*/ 110093 h 110093"/>
                <a:gd name="connsiteX1" fmla="*/ 187159 w 187159"/>
                <a:gd name="connsiteY1" fmla="*/ 62386 h 110093"/>
                <a:gd name="connsiteX2" fmla="*/ 77066 w 187159"/>
                <a:gd name="connsiteY2" fmla="*/ 0 h 110093"/>
                <a:gd name="connsiteX3" fmla="*/ 0 w 187159"/>
                <a:gd name="connsiteY3" fmla="*/ 47707 h 110093"/>
                <a:gd name="connsiteX4" fmla="*/ 106424 w 187159"/>
                <a:gd name="connsiteY4" fmla="*/ 110093 h 110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159" h="110093">
                  <a:moveTo>
                    <a:pt x="106424" y="110093"/>
                  </a:moveTo>
                  <a:lnTo>
                    <a:pt x="187159" y="62386"/>
                  </a:lnTo>
                  <a:lnTo>
                    <a:pt x="77066" y="0"/>
                  </a:lnTo>
                  <a:lnTo>
                    <a:pt x="0" y="47707"/>
                  </a:lnTo>
                  <a:lnTo>
                    <a:pt x="106424" y="110093"/>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17" name="Freeform: Shape 116">
              <a:extLst>
                <a:ext uri="{FF2B5EF4-FFF2-40B4-BE49-F238E27FC236}">
                  <a16:creationId xmlns:a16="http://schemas.microsoft.com/office/drawing/2014/main" id="{0A4B397F-B72C-4EB3-B260-83326B3330C0}"/>
                </a:ext>
              </a:extLst>
            </p:cNvPr>
            <p:cNvSpPr/>
            <p:nvPr/>
          </p:nvSpPr>
          <p:spPr>
            <a:xfrm>
              <a:off x="10862135" y="6265229"/>
              <a:ext cx="176149" cy="102753"/>
            </a:xfrm>
            <a:custGeom>
              <a:avLst/>
              <a:gdLst>
                <a:gd name="connsiteX0" fmla="*/ 99084 w 176149"/>
                <a:gd name="connsiteY0" fmla="*/ 102754 h 102753"/>
                <a:gd name="connsiteX1" fmla="*/ 176150 w 176149"/>
                <a:gd name="connsiteY1" fmla="*/ 55047 h 102753"/>
                <a:gd name="connsiteX2" fmla="*/ 77065 w 176149"/>
                <a:gd name="connsiteY2" fmla="*/ 0 h 102753"/>
                <a:gd name="connsiteX3" fmla="*/ 0 w 176149"/>
                <a:gd name="connsiteY3" fmla="*/ 47707 h 102753"/>
                <a:gd name="connsiteX4" fmla="*/ 99084 w 176149"/>
                <a:gd name="connsiteY4" fmla="*/ 102754 h 1027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149" h="102753">
                  <a:moveTo>
                    <a:pt x="99084" y="102754"/>
                  </a:moveTo>
                  <a:lnTo>
                    <a:pt x="176150" y="55047"/>
                  </a:lnTo>
                  <a:lnTo>
                    <a:pt x="77065" y="0"/>
                  </a:lnTo>
                  <a:lnTo>
                    <a:pt x="0" y="47707"/>
                  </a:lnTo>
                  <a:lnTo>
                    <a:pt x="99084" y="102754"/>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18" name="Freeform: Shape 117">
              <a:extLst>
                <a:ext uri="{FF2B5EF4-FFF2-40B4-BE49-F238E27FC236}">
                  <a16:creationId xmlns:a16="http://schemas.microsoft.com/office/drawing/2014/main" id="{7C0AF315-081C-4BA6-A3CD-DE32AB654F5A}"/>
                </a:ext>
              </a:extLst>
            </p:cNvPr>
            <p:cNvSpPr/>
            <p:nvPr/>
          </p:nvSpPr>
          <p:spPr>
            <a:xfrm>
              <a:off x="10726353" y="6188164"/>
              <a:ext cx="179819" cy="102753"/>
            </a:xfrm>
            <a:custGeom>
              <a:avLst/>
              <a:gdLst>
                <a:gd name="connsiteX0" fmla="*/ 102754 w 179819"/>
                <a:gd name="connsiteY0" fmla="*/ 102754 h 102753"/>
                <a:gd name="connsiteX1" fmla="*/ 179819 w 179819"/>
                <a:gd name="connsiteY1" fmla="*/ 58716 h 102753"/>
                <a:gd name="connsiteX2" fmla="*/ 77066 w 179819"/>
                <a:gd name="connsiteY2" fmla="*/ 0 h 102753"/>
                <a:gd name="connsiteX3" fmla="*/ 0 w 179819"/>
                <a:gd name="connsiteY3" fmla="*/ 47707 h 102753"/>
                <a:gd name="connsiteX4" fmla="*/ 102754 w 179819"/>
                <a:gd name="connsiteY4" fmla="*/ 102754 h 1027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9819" h="102753">
                  <a:moveTo>
                    <a:pt x="102754" y="102754"/>
                  </a:moveTo>
                  <a:lnTo>
                    <a:pt x="179819" y="58716"/>
                  </a:lnTo>
                  <a:lnTo>
                    <a:pt x="77066" y="0"/>
                  </a:lnTo>
                  <a:lnTo>
                    <a:pt x="0" y="47707"/>
                  </a:lnTo>
                  <a:lnTo>
                    <a:pt x="102754" y="102754"/>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19" name="Freeform: Shape 118">
              <a:extLst>
                <a:ext uri="{FF2B5EF4-FFF2-40B4-BE49-F238E27FC236}">
                  <a16:creationId xmlns:a16="http://schemas.microsoft.com/office/drawing/2014/main" id="{18773787-9E2A-41EA-9493-285B3EC7FCF6}"/>
                </a:ext>
              </a:extLst>
            </p:cNvPr>
            <p:cNvSpPr/>
            <p:nvPr/>
          </p:nvSpPr>
          <p:spPr>
            <a:xfrm>
              <a:off x="10583235" y="6107429"/>
              <a:ext cx="187159" cy="106423"/>
            </a:xfrm>
            <a:custGeom>
              <a:avLst/>
              <a:gdLst>
                <a:gd name="connsiteX0" fmla="*/ 110094 w 187159"/>
                <a:gd name="connsiteY0" fmla="*/ 106424 h 106423"/>
                <a:gd name="connsiteX1" fmla="*/ 187159 w 187159"/>
                <a:gd name="connsiteY1" fmla="*/ 62386 h 106423"/>
                <a:gd name="connsiteX2" fmla="*/ 80735 w 187159"/>
                <a:gd name="connsiteY2" fmla="*/ 0 h 106423"/>
                <a:gd name="connsiteX3" fmla="*/ 0 w 187159"/>
                <a:gd name="connsiteY3" fmla="*/ 47707 h 106423"/>
                <a:gd name="connsiteX4" fmla="*/ 110094 w 187159"/>
                <a:gd name="connsiteY4" fmla="*/ 106424 h 106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159" h="106423">
                  <a:moveTo>
                    <a:pt x="110094" y="106424"/>
                  </a:moveTo>
                  <a:lnTo>
                    <a:pt x="187159" y="62386"/>
                  </a:lnTo>
                  <a:lnTo>
                    <a:pt x="80735" y="0"/>
                  </a:lnTo>
                  <a:lnTo>
                    <a:pt x="0" y="47707"/>
                  </a:lnTo>
                  <a:lnTo>
                    <a:pt x="110094" y="106424"/>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20" name="Freeform: Shape 119">
              <a:extLst>
                <a:ext uri="{FF2B5EF4-FFF2-40B4-BE49-F238E27FC236}">
                  <a16:creationId xmlns:a16="http://schemas.microsoft.com/office/drawing/2014/main" id="{F1E982DD-C189-4F7E-BE72-A6CF9D0619CE}"/>
                </a:ext>
              </a:extLst>
            </p:cNvPr>
            <p:cNvSpPr/>
            <p:nvPr/>
          </p:nvSpPr>
          <p:spPr>
            <a:xfrm>
              <a:off x="9830929" y="5806506"/>
              <a:ext cx="183489" cy="106423"/>
            </a:xfrm>
            <a:custGeom>
              <a:avLst/>
              <a:gdLst>
                <a:gd name="connsiteX0" fmla="*/ 84405 w 183489"/>
                <a:gd name="connsiteY0" fmla="*/ 0 h 106423"/>
                <a:gd name="connsiteX1" fmla="*/ 0 w 183489"/>
                <a:gd name="connsiteY1" fmla="*/ 51377 h 106423"/>
                <a:gd name="connsiteX2" fmla="*/ 99084 w 183489"/>
                <a:gd name="connsiteY2" fmla="*/ 106424 h 106423"/>
                <a:gd name="connsiteX3" fmla="*/ 183489 w 183489"/>
                <a:gd name="connsiteY3" fmla="*/ 58717 h 106423"/>
                <a:gd name="connsiteX4" fmla="*/ 84405 w 183489"/>
                <a:gd name="connsiteY4" fmla="*/ 0 h 106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489" h="106423">
                  <a:moveTo>
                    <a:pt x="84405" y="0"/>
                  </a:moveTo>
                  <a:lnTo>
                    <a:pt x="0" y="51377"/>
                  </a:lnTo>
                  <a:lnTo>
                    <a:pt x="99084" y="106424"/>
                  </a:lnTo>
                  <a:lnTo>
                    <a:pt x="183489" y="58717"/>
                  </a:lnTo>
                  <a:lnTo>
                    <a:pt x="8440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21" name="Freeform: Shape 120">
              <a:extLst>
                <a:ext uri="{FF2B5EF4-FFF2-40B4-BE49-F238E27FC236}">
                  <a16:creationId xmlns:a16="http://schemas.microsoft.com/office/drawing/2014/main" id="{DBDF71CC-53B5-4545-8FC9-09597976BC1A}"/>
                </a:ext>
              </a:extLst>
            </p:cNvPr>
            <p:cNvSpPr/>
            <p:nvPr/>
          </p:nvSpPr>
          <p:spPr>
            <a:xfrm>
              <a:off x="10267630" y="6610189"/>
              <a:ext cx="201838" cy="117433"/>
            </a:xfrm>
            <a:custGeom>
              <a:avLst/>
              <a:gdLst>
                <a:gd name="connsiteX0" fmla="*/ 95414 w 201838"/>
                <a:gd name="connsiteY0" fmla="*/ 0 h 117433"/>
                <a:gd name="connsiteX1" fmla="*/ 0 w 201838"/>
                <a:gd name="connsiteY1" fmla="*/ 55047 h 117433"/>
                <a:gd name="connsiteX2" fmla="*/ 110094 w 201838"/>
                <a:gd name="connsiteY2" fmla="*/ 117433 h 117433"/>
                <a:gd name="connsiteX3" fmla="*/ 201838 w 201838"/>
                <a:gd name="connsiteY3" fmla="*/ 62386 h 117433"/>
                <a:gd name="connsiteX4" fmla="*/ 95414 w 201838"/>
                <a:gd name="connsiteY4" fmla="*/ 0 h 1174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838" h="117433">
                  <a:moveTo>
                    <a:pt x="95414" y="0"/>
                  </a:moveTo>
                  <a:lnTo>
                    <a:pt x="0" y="55047"/>
                  </a:lnTo>
                  <a:lnTo>
                    <a:pt x="110094" y="117433"/>
                  </a:lnTo>
                  <a:lnTo>
                    <a:pt x="201838" y="62386"/>
                  </a:lnTo>
                  <a:lnTo>
                    <a:pt x="95414"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22" name="Freeform: Shape 121">
              <a:extLst>
                <a:ext uri="{FF2B5EF4-FFF2-40B4-BE49-F238E27FC236}">
                  <a16:creationId xmlns:a16="http://schemas.microsoft.com/office/drawing/2014/main" id="{B6902DB1-194A-49FA-8FD8-CE984367715E}"/>
                </a:ext>
              </a:extLst>
            </p:cNvPr>
            <p:cNvSpPr/>
            <p:nvPr/>
          </p:nvSpPr>
          <p:spPr>
            <a:xfrm>
              <a:off x="10139187" y="6536793"/>
              <a:ext cx="190828" cy="110093"/>
            </a:xfrm>
            <a:custGeom>
              <a:avLst/>
              <a:gdLst>
                <a:gd name="connsiteX0" fmla="*/ 91745 w 190828"/>
                <a:gd name="connsiteY0" fmla="*/ 0 h 110093"/>
                <a:gd name="connsiteX1" fmla="*/ 0 w 190828"/>
                <a:gd name="connsiteY1" fmla="*/ 55047 h 110093"/>
                <a:gd name="connsiteX2" fmla="*/ 95414 w 190828"/>
                <a:gd name="connsiteY2" fmla="*/ 110093 h 110093"/>
                <a:gd name="connsiteX3" fmla="*/ 190829 w 190828"/>
                <a:gd name="connsiteY3" fmla="*/ 55047 h 110093"/>
                <a:gd name="connsiteX4" fmla="*/ 91745 w 190828"/>
                <a:gd name="connsiteY4" fmla="*/ 0 h 110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828" h="110093">
                  <a:moveTo>
                    <a:pt x="91745" y="0"/>
                  </a:moveTo>
                  <a:lnTo>
                    <a:pt x="0" y="55047"/>
                  </a:lnTo>
                  <a:lnTo>
                    <a:pt x="95414" y="110093"/>
                  </a:lnTo>
                  <a:lnTo>
                    <a:pt x="190829" y="55047"/>
                  </a:lnTo>
                  <a:lnTo>
                    <a:pt x="9174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23" name="Freeform: Shape 122">
              <a:extLst>
                <a:ext uri="{FF2B5EF4-FFF2-40B4-BE49-F238E27FC236}">
                  <a16:creationId xmlns:a16="http://schemas.microsoft.com/office/drawing/2014/main" id="{98E64485-A303-425B-AD3C-7FA9026E3199}"/>
                </a:ext>
              </a:extLst>
            </p:cNvPr>
            <p:cNvSpPr/>
            <p:nvPr/>
          </p:nvSpPr>
          <p:spPr>
            <a:xfrm>
              <a:off x="9335508" y="5938619"/>
              <a:ext cx="253215" cy="146791"/>
            </a:xfrm>
            <a:custGeom>
              <a:avLst/>
              <a:gdLst>
                <a:gd name="connsiteX0" fmla="*/ 253215 w 253215"/>
                <a:gd name="connsiteY0" fmla="*/ 95414 h 146791"/>
                <a:gd name="connsiteX1" fmla="*/ 88075 w 253215"/>
                <a:gd name="connsiteY1" fmla="*/ 0 h 146791"/>
                <a:gd name="connsiteX2" fmla="*/ 0 w 253215"/>
                <a:gd name="connsiteY2" fmla="*/ 51377 h 146791"/>
                <a:gd name="connsiteX3" fmla="*/ 165140 w 253215"/>
                <a:gd name="connsiteY3" fmla="*/ 146791 h 146791"/>
                <a:gd name="connsiteX4" fmla="*/ 253215 w 253215"/>
                <a:gd name="connsiteY4" fmla="*/ 95414 h 1467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3215" h="146791">
                  <a:moveTo>
                    <a:pt x="253215" y="95414"/>
                  </a:moveTo>
                  <a:lnTo>
                    <a:pt x="88075" y="0"/>
                  </a:lnTo>
                  <a:lnTo>
                    <a:pt x="0" y="51377"/>
                  </a:lnTo>
                  <a:lnTo>
                    <a:pt x="165140" y="146791"/>
                  </a:lnTo>
                  <a:lnTo>
                    <a:pt x="253215" y="95414"/>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24" name="Freeform: Shape 123">
              <a:extLst>
                <a:ext uri="{FF2B5EF4-FFF2-40B4-BE49-F238E27FC236}">
                  <a16:creationId xmlns:a16="http://schemas.microsoft.com/office/drawing/2014/main" id="{4E13A3F7-83AB-4A0A-AAB3-68E000345044}"/>
                </a:ext>
              </a:extLst>
            </p:cNvPr>
            <p:cNvSpPr/>
            <p:nvPr/>
          </p:nvSpPr>
          <p:spPr>
            <a:xfrm>
              <a:off x="9210731" y="6008344"/>
              <a:ext cx="198168" cy="113763"/>
            </a:xfrm>
            <a:custGeom>
              <a:avLst/>
              <a:gdLst>
                <a:gd name="connsiteX0" fmla="*/ 95414 w 198168"/>
                <a:gd name="connsiteY0" fmla="*/ 0 h 113763"/>
                <a:gd name="connsiteX1" fmla="*/ 0 w 198168"/>
                <a:gd name="connsiteY1" fmla="*/ 55047 h 113763"/>
                <a:gd name="connsiteX2" fmla="*/ 102754 w 198168"/>
                <a:gd name="connsiteY2" fmla="*/ 113763 h 113763"/>
                <a:gd name="connsiteX3" fmla="*/ 198168 w 198168"/>
                <a:gd name="connsiteY3" fmla="*/ 58717 h 113763"/>
                <a:gd name="connsiteX4" fmla="*/ 95414 w 198168"/>
                <a:gd name="connsiteY4" fmla="*/ 0 h 1137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8168" h="113763">
                  <a:moveTo>
                    <a:pt x="95414" y="0"/>
                  </a:moveTo>
                  <a:lnTo>
                    <a:pt x="0" y="55047"/>
                  </a:lnTo>
                  <a:lnTo>
                    <a:pt x="102754" y="113763"/>
                  </a:lnTo>
                  <a:lnTo>
                    <a:pt x="198168" y="58717"/>
                  </a:lnTo>
                  <a:lnTo>
                    <a:pt x="95414"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25" name="Freeform: Shape 124">
              <a:extLst>
                <a:ext uri="{FF2B5EF4-FFF2-40B4-BE49-F238E27FC236}">
                  <a16:creationId xmlns:a16="http://schemas.microsoft.com/office/drawing/2014/main" id="{5344A03E-958E-4C19-A0EE-0771663B9E72}"/>
                </a:ext>
              </a:extLst>
            </p:cNvPr>
            <p:cNvSpPr/>
            <p:nvPr/>
          </p:nvSpPr>
          <p:spPr>
            <a:xfrm>
              <a:off x="9346513" y="6085410"/>
              <a:ext cx="190828" cy="110093"/>
            </a:xfrm>
            <a:custGeom>
              <a:avLst/>
              <a:gdLst>
                <a:gd name="connsiteX0" fmla="*/ 95414 w 190828"/>
                <a:gd name="connsiteY0" fmla="*/ 0 h 110093"/>
                <a:gd name="connsiteX1" fmla="*/ 0 w 190828"/>
                <a:gd name="connsiteY1" fmla="*/ 55047 h 110093"/>
                <a:gd name="connsiteX2" fmla="*/ 99084 w 190828"/>
                <a:gd name="connsiteY2" fmla="*/ 110093 h 110093"/>
                <a:gd name="connsiteX3" fmla="*/ 190829 w 190828"/>
                <a:gd name="connsiteY3" fmla="*/ 55047 h 110093"/>
                <a:gd name="connsiteX4" fmla="*/ 95414 w 190828"/>
                <a:gd name="connsiteY4" fmla="*/ 0 h 110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828" h="110093">
                  <a:moveTo>
                    <a:pt x="95414" y="0"/>
                  </a:moveTo>
                  <a:lnTo>
                    <a:pt x="0" y="55047"/>
                  </a:lnTo>
                  <a:lnTo>
                    <a:pt x="99084" y="110093"/>
                  </a:lnTo>
                  <a:lnTo>
                    <a:pt x="190829" y="55047"/>
                  </a:lnTo>
                  <a:lnTo>
                    <a:pt x="95414"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26" name="Freeform: Shape 125">
              <a:extLst>
                <a:ext uri="{FF2B5EF4-FFF2-40B4-BE49-F238E27FC236}">
                  <a16:creationId xmlns:a16="http://schemas.microsoft.com/office/drawing/2014/main" id="{AD85AFA0-2A0B-47BC-A5D2-2D2D7C3DC9D4}"/>
                </a:ext>
              </a:extLst>
            </p:cNvPr>
            <p:cNvSpPr/>
            <p:nvPr/>
          </p:nvSpPr>
          <p:spPr>
            <a:xfrm>
              <a:off x="9735511" y="6305597"/>
              <a:ext cx="190828" cy="110093"/>
            </a:xfrm>
            <a:custGeom>
              <a:avLst/>
              <a:gdLst>
                <a:gd name="connsiteX0" fmla="*/ 95414 w 190828"/>
                <a:gd name="connsiteY0" fmla="*/ 0 h 110093"/>
                <a:gd name="connsiteX1" fmla="*/ 0 w 190828"/>
                <a:gd name="connsiteY1" fmla="*/ 58716 h 110093"/>
                <a:gd name="connsiteX2" fmla="*/ 95414 w 190828"/>
                <a:gd name="connsiteY2" fmla="*/ 110093 h 110093"/>
                <a:gd name="connsiteX3" fmla="*/ 190829 w 190828"/>
                <a:gd name="connsiteY3" fmla="*/ 55047 h 110093"/>
                <a:gd name="connsiteX4" fmla="*/ 95414 w 190828"/>
                <a:gd name="connsiteY4" fmla="*/ 0 h 110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828" h="110093">
                  <a:moveTo>
                    <a:pt x="95414" y="0"/>
                  </a:moveTo>
                  <a:lnTo>
                    <a:pt x="0" y="58716"/>
                  </a:lnTo>
                  <a:lnTo>
                    <a:pt x="95414" y="110093"/>
                  </a:lnTo>
                  <a:lnTo>
                    <a:pt x="190829" y="55047"/>
                  </a:lnTo>
                  <a:lnTo>
                    <a:pt x="95414"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27" name="Freeform: Shape 126">
              <a:extLst>
                <a:ext uri="{FF2B5EF4-FFF2-40B4-BE49-F238E27FC236}">
                  <a16:creationId xmlns:a16="http://schemas.microsoft.com/office/drawing/2014/main" id="{EF583F9F-5E57-4184-9FB3-6F2F93D12C4C}"/>
                </a:ext>
              </a:extLst>
            </p:cNvPr>
            <p:cNvSpPr/>
            <p:nvPr/>
          </p:nvSpPr>
          <p:spPr>
            <a:xfrm>
              <a:off x="9603399" y="6232201"/>
              <a:ext cx="194498" cy="110093"/>
            </a:xfrm>
            <a:custGeom>
              <a:avLst/>
              <a:gdLst>
                <a:gd name="connsiteX0" fmla="*/ 95414 w 194498"/>
                <a:gd name="connsiteY0" fmla="*/ 0 h 110093"/>
                <a:gd name="connsiteX1" fmla="*/ 0 w 194498"/>
                <a:gd name="connsiteY1" fmla="*/ 55047 h 110093"/>
                <a:gd name="connsiteX2" fmla="*/ 99084 w 194498"/>
                <a:gd name="connsiteY2" fmla="*/ 110093 h 110093"/>
                <a:gd name="connsiteX3" fmla="*/ 194499 w 194498"/>
                <a:gd name="connsiteY3" fmla="*/ 55047 h 110093"/>
                <a:gd name="connsiteX4" fmla="*/ 95414 w 194498"/>
                <a:gd name="connsiteY4" fmla="*/ 0 h 110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498" h="110093">
                  <a:moveTo>
                    <a:pt x="95414" y="0"/>
                  </a:moveTo>
                  <a:lnTo>
                    <a:pt x="0" y="55047"/>
                  </a:lnTo>
                  <a:lnTo>
                    <a:pt x="99084" y="110093"/>
                  </a:lnTo>
                  <a:lnTo>
                    <a:pt x="194499" y="55047"/>
                  </a:lnTo>
                  <a:lnTo>
                    <a:pt x="95414"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088" name="Freeform: Shape 1087">
              <a:extLst>
                <a:ext uri="{FF2B5EF4-FFF2-40B4-BE49-F238E27FC236}">
                  <a16:creationId xmlns:a16="http://schemas.microsoft.com/office/drawing/2014/main" id="{83F8B60F-B2FF-4E8D-881A-9F3F9FC5F8BF}"/>
                </a:ext>
              </a:extLst>
            </p:cNvPr>
            <p:cNvSpPr/>
            <p:nvPr/>
          </p:nvSpPr>
          <p:spPr>
            <a:xfrm>
              <a:off x="9474956" y="6158806"/>
              <a:ext cx="190828" cy="110093"/>
            </a:xfrm>
            <a:custGeom>
              <a:avLst/>
              <a:gdLst>
                <a:gd name="connsiteX0" fmla="*/ 95414 w 190828"/>
                <a:gd name="connsiteY0" fmla="*/ 0 h 110093"/>
                <a:gd name="connsiteX1" fmla="*/ 0 w 190828"/>
                <a:gd name="connsiteY1" fmla="*/ 55047 h 110093"/>
                <a:gd name="connsiteX2" fmla="*/ 95414 w 190828"/>
                <a:gd name="connsiteY2" fmla="*/ 110093 h 110093"/>
                <a:gd name="connsiteX3" fmla="*/ 190829 w 190828"/>
                <a:gd name="connsiteY3" fmla="*/ 55047 h 110093"/>
                <a:gd name="connsiteX4" fmla="*/ 95414 w 190828"/>
                <a:gd name="connsiteY4" fmla="*/ 0 h 110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828" h="110093">
                  <a:moveTo>
                    <a:pt x="95414" y="0"/>
                  </a:moveTo>
                  <a:lnTo>
                    <a:pt x="0" y="55047"/>
                  </a:lnTo>
                  <a:lnTo>
                    <a:pt x="95414" y="110093"/>
                  </a:lnTo>
                  <a:lnTo>
                    <a:pt x="190829" y="55047"/>
                  </a:lnTo>
                  <a:lnTo>
                    <a:pt x="95414"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089" name="Freeform: Shape 1088">
              <a:extLst>
                <a:ext uri="{FF2B5EF4-FFF2-40B4-BE49-F238E27FC236}">
                  <a16:creationId xmlns:a16="http://schemas.microsoft.com/office/drawing/2014/main" id="{13D2AC2D-DC87-421F-A4E1-1CAB935A3EA9}"/>
                </a:ext>
              </a:extLst>
            </p:cNvPr>
            <p:cNvSpPr/>
            <p:nvPr/>
          </p:nvSpPr>
          <p:spPr>
            <a:xfrm>
              <a:off x="11324528" y="6657896"/>
              <a:ext cx="194498" cy="113763"/>
            </a:xfrm>
            <a:custGeom>
              <a:avLst/>
              <a:gdLst>
                <a:gd name="connsiteX0" fmla="*/ 84405 w 194498"/>
                <a:gd name="connsiteY0" fmla="*/ 0 h 113763"/>
                <a:gd name="connsiteX1" fmla="*/ 0 w 194498"/>
                <a:gd name="connsiteY1" fmla="*/ 51377 h 113763"/>
                <a:gd name="connsiteX2" fmla="*/ 113763 w 194498"/>
                <a:gd name="connsiteY2" fmla="*/ 113763 h 113763"/>
                <a:gd name="connsiteX3" fmla="*/ 194499 w 194498"/>
                <a:gd name="connsiteY3" fmla="*/ 62386 h 113763"/>
                <a:gd name="connsiteX4" fmla="*/ 84405 w 194498"/>
                <a:gd name="connsiteY4" fmla="*/ 0 h 1137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498" h="113763">
                  <a:moveTo>
                    <a:pt x="84405" y="0"/>
                  </a:moveTo>
                  <a:lnTo>
                    <a:pt x="0" y="51377"/>
                  </a:lnTo>
                  <a:lnTo>
                    <a:pt x="113763" y="113763"/>
                  </a:lnTo>
                  <a:lnTo>
                    <a:pt x="194499" y="62386"/>
                  </a:lnTo>
                  <a:lnTo>
                    <a:pt x="8440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090" name="Freeform: Shape 1089">
              <a:extLst>
                <a:ext uri="{FF2B5EF4-FFF2-40B4-BE49-F238E27FC236}">
                  <a16:creationId xmlns:a16="http://schemas.microsoft.com/office/drawing/2014/main" id="{EBB4C8B0-1B3F-44FC-A7F3-6F46DCA3F76A}"/>
                </a:ext>
              </a:extLst>
            </p:cNvPr>
            <p:cNvSpPr/>
            <p:nvPr/>
          </p:nvSpPr>
          <p:spPr>
            <a:xfrm>
              <a:off x="9863953" y="6378993"/>
              <a:ext cx="201838" cy="117432"/>
            </a:xfrm>
            <a:custGeom>
              <a:avLst/>
              <a:gdLst>
                <a:gd name="connsiteX0" fmla="*/ 95414 w 201838"/>
                <a:gd name="connsiteY0" fmla="*/ 0 h 117432"/>
                <a:gd name="connsiteX1" fmla="*/ 0 w 201838"/>
                <a:gd name="connsiteY1" fmla="*/ 55047 h 117432"/>
                <a:gd name="connsiteX2" fmla="*/ 110094 w 201838"/>
                <a:gd name="connsiteY2" fmla="*/ 117433 h 117432"/>
                <a:gd name="connsiteX3" fmla="*/ 201838 w 201838"/>
                <a:gd name="connsiteY3" fmla="*/ 62386 h 117432"/>
                <a:gd name="connsiteX4" fmla="*/ 95414 w 201838"/>
                <a:gd name="connsiteY4" fmla="*/ 0 h 1174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838" h="117432">
                  <a:moveTo>
                    <a:pt x="95414" y="0"/>
                  </a:moveTo>
                  <a:lnTo>
                    <a:pt x="0" y="55047"/>
                  </a:lnTo>
                  <a:lnTo>
                    <a:pt x="110094" y="117433"/>
                  </a:lnTo>
                  <a:lnTo>
                    <a:pt x="201838" y="62386"/>
                  </a:lnTo>
                  <a:lnTo>
                    <a:pt x="95414"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091" name="Freeform: Shape 1090">
              <a:extLst>
                <a:ext uri="{FF2B5EF4-FFF2-40B4-BE49-F238E27FC236}">
                  <a16:creationId xmlns:a16="http://schemas.microsoft.com/office/drawing/2014/main" id="{9E914554-22E9-4EE1-92B2-796A2DBBA0B9}"/>
                </a:ext>
              </a:extLst>
            </p:cNvPr>
            <p:cNvSpPr/>
            <p:nvPr/>
          </p:nvSpPr>
          <p:spPr>
            <a:xfrm>
              <a:off x="10007075" y="6459728"/>
              <a:ext cx="190828" cy="113763"/>
            </a:xfrm>
            <a:custGeom>
              <a:avLst/>
              <a:gdLst>
                <a:gd name="connsiteX0" fmla="*/ 91745 w 190828"/>
                <a:gd name="connsiteY0" fmla="*/ 0 h 113763"/>
                <a:gd name="connsiteX1" fmla="*/ 0 w 190828"/>
                <a:gd name="connsiteY1" fmla="*/ 55047 h 113763"/>
                <a:gd name="connsiteX2" fmla="*/ 99084 w 190828"/>
                <a:gd name="connsiteY2" fmla="*/ 113763 h 113763"/>
                <a:gd name="connsiteX3" fmla="*/ 190829 w 190828"/>
                <a:gd name="connsiteY3" fmla="*/ 55047 h 113763"/>
                <a:gd name="connsiteX4" fmla="*/ 91745 w 190828"/>
                <a:gd name="connsiteY4" fmla="*/ 0 h 1137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828" h="113763">
                  <a:moveTo>
                    <a:pt x="91745" y="0"/>
                  </a:moveTo>
                  <a:lnTo>
                    <a:pt x="0" y="55047"/>
                  </a:lnTo>
                  <a:lnTo>
                    <a:pt x="99084" y="113763"/>
                  </a:lnTo>
                  <a:lnTo>
                    <a:pt x="190829" y="55047"/>
                  </a:lnTo>
                  <a:lnTo>
                    <a:pt x="9174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092" name="Freeform: Shape 1091">
              <a:extLst>
                <a:ext uri="{FF2B5EF4-FFF2-40B4-BE49-F238E27FC236}">
                  <a16:creationId xmlns:a16="http://schemas.microsoft.com/office/drawing/2014/main" id="{932F7FED-66AA-49D1-ACFD-03686956F60C}"/>
                </a:ext>
              </a:extLst>
            </p:cNvPr>
            <p:cNvSpPr/>
            <p:nvPr/>
          </p:nvSpPr>
          <p:spPr>
            <a:xfrm>
              <a:off x="11185076" y="6712943"/>
              <a:ext cx="220187" cy="128442"/>
            </a:xfrm>
            <a:custGeom>
              <a:avLst/>
              <a:gdLst>
                <a:gd name="connsiteX0" fmla="*/ 0 w 220187"/>
                <a:gd name="connsiteY0" fmla="*/ 51377 h 128442"/>
                <a:gd name="connsiteX1" fmla="*/ 132113 w 220187"/>
                <a:gd name="connsiteY1" fmla="*/ 128442 h 128442"/>
                <a:gd name="connsiteX2" fmla="*/ 220187 w 220187"/>
                <a:gd name="connsiteY2" fmla="*/ 77065 h 128442"/>
                <a:gd name="connsiteX3" fmla="*/ 88075 w 220187"/>
                <a:gd name="connsiteY3" fmla="*/ 0 h 128442"/>
                <a:gd name="connsiteX4" fmla="*/ 0 w 220187"/>
                <a:gd name="connsiteY4" fmla="*/ 51377 h 1284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187" h="128442">
                  <a:moveTo>
                    <a:pt x="0" y="51377"/>
                  </a:moveTo>
                  <a:lnTo>
                    <a:pt x="132113" y="128442"/>
                  </a:lnTo>
                  <a:lnTo>
                    <a:pt x="220187" y="77065"/>
                  </a:lnTo>
                  <a:lnTo>
                    <a:pt x="88075" y="0"/>
                  </a:lnTo>
                  <a:lnTo>
                    <a:pt x="0" y="51377"/>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093" name="Freeform: Shape 1092">
              <a:extLst>
                <a:ext uri="{FF2B5EF4-FFF2-40B4-BE49-F238E27FC236}">
                  <a16:creationId xmlns:a16="http://schemas.microsoft.com/office/drawing/2014/main" id="{2C016C0B-1BC7-40A0-9DA5-6730D264FDBB}"/>
                </a:ext>
              </a:extLst>
            </p:cNvPr>
            <p:cNvSpPr/>
            <p:nvPr/>
          </p:nvSpPr>
          <p:spPr>
            <a:xfrm>
              <a:off x="10873144" y="6812027"/>
              <a:ext cx="293582" cy="172479"/>
            </a:xfrm>
            <a:custGeom>
              <a:avLst/>
              <a:gdLst>
                <a:gd name="connsiteX0" fmla="*/ 0 w 293582"/>
                <a:gd name="connsiteY0" fmla="*/ 51377 h 172479"/>
                <a:gd name="connsiteX1" fmla="*/ 209178 w 293582"/>
                <a:gd name="connsiteY1" fmla="*/ 172480 h 172479"/>
                <a:gd name="connsiteX2" fmla="*/ 293583 w 293582"/>
                <a:gd name="connsiteY2" fmla="*/ 121103 h 172479"/>
                <a:gd name="connsiteX3" fmla="*/ 84405 w 293582"/>
                <a:gd name="connsiteY3" fmla="*/ 0 h 172479"/>
                <a:gd name="connsiteX4" fmla="*/ 0 w 293582"/>
                <a:gd name="connsiteY4" fmla="*/ 51377 h 1724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582" h="172479">
                  <a:moveTo>
                    <a:pt x="0" y="51377"/>
                  </a:moveTo>
                  <a:lnTo>
                    <a:pt x="209178" y="172480"/>
                  </a:lnTo>
                  <a:lnTo>
                    <a:pt x="293583" y="121103"/>
                  </a:lnTo>
                  <a:lnTo>
                    <a:pt x="84405" y="0"/>
                  </a:lnTo>
                  <a:lnTo>
                    <a:pt x="0" y="51377"/>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094" name="Freeform: Shape 1093">
              <a:extLst>
                <a:ext uri="{FF2B5EF4-FFF2-40B4-BE49-F238E27FC236}">
                  <a16:creationId xmlns:a16="http://schemas.microsoft.com/office/drawing/2014/main" id="{6D120B4A-5646-4DD0-ACE0-1CE638666A52}"/>
                </a:ext>
              </a:extLst>
            </p:cNvPr>
            <p:cNvSpPr/>
            <p:nvPr/>
          </p:nvSpPr>
          <p:spPr>
            <a:xfrm>
              <a:off x="10671306" y="6837716"/>
              <a:ext cx="187159" cy="110093"/>
            </a:xfrm>
            <a:custGeom>
              <a:avLst/>
              <a:gdLst>
                <a:gd name="connsiteX0" fmla="*/ 95414 w 187159"/>
                <a:gd name="connsiteY0" fmla="*/ 0 h 110093"/>
                <a:gd name="connsiteX1" fmla="*/ 0 w 187159"/>
                <a:gd name="connsiteY1" fmla="*/ 58716 h 110093"/>
                <a:gd name="connsiteX2" fmla="*/ 91745 w 187159"/>
                <a:gd name="connsiteY2" fmla="*/ 110093 h 110093"/>
                <a:gd name="connsiteX3" fmla="*/ 187159 w 187159"/>
                <a:gd name="connsiteY3" fmla="*/ 55047 h 110093"/>
                <a:gd name="connsiteX4" fmla="*/ 95414 w 187159"/>
                <a:gd name="connsiteY4" fmla="*/ 0 h 110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159" h="110093">
                  <a:moveTo>
                    <a:pt x="95414" y="0"/>
                  </a:moveTo>
                  <a:lnTo>
                    <a:pt x="0" y="58716"/>
                  </a:lnTo>
                  <a:lnTo>
                    <a:pt x="91745" y="110093"/>
                  </a:lnTo>
                  <a:lnTo>
                    <a:pt x="187159" y="55047"/>
                  </a:lnTo>
                  <a:lnTo>
                    <a:pt x="95414"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095" name="Freeform: Shape 1094">
              <a:extLst>
                <a:ext uri="{FF2B5EF4-FFF2-40B4-BE49-F238E27FC236}">
                  <a16:creationId xmlns:a16="http://schemas.microsoft.com/office/drawing/2014/main" id="{87E354A0-B53B-4DB2-B299-EFB21E3E8F23}"/>
                </a:ext>
              </a:extLst>
            </p:cNvPr>
            <p:cNvSpPr/>
            <p:nvPr/>
          </p:nvSpPr>
          <p:spPr>
            <a:xfrm>
              <a:off x="10796079" y="6911111"/>
              <a:ext cx="253215" cy="146791"/>
            </a:xfrm>
            <a:custGeom>
              <a:avLst/>
              <a:gdLst>
                <a:gd name="connsiteX0" fmla="*/ 0 w 253215"/>
                <a:gd name="connsiteY0" fmla="*/ 55047 h 146791"/>
                <a:gd name="connsiteX1" fmla="*/ 161471 w 253215"/>
                <a:gd name="connsiteY1" fmla="*/ 146791 h 146791"/>
                <a:gd name="connsiteX2" fmla="*/ 253215 w 253215"/>
                <a:gd name="connsiteY2" fmla="*/ 91745 h 146791"/>
                <a:gd name="connsiteX3" fmla="*/ 95414 w 253215"/>
                <a:gd name="connsiteY3" fmla="*/ 0 h 146791"/>
                <a:gd name="connsiteX4" fmla="*/ 0 w 253215"/>
                <a:gd name="connsiteY4" fmla="*/ 55047 h 1467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3215" h="146791">
                  <a:moveTo>
                    <a:pt x="0" y="55047"/>
                  </a:moveTo>
                  <a:lnTo>
                    <a:pt x="161471" y="146791"/>
                  </a:lnTo>
                  <a:lnTo>
                    <a:pt x="253215" y="91745"/>
                  </a:lnTo>
                  <a:lnTo>
                    <a:pt x="95414" y="0"/>
                  </a:lnTo>
                  <a:lnTo>
                    <a:pt x="0" y="55047"/>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096" name="Freeform: Shape 1095">
              <a:extLst>
                <a:ext uri="{FF2B5EF4-FFF2-40B4-BE49-F238E27FC236}">
                  <a16:creationId xmlns:a16="http://schemas.microsoft.com/office/drawing/2014/main" id="{C3EB60CB-943F-4C40-AE64-D85360038AC1}"/>
                </a:ext>
              </a:extLst>
            </p:cNvPr>
            <p:cNvSpPr/>
            <p:nvPr/>
          </p:nvSpPr>
          <p:spPr>
            <a:xfrm>
              <a:off x="9676794" y="6133117"/>
              <a:ext cx="198168" cy="113763"/>
            </a:xfrm>
            <a:custGeom>
              <a:avLst/>
              <a:gdLst>
                <a:gd name="connsiteX0" fmla="*/ 113763 w 198168"/>
                <a:gd name="connsiteY0" fmla="*/ 113763 h 113763"/>
                <a:gd name="connsiteX1" fmla="*/ 198168 w 198168"/>
                <a:gd name="connsiteY1" fmla="*/ 62386 h 113763"/>
                <a:gd name="connsiteX2" fmla="*/ 88075 w 198168"/>
                <a:gd name="connsiteY2" fmla="*/ 0 h 113763"/>
                <a:gd name="connsiteX3" fmla="*/ 0 w 198168"/>
                <a:gd name="connsiteY3" fmla="*/ 51377 h 113763"/>
                <a:gd name="connsiteX4" fmla="*/ 113763 w 198168"/>
                <a:gd name="connsiteY4" fmla="*/ 113763 h 1137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8168" h="113763">
                  <a:moveTo>
                    <a:pt x="113763" y="113763"/>
                  </a:moveTo>
                  <a:lnTo>
                    <a:pt x="198168" y="62386"/>
                  </a:lnTo>
                  <a:lnTo>
                    <a:pt x="88075" y="0"/>
                  </a:lnTo>
                  <a:lnTo>
                    <a:pt x="0" y="51377"/>
                  </a:lnTo>
                  <a:lnTo>
                    <a:pt x="113763" y="113763"/>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097" name="Freeform: Shape 1096">
              <a:extLst>
                <a:ext uri="{FF2B5EF4-FFF2-40B4-BE49-F238E27FC236}">
                  <a16:creationId xmlns:a16="http://schemas.microsoft.com/office/drawing/2014/main" id="{5273D945-AEC8-4EF6-95F7-D34D08EDB1DB}"/>
                </a:ext>
              </a:extLst>
            </p:cNvPr>
            <p:cNvSpPr/>
            <p:nvPr/>
          </p:nvSpPr>
          <p:spPr>
            <a:xfrm>
              <a:off x="10410752" y="6690924"/>
              <a:ext cx="190828" cy="110093"/>
            </a:xfrm>
            <a:custGeom>
              <a:avLst/>
              <a:gdLst>
                <a:gd name="connsiteX0" fmla="*/ 91745 w 190828"/>
                <a:gd name="connsiteY0" fmla="*/ 0 h 110093"/>
                <a:gd name="connsiteX1" fmla="*/ 0 w 190828"/>
                <a:gd name="connsiteY1" fmla="*/ 55047 h 110093"/>
                <a:gd name="connsiteX2" fmla="*/ 99084 w 190828"/>
                <a:gd name="connsiteY2" fmla="*/ 110093 h 110093"/>
                <a:gd name="connsiteX3" fmla="*/ 190829 w 190828"/>
                <a:gd name="connsiteY3" fmla="*/ 55047 h 110093"/>
                <a:gd name="connsiteX4" fmla="*/ 91745 w 190828"/>
                <a:gd name="connsiteY4" fmla="*/ 0 h 110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828" h="110093">
                  <a:moveTo>
                    <a:pt x="91745" y="0"/>
                  </a:moveTo>
                  <a:lnTo>
                    <a:pt x="0" y="55047"/>
                  </a:lnTo>
                  <a:lnTo>
                    <a:pt x="99084" y="110093"/>
                  </a:lnTo>
                  <a:lnTo>
                    <a:pt x="190829" y="55047"/>
                  </a:lnTo>
                  <a:lnTo>
                    <a:pt x="91745"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098" name="Freeform: Shape 1097">
              <a:extLst>
                <a:ext uri="{FF2B5EF4-FFF2-40B4-BE49-F238E27FC236}">
                  <a16:creationId xmlns:a16="http://schemas.microsoft.com/office/drawing/2014/main" id="{4FFF6100-502B-444A-BE83-8FF7F04C5E94}"/>
                </a:ext>
              </a:extLst>
            </p:cNvPr>
            <p:cNvSpPr/>
            <p:nvPr/>
          </p:nvSpPr>
          <p:spPr>
            <a:xfrm>
              <a:off x="10539194" y="6764320"/>
              <a:ext cx="194498" cy="113763"/>
            </a:xfrm>
            <a:custGeom>
              <a:avLst/>
              <a:gdLst>
                <a:gd name="connsiteX0" fmla="*/ 95414 w 194498"/>
                <a:gd name="connsiteY0" fmla="*/ 0 h 113763"/>
                <a:gd name="connsiteX1" fmla="*/ 0 w 194498"/>
                <a:gd name="connsiteY1" fmla="*/ 55047 h 113763"/>
                <a:gd name="connsiteX2" fmla="*/ 99084 w 194498"/>
                <a:gd name="connsiteY2" fmla="*/ 113763 h 113763"/>
                <a:gd name="connsiteX3" fmla="*/ 194499 w 194498"/>
                <a:gd name="connsiteY3" fmla="*/ 55047 h 113763"/>
                <a:gd name="connsiteX4" fmla="*/ 95414 w 194498"/>
                <a:gd name="connsiteY4" fmla="*/ 0 h 1137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498" h="113763">
                  <a:moveTo>
                    <a:pt x="95414" y="0"/>
                  </a:moveTo>
                  <a:lnTo>
                    <a:pt x="0" y="55047"/>
                  </a:lnTo>
                  <a:lnTo>
                    <a:pt x="99084" y="113763"/>
                  </a:lnTo>
                  <a:lnTo>
                    <a:pt x="194499" y="55047"/>
                  </a:lnTo>
                  <a:lnTo>
                    <a:pt x="95414" y="0"/>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099" name="Freeform: Shape 1098">
              <a:extLst>
                <a:ext uri="{FF2B5EF4-FFF2-40B4-BE49-F238E27FC236}">
                  <a16:creationId xmlns:a16="http://schemas.microsoft.com/office/drawing/2014/main" id="{717E17F9-95AC-42F5-9141-EB288F5F715A}"/>
                </a:ext>
              </a:extLst>
            </p:cNvPr>
            <p:cNvSpPr/>
            <p:nvPr/>
          </p:nvSpPr>
          <p:spPr>
            <a:xfrm>
              <a:off x="9533673" y="6052382"/>
              <a:ext cx="198168" cy="113763"/>
            </a:xfrm>
            <a:custGeom>
              <a:avLst/>
              <a:gdLst>
                <a:gd name="connsiteX0" fmla="*/ 110094 w 198168"/>
                <a:gd name="connsiteY0" fmla="*/ 113763 h 113763"/>
                <a:gd name="connsiteX1" fmla="*/ 198169 w 198168"/>
                <a:gd name="connsiteY1" fmla="*/ 62386 h 113763"/>
                <a:gd name="connsiteX2" fmla="*/ 88075 w 198168"/>
                <a:gd name="connsiteY2" fmla="*/ 0 h 113763"/>
                <a:gd name="connsiteX3" fmla="*/ 0 w 198168"/>
                <a:gd name="connsiteY3" fmla="*/ 51377 h 113763"/>
                <a:gd name="connsiteX4" fmla="*/ 110094 w 198168"/>
                <a:gd name="connsiteY4" fmla="*/ 113763 h 1137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8168" h="113763">
                  <a:moveTo>
                    <a:pt x="110094" y="113763"/>
                  </a:moveTo>
                  <a:lnTo>
                    <a:pt x="198169" y="62386"/>
                  </a:lnTo>
                  <a:lnTo>
                    <a:pt x="88075" y="0"/>
                  </a:lnTo>
                  <a:lnTo>
                    <a:pt x="0" y="51377"/>
                  </a:lnTo>
                  <a:lnTo>
                    <a:pt x="110094" y="113763"/>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100" name="Freeform: Shape 1099">
              <a:extLst>
                <a:ext uri="{FF2B5EF4-FFF2-40B4-BE49-F238E27FC236}">
                  <a16:creationId xmlns:a16="http://schemas.microsoft.com/office/drawing/2014/main" id="{B2A23707-4226-4AF5-933A-E36F6A3349A9}"/>
                </a:ext>
              </a:extLst>
            </p:cNvPr>
            <p:cNvSpPr/>
            <p:nvPr/>
          </p:nvSpPr>
          <p:spPr>
            <a:xfrm>
              <a:off x="10964889" y="6727622"/>
              <a:ext cx="322941" cy="187158"/>
            </a:xfrm>
            <a:custGeom>
              <a:avLst/>
              <a:gdLst>
                <a:gd name="connsiteX0" fmla="*/ 0 w 322941"/>
                <a:gd name="connsiteY0" fmla="*/ 55047 h 187158"/>
                <a:gd name="connsiteX1" fmla="*/ 231197 w 322941"/>
                <a:gd name="connsiteY1" fmla="*/ 187159 h 187158"/>
                <a:gd name="connsiteX2" fmla="*/ 322941 w 322941"/>
                <a:gd name="connsiteY2" fmla="*/ 132112 h 187158"/>
                <a:gd name="connsiteX3" fmla="*/ 91745 w 322941"/>
                <a:gd name="connsiteY3" fmla="*/ 0 h 187158"/>
                <a:gd name="connsiteX4" fmla="*/ 0 w 322941"/>
                <a:gd name="connsiteY4" fmla="*/ 55047 h 1871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941" h="187158">
                  <a:moveTo>
                    <a:pt x="0" y="55047"/>
                  </a:moveTo>
                  <a:lnTo>
                    <a:pt x="231197" y="187159"/>
                  </a:lnTo>
                  <a:lnTo>
                    <a:pt x="322941" y="132112"/>
                  </a:lnTo>
                  <a:lnTo>
                    <a:pt x="91745" y="0"/>
                  </a:lnTo>
                  <a:lnTo>
                    <a:pt x="0" y="55047"/>
                  </a:lnTo>
                  <a:close/>
                </a:path>
              </a:pathLst>
            </a:custGeom>
            <a:solidFill>
              <a:schemeClr val="bg1"/>
            </a:solidFill>
            <a:ln w="36671" cap="flat">
              <a:noFill/>
              <a:prstDash val="solid"/>
              <a:miter/>
            </a:ln>
          </p:spPr>
          <p:txBody>
            <a:bodyPr rtlCol="0" anchor="ctr"/>
            <a:lstStyle/>
            <a:p>
              <a:endParaRPr lang="fr-fr" sz="1650" dirty="0">
                <a:cs typeface="Segoe UI"/>
              </a:endParaRPr>
            </a:p>
          </p:txBody>
        </p:sp>
        <p:sp>
          <p:nvSpPr>
            <p:cNvPr id="1101" name="Freeform: Shape 1100">
              <a:extLst>
                <a:ext uri="{FF2B5EF4-FFF2-40B4-BE49-F238E27FC236}">
                  <a16:creationId xmlns:a16="http://schemas.microsoft.com/office/drawing/2014/main" id="{05D798EA-9A25-4423-992C-C7C15631EE6B}"/>
                </a:ext>
              </a:extLst>
            </p:cNvPr>
            <p:cNvSpPr/>
            <p:nvPr/>
          </p:nvSpPr>
          <p:spPr>
            <a:xfrm>
              <a:off x="10401513" y="4948461"/>
              <a:ext cx="1002023" cy="845733"/>
            </a:xfrm>
            <a:custGeom>
              <a:avLst/>
              <a:gdLst>
                <a:gd name="connsiteX0" fmla="*/ 625763 w 1002023"/>
                <a:gd name="connsiteY0" fmla="*/ 28675 h 845733"/>
                <a:gd name="connsiteX1" fmla="*/ 805582 w 1002023"/>
                <a:gd name="connsiteY1" fmla="*/ 300238 h 845733"/>
                <a:gd name="connsiteX2" fmla="*/ 856959 w 1002023"/>
                <a:gd name="connsiteY2" fmla="*/ 318587 h 845733"/>
                <a:gd name="connsiteX3" fmla="*/ 985402 w 1002023"/>
                <a:gd name="connsiteY3" fmla="*/ 681896 h 845733"/>
                <a:gd name="connsiteX4" fmla="*/ 967053 w 1002023"/>
                <a:gd name="connsiteY4" fmla="*/ 725933 h 845733"/>
                <a:gd name="connsiteX5" fmla="*/ 963383 w 1002023"/>
                <a:gd name="connsiteY5" fmla="*/ 733273 h 845733"/>
                <a:gd name="connsiteX6" fmla="*/ 923016 w 1002023"/>
                <a:gd name="connsiteY6" fmla="*/ 784650 h 845733"/>
                <a:gd name="connsiteX7" fmla="*/ 919346 w 1002023"/>
                <a:gd name="connsiteY7" fmla="*/ 788320 h 845733"/>
                <a:gd name="connsiteX8" fmla="*/ 688149 w 1002023"/>
                <a:gd name="connsiteY8" fmla="*/ 821348 h 845733"/>
                <a:gd name="connsiteX9" fmla="*/ 78965 w 1002023"/>
                <a:gd name="connsiteY9" fmla="*/ 505746 h 845733"/>
                <a:gd name="connsiteX10" fmla="*/ 9239 w 1002023"/>
                <a:gd name="connsiteY10" fmla="*/ 285559 h 845733"/>
                <a:gd name="connsiteX11" fmla="*/ 196398 w 1002023"/>
                <a:gd name="connsiteY11" fmla="*/ 193815 h 845733"/>
                <a:gd name="connsiteX12" fmla="*/ 236765 w 1002023"/>
                <a:gd name="connsiteY12" fmla="*/ 223173 h 845733"/>
                <a:gd name="connsiteX13" fmla="*/ 240435 w 1002023"/>
                <a:gd name="connsiteY13" fmla="*/ 208494 h 845733"/>
                <a:gd name="connsiteX14" fmla="*/ 625763 w 1002023"/>
                <a:gd name="connsiteY14" fmla="*/ 28675 h 845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02023" h="845733">
                  <a:moveTo>
                    <a:pt x="625763" y="28675"/>
                  </a:moveTo>
                  <a:cubicBezTo>
                    <a:pt x="724847" y="80052"/>
                    <a:pt x="787234" y="182806"/>
                    <a:pt x="805582" y="300238"/>
                  </a:cubicBezTo>
                  <a:cubicBezTo>
                    <a:pt x="823931" y="303908"/>
                    <a:pt x="838610" y="311248"/>
                    <a:pt x="856959" y="318587"/>
                  </a:cubicBezTo>
                  <a:cubicBezTo>
                    <a:pt x="974393" y="377304"/>
                    <a:pt x="1033109" y="542444"/>
                    <a:pt x="985402" y="681896"/>
                  </a:cubicBezTo>
                  <a:cubicBezTo>
                    <a:pt x="981732" y="696575"/>
                    <a:pt x="974393" y="714924"/>
                    <a:pt x="967053" y="725933"/>
                  </a:cubicBezTo>
                  <a:cubicBezTo>
                    <a:pt x="967053" y="729603"/>
                    <a:pt x="963383" y="729603"/>
                    <a:pt x="963383" y="733273"/>
                  </a:cubicBezTo>
                  <a:cubicBezTo>
                    <a:pt x="948704" y="758961"/>
                    <a:pt x="934025" y="773641"/>
                    <a:pt x="923016" y="784650"/>
                  </a:cubicBezTo>
                  <a:lnTo>
                    <a:pt x="919346" y="788320"/>
                  </a:lnTo>
                  <a:cubicBezTo>
                    <a:pt x="856959" y="847036"/>
                    <a:pt x="768885" y="865385"/>
                    <a:pt x="688149" y="821348"/>
                  </a:cubicBezTo>
                  <a:lnTo>
                    <a:pt x="78965" y="505746"/>
                  </a:lnTo>
                  <a:cubicBezTo>
                    <a:pt x="12909" y="461709"/>
                    <a:pt x="-16450" y="366295"/>
                    <a:pt x="9239" y="285559"/>
                  </a:cubicBezTo>
                  <a:cubicBezTo>
                    <a:pt x="38597" y="197485"/>
                    <a:pt x="123002" y="157117"/>
                    <a:pt x="196398" y="193815"/>
                  </a:cubicBezTo>
                  <a:cubicBezTo>
                    <a:pt x="211077" y="201154"/>
                    <a:pt x="225756" y="212164"/>
                    <a:pt x="236765" y="223173"/>
                  </a:cubicBezTo>
                  <a:cubicBezTo>
                    <a:pt x="236765" y="219503"/>
                    <a:pt x="240435" y="215834"/>
                    <a:pt x="240435" y="208494"/>
                  </a:cubicBezTo>
                  <a:cubicBezTo>
                    <a:pt x="302822" y="36014"/>
                    <a:pt x="475302" y="-48391"/>
                    <a:pt x="625763" y="28675"/>
                  </a:cubicBezTo>
                  <a:close/>
                </a:path>
              </a:pathLst>
            </a:custGeom>
            <a:solidFill>
              <a:srgbClr val="50E6FF"/>
            </a:solidFill>
            <a:ln w="36671" cap="flat">
              <a:noFill/>
              <a:prstDash val="solid"/>
              <a:miter/>
            </a:ln>
          </p:spPr>
          <p:txBody>
            <a:bodyPr rtlCol="0" anchor="ctr"/>
            <a:lstStyle/>
            <a:p>
              <a:endParaRPr lang="fr-fr" sz="1650" dirty="0">
                <a:cs typeface="Segoe UI"/>
              </a:endParaRPr>
            </a:p>
          </p:txBody>
        </p:sp>
      </p:grpSp>
      <p:sp>
        <p:nvSpPr>
          <p:cNvPr id="62" name="Rectangle 61">
            <a:extLst>
              <a:ext uri="{FF2B5EF4-FFF2-40B4-BE49-F238E27FC236}">
                <a16:creationId xmlns:a16="http://schemas.microsoft.com/office/drawing/2014/main" id="{56E9A076-C211-4EE8-BFC8-FCF414C16D70}"/>
              </a:ext>
            </a:extLst>
          </p:cNvPr>
          <p:cNvSpPr/>
          <p:nvPr/>
        </p:nvSpPr>
        <p:spPr>
          <a:xfrm>
            <a:off x="380913" y="2760710"/>
            <a:ext cx="4592828" cy="1313180"/>
          </a:xfrm>
          <a:prstGeom prst="rect">
            <a:avLst/>
          </a:prstGeom>
        </p:spPr>
        <p:txBody>
          <a:bodyPr wrap="square" lIns="0" tIns="0" rIns="0" bIns="0" anchor="t">
            <a:spAutoFit/>
          </a:bodyPr>
          <a:lstStyle/>
          <a:p>
            <a:pPr algn="l" rtl="0">
              <a:spcBef>
                <a:spcPts val="200"/>
              </a:spcBef>
              <a:spcAft>
                <a:spcPts val="200"/>
              </a:spcAft>
            </a:pPr>
            <a:r>
              <a:rPr lang="fr-fr" sz="1800" b="0" i="0" u="none" baseline="0" dirty="0">
                <a:solidFill>
                  <a:schemeClr val="accent1"/>
                </a:solidFill>
                <a:latin typeface="+mj-lt"/>
              </a:rPr>
              <a:t>Identité et accès</a:t>
            </a:r>
            <a:endParaRPr lang="fr-fr" sz="1800" b="0" i="0" u="none" baseline="0" dirty="0">
              <a:solidFill>
                <a:schemeClr val="accent1"/>
              </a:solidFill>
              <a:latin typeface="+mj-lt"/>
              <a:cs typeface="Segoe UI Semibold"/>
            </a:endParaRPr>
          </a:p>
          <a:p>
            <a:pPr algn="l" rtl="0">
              <a:spcBef>
                <a:spcPts val="200"/>
              </a:spcBef>
              <a:spcAft>
                <a:spcPts val="200"/>
              </a:spcAft>
            </a:pPr>
            <a:r>
              <a:rPr lang="fr-fr" sz="1600" b="0" i="0" u="none" baseline="0" dirty="0"/>
              <a:t>Azure offre une gouvernance d</a:t>
            </a:r>
            <a:r>
              <a:rPr lang="fr-FR" sz="1600" b="0" i="0" u="none" baseline="0" dirty="0"/>
              <a:t>’</a:t>
            </a:r>
            <a:r>
              <a:rPr lang="fr-fr" sz="1600" b="0" i="0" u="none" baseline="0" dirty="0"/>
              <a:t>identité dans </a:t>
            </a:r>
            <a:br>
              <a:rPr lang="fr-fr" sz="1600" b="0" i="0" u="none" baseline="0" dirty="0"/>
            </a:br>
            <a:r>
              <a:rPr lang="fr-fr" sz="1600" b="0" i="0" u="none" baseline="0" dirty="0"/>
              <a:t>le cloud au niveau de l</a:t>
            </a:r>
            <a:r>
              <a:rPr lang="fr-FR" sz="1600" b="0" i="0" u="none" baseline="0" dirty="0"/>
              <a:t>’</a:t>
            </a:r>
            <a:r>
              <a:rPr lang="fr-fr" sz="1600" b="0" i="0" u="none" baseline="0" dirty="0"/>
              <a:t>entreprise vous permettant de gérer l</a:t>
            </a:r>
            <a:r>
              <a:rPr lang="fr-FR" sz="1600" b="0" i="0" u="none" baseline="0" dirty="0"/>
              <a:t>’</a:t>
            </a:r>
            <a:r>
              <a:rPr lang="fr-fr" sz="1600" b="0" i="0" u="none" baseline="0" dirty="0"/>
              <a:t>accès, de sécuriser les terminaux et d</a:t>
            </a:r>
            <a:r>
              <a:rPr lang="fr-FR" sz="1600" b="0" i="0" u="none" baseline="0" dirty="0"/>
              <a:t>’</a:t>
            </a:r>
            <a:r>
              <a:rPr lang="fr-fr" sz="1600" b="0" i="0" u="none" baseline="0" dirty="0"/>
              <a:t>identifier les menaces potentielles.</a:t>
            </a:r>
          </a:p>
        </p:txBody>
      </p:sp>
      <p:grpSp>
        <p:nvGrpSpPr>
          <p:cNvPr id="1593" name="Group 1592">
            <a:extLst>
              <a:ext uri="{FF2B5EF4-FFF2-40B4-BE49-F238E27FC236}">
                <a16:creationId xmlns:a16="http://schemas.microsoft.com/office/drawing/2014/main" id="{5AB96919-4542-43AA-96B7-009DD4AEA450}"/>
              </a:ext>
            </a:extLst>
          </p:cNvPr>
          <p:cNvGrpSpPr/>
          <p:nvPr/>
        </p:nvGrpSpPr>
        <p:grpSpPr>
          <a:xfrm>
            <a:off x="408914" y="4257890"/>
            <a:ext cx="1927585" cy="2311813"/>
            <a:chOff x="-7560528" y="3348555"/>
            <a:chExt cx="1837633" cy="2203931"/>
          </a:xfrm>
        </p:grpSpPr>
        <p:sp>
          <p:nvSpPr>
            <p:cNvPr id="1511" name="Freeform: Shape 1510">
              <a:extLst>
                <a:ext uri="{FF2B5EF4-FFF2-40B4-BE49-F238E27FC236}">
                  <a16:creationId xmlns:a16="http://schemas.microsoft.com/office/drawing/2014/main" id="{C2DA668E-15C1-4FAB-BD31-22095685553F}"/>
                </a:ext>
              </a:extLst>
            </p:cNvPr>
            <p:cNvSpPr/>
            <p:nvPr/>
          </p:nvSpPr>
          <p:spPr>
            <a:xfrm>
              <a:off x="-7560528" y="4562247"/>
              <a:ext cx="1837633" cy="990239"/>
            </a:xfrm>
            <a:custGeom>
              <a:avLst/>
              <a:gdLst>
                <a:gd name="connsiteX0" fmla="*/ 1837634 w 1837633"/>
                <a:gd name="connsiteY0" fmla="*/ 775272 h 990239"/>
                <a:gd name="connsiteX1" fmla="*/ 1368865 w 1837633"/>
                <a:gd name="connsiteY1" fmla="*/ 502054 h 990239"/>
                <a:gd name="connsiteX2" fmla="*/ 1407698 w 1837633"/>
                <a:gd name="connsiteY2" fmla="*/ 485412 h 990239"/>
                <a:gd name="connsiteX3" fmla="*/ 576951 w 1837633"/>
                <a:gd name="connsiteY3" fmla="*/ 0 h 990239"/>
                <a:gd name="connsiteX4" fmla="*/ 0 w 1837633"/>
                <a:gd name="connsiteY4" fmla="*/ 327306 h 990239"/>
                <a:gd name="connsiteX5" fmla="*/ 951411 w 1837633"/>
                <a:gd name="connsiteY5" fmla="*/ 883449 h 990239"/>
                <a:gd name="connsiteX6" fmla="*/ 1119225 w 1837633"/>
                <a:gd name="connsiteY6" fmla="*/ 789141 h 990239"/>
                <a:gd name="connsiteX7" fmla="*/ 1465947 w 1837633"/>
                <a:gd name="connsiteY7" fmla="*/ 990240 h 990239"/>
                <a:gd name="connsiteX8" fmla="*/ 1837634 w 1837633"/>
                <a:gd name="connsiteY8" fmla="*/ 775272 h 990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37633" h="990239">
                  <a:moveTo>
                    <a:pt x="1837634" y="775272"/>
                  </a:moveTo>
                  <a:lnTo>
                    <a:pt x="1368865" y="502054"/>
                  </a:lnTo>
                  <a:lnTo>
                    <a:pt x="1407698" y="485412"/>
                  </a:lnTo>
                  <a:lnTo>
                    <a:pt x="576951" y="0"/>
                  </a:lnTo>
                  <a:lnTo>
                    <a:pt x="0" y="327306"/>
                  </a:lnTo>
                  <a:lnTo>
                    <a:pt x="951411" y="883449"/>
                  </a:lnTo>
                  <a:lnTo>
                    <a:pt x="1119225" y="789141"/>
                  </a:lnTo>
                  <a:lnTo>
                    <a:pt x="1465947" y="990240"/>
                  </a:lnTo>
                  <a:lnTo>
                    <a:pt x="1837634" y="775272"/>
                  </a:lnTo>
                  <a:close/>
                </a:path>
              </a:pathLst>
            </a:custGeom>
            <a:solidFill>
              <a:schemeClr val="bg2">
                <a:lumMod val="90000"/>
                <a:alpha val="20000"/>
              </a:schemeClr>
            </a:solidFill>
            <a:ln w="13860" cap="flat">
              <a:noFill/>
              <a:prstDash val="solid"/>
              <a:miter/>
            </a:ln>
          </p:spPr>
          <p:txBody>
            <a:bodyPr rtlCol="0" anchor="ctr"/>
            <a:lstStyle/>
            <a:p>
              <a:endParaRPr lang="fr-fr" sz="1650" dirty="0">
                <a:cs typeface="Segoe UI"/>
              </a:endParaRPr>
            </a:p>
          </p:txBody>
        </p:sp>
        <p:grpSp>
          <p:nvGrpSpPr>
            <p:cNvPr id="1592" name="Group 1591">
              <a:extLst>
                <a:ext uri="{FF2B5EF4-FFF2-40B4-BE49-F238E27FC236}">
                  <a16:creationId xmlns:a16="http://schemas.microsoft.com/office/drawing/2014/main" id="{2BABD5EA-E986-43DC-8EF6-A77B34C1D571}"/>
                </a:ext>
              </a:extLst>
            </p:cNvPr>
            <p:cNvGrpSpPr/>
            <p:nvPr/>
          </p:nvGrpSpPr>
          <p:grpSpPr>
            <a:xfrm>
              <a:off x="-7079700" y="3348555"/>
              <a:ext cx="1209368" cy="1831842"/>
              <a:chOff x="-5065967" y="4483434"/>
              <a:chExt cx="1209368" cy="1831842"/>
            </a:xfrm>
          </p:grpSpPr>
          <p:sp>
            <p:nvSpPr>
              <p:cNvPr id="698" name="Freeform: Shape 697">
                <a:extLst>
                  <a:ext uri="{FF2B5EF4-FFF2-40B4-BE49-F238E27FC236}">
                    <a16:creationId xmlns:a16="http://schemas.microsoft.com/office/drawing/2014/main" id="{A6A3E76A-FF81-43D1-AAE8-4963ED0591ED}"/>
                  </a:ext>
                </a:extLst>
              </p:cNvPr>
              <p:cNvSpPr/>
              <p:nvPr/>
            </p:nvSpPr>
            <p:spPr>
              <a:xfrm>
                <a:off x="-5063193" y="4811888"/>
                <a:ext cx="356430" cy="205259"/>
              </a:xfrm>
              <a:custGeom>
                <a:avLst/>
                <a:gdLst>
                  <a:gd name="connsiteX0" fmla="*/ 0 w 356430"/>
                  <a:gd name="connsiteY0" fmla="*/ 141463 h 205259"/>
                  <a:gd name="connsiteX1" fmla="*/ 245480 w 356430"/>
                  <a:gd name="connsiteY1" fmla="*/ 0 h 205259"/>
                  <a:gd name="connsiteX2" fmla="*/ 356431 w 356430"/>
                  <a:gd name="connsiteY2" fmla="*/ 63797 h 205259"/>
                  <a:gd name="connsiteX3" fmla="*/ 110951 w 356430"/>
                  <a:gd name="connsiteY3" fmla="*/ 205260 h 205259"/>
                  <a:gd name="connsiteX4" fmla="*/ 0 w 356430"/>
                  <a:gd name="connsiteY4" fmla="*/ 141463 h 2052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6430" h="205259">
                    <a:moveTo>
                      <a:pt x="0" y="141463"/>
                    </a:moveTo>
                    <a:lnTo>
                      <a:pt x="245480" y="0"/>
                    </a:lnTo>
                    <a:lnTo>
                      <a:pt x="356431" y="63797"/>
                    </a:lnTo>
                    <a:lnTo>
                      <a:pt x="110951" y="205260"/>
                    </a:lnTo>
                    <a:lnTo>
                      <a:pt x="0" y="141463"/>
                    </a:lnTo>
                    <a:close/>
                  </a:path>
                </a:pathLst>
              </a:custGeom>
              <a:solidFill>
                <a:srgbClr val="32B0E7"/>
              </a:solidFill>
              <a:ln w="13860" cap="flat">
                <a:noFill/>
                <a:prstDash val="solid"/>
                <a:miter/>
              </a:ln>
            </p:spPr>
            <p:txBody>
              <a:bodyPr rtlCol="0" anchor="ctr"/>
              <a:lstStyle/>
              <a:p>
                <a:endParaRPr lang="fr-fr" sz="1650" dirty="0">
                  <a:cs typeface="Segoe UI"/>
                </a:endParaRPr>
              </a:p>
            </p:txBody>
          </p:sp>
          <p:sp>
            <p:nvSpPr>
              <p:cNvPr id="699" name="Freeform: Shape 698">
                <a:extLst>
                  <a:ext uri="{FF2B5EF4-FFF2-40B4-BE49-F238E27FC236}">
                    <a16:creationId xmlns:a16="http://schemas.microsoft.com/office/drawing/2014/main" id="{D922861D-7437-410B-899F-B2BB1CDA08B7}"/>
                  </a:ext>
                </a:extLst>
              </p:cNvPr>
              <p:cNvSpPr/>
              <p:nvPr/>
            </p:nvSpPr>
            <p:spPr>
              <a:xfrm>
                <a:off x="-4842173" y="4810501"/>
                <a:ext cx="245479" cy="270443"/>
              </a:xfrm>
              <a:custGeom>
                <a:avLst/>
                <a:gdLst>
                  <a:gd name="connsiteX0" fmla="*/ 0 w 245479"/>
                  <a:gd name="connsiteY0" fmla="*/ 142850 h 270443"/>
                  <a:gd name="connsiteX1" fmla="*/ 245480 w 245479"/>
                  <a:gd name="connsiteY1" fmla="*/ 0 h 270443"/>
                  <a:gd name="connsiteX2" fmla="*/ 245480 w 245479"/>
                  <a:gd name="connsiteY2" fmla="*/ 128981 h 270443"/>
                  <a:gd name="connsiteX3" fmla="*/ 0 w 245479"/>
                  <a:gd name="connsiteY3" fmla="*/ 270444 h 270443"/>
                  <a:gd name="connsiteX4" fmla="*/ 0 w 245479"/>
                  <a:gd name="connsiteY4" fmla="*/ 142850 h 2704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5479" h="270443">
                    <a:moveTo>
                      <a:pt x="0" y="142850"/>
                    </a:moveTo>
                    <a:lnTo>
                      <a:pt x="245480" y="0"/>
                    </a:lnTo>
                    <a:lnTo>
                      <a:pt x="245480" y="128981"/>
                    </a:lnTo>
                    <a:lnTo>
                      <a:pt x="0" y="270444"/>
                    </a:lnTo>
                    <a:lnTo>
                      <a:pt x="0" y="142850"/>
                    </a:lnTo>
                    <a:close/>
                  </a:path>
                </a:pathLst>
              </a:custGeom>
              <a:solidFill>
                <a:srgbClr val="1E92D8"/>
              </a:solidFill>
              <a:ln w="13860" cap="flat">
                <a:noFill/>
                <a:prstDash val="solid"/>
                <a:miter/>
              </a:ln>
            </p:spPr>
            <p:txBody>
              <a:bodyPr rtlCol="0" anchor="ctr"/>
              <a:lstStyle/>
              <a:p>
                <a:endParaRPr lang="fr-fr" sz="1650" dirty="0">
                  <a:cs typeface="Segoe UI"/>
                </a:endParaRPr>
              </a:p>
            </p:txBody>
          </p:sp>
          <p:sp>
            <p:nvSpPr>
              <p:cNvPr id="700" name="Freeform: Shape 699">
                <a:extLst>
                  <a:ext uri="{FF2B5EF4-FFF2-40B4-BE49-F238E27FC236}">
                    <a16:creationId xmlns:a16="http://schemas.microsoft.com/office/drawing/2014/main" id="{6EB0E4DC-E45D-4A4E-B2DF-96AA187BAA56}"/>
                  </a:ext>
                </a:extLst>
              </p:cNvPr>
              <p:cNvSpPr/>
              <p:nvPr/>
            </p:nvSpPr>
            <p:spPr>
              <a:xfrm>
                <a:off x="-4839903" y="4644074"/>
                <a:ext cx="320371" cy="309276"/>
              </a:xfrm>
              <a:custGeom>
                <a:avLst/>
                <a:gdLst>
                  <a:gd name="connsiteX0" fmla="*/ 76279 w 320371"/>
                  <a:gd name="connsiteY0" fmla="*/ 142850 h 309276"/>
                  <a:gd name="connsiteX1" fmla="*/ 320372 w 320371"/>
                  <a:gd name="connsiteY1" fmla="*/ 0 h 309276"/>
                  <a:gd name="connsiteX2" fmla="*/ 245480 w 320371"/>
                  <a:gd name="connsiteY2" fmla="*/ 166427 h 309276"/>
                  <a:gd name="connsiteX3" fmla="*/ 0 w 320371"/>
                  <a:gd name="connsiteY3" fmla="*/ 309276 h 309276"/>
                  <a:gd name="connsiteX4" fmla="*/ 76279 w 320371"/>
                  <a:gd name="connsiteY4" fmla="*/ 142850 h 309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0371" h="309276">
                    <a:moveTo>
                      <a:pt x="76279" y="142850"/>
                    </a:moveTo>
                    <a:lnTo>
                      <a:pt x="320372" y="0"/>
                    </a:lnTo>
                    <a:cubicBezTo>
                      <a:pt x="273217" y="26351"/>
                      <a:pt x="245480" y="84600"/>
                      <a:pt x="245480" y="166427"/>
                    </a:cubicBezTo>
                    <a:lnTo>
                      <a:pt x="0" y="309276"/>
                    </a:lnTo>
                    <a:cubicBezTo>
                      <a:pt x="0" y="227450"/>
                      <a:pt x="29125" y="169201"/>
                      <a:pt x="76279" y="142850"/>
                    </a:cubicBezTo>
                    <a:close/>
                  </a:path>
                </a:pathLst>
              </a:custGeom>
              <a:solidFill>
                <a:srgbClr val="1E92D8"/>
              </a:solidFill>
              <a:ln w="13860" cap="flat">
                <a:noFill/>
                <a:prstDash val="solid"/>
                <a:miter/>
              </a:ln>
            </p:spPr>
            <p:txBody>
              <a:bodyPr rtlCol="0" anchor="ctr"/>
              <a:lstStyle/>
              <a:p>
                <a:endParaRPr lang="fr-fr" sz="1650" dirty="0">
                  <a:cs typeface="Segoe UI"/>
                </a:endParaRPr>
              </a:p>
            </p:txBody>
          </p:sp>
          <p:sp>
            <p:nvSpPr>
              <p:cNvPr id="701" name="Freeform: Shape 700">
                <a:extLst>
                  <a:ext uri="{FF2B5EF4-FFF2-40B4-BE49-F238E27FC236}">
                    <a16:creationId xmlns:a16="http://schemas.microsoft.com/office/drawing/2014/main" id="{759DF6F8-A885-4C69-8E7D-788C07183700}"/>
                  </a:ext>
                </a:extLst>
              </p:cNvPr>
              <p:cNvSpPr/>
              <p:nvPr/>
            </p:nvSpPr>
            <p:spPr>
              <a:xfrm>
                <a:off x="-4844443" y="4939481"/>
                <a:ext cx="761402" cy="439644"/>
              </a:xfrm>
              <a:custGeom>
                <a:avLst/>
                <a:gdLst>
                  <a:gd name="connsiteX0" fmla="*/ 0 w 761402"/>
                  <a:gd name="connsiteY0" fmla="*/ 141463 h 439644"/>
                  <a:gd name="connsiteX1" fmla="*/ 245480 w 761402"/>
                  <a:gd name="connsiteY1" fmla="*/ 0 h 439644"/>
                  <a:gd name="connsiteX2" fmla="*/ 761403 w 761402"/>
                  <a:gd name="connsiteY2" fmla="*/ 298181 h 439644"/>
                  <a:gd name="connsiteX3" fmla="*/ 515923 w 761402"/>
                  <a:gd name="connsiteY3" fmla="*/ 439644 h 439644"/>
                  <a:gd name="connsiteX4" fmla="*/ 0 w 761402"/>
                  <a:gd name="connsiteY4" fmla="*/ 141463 h 4396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1402" h="439644">
                    <a:moveTo>
                      <a:pt x="0" y="141463"/>
                    </a:moveTo>
                    <a:lnTo>
                      <a:pt x="245480" y="0"/>
                    </a:lnTo>
                    <a:lnTo>
                      <a:pt x="761403" y="298181"/>
                    </a:lnTo>
                    <a:lnTo>
                      <a:pt x="515923" y="439644"/>
                    </a:lnTo>
                    <a:lnTo>
                      <a:pt x="0" y="141463"/>
                    </a:lnTo>
                    <a:close/>
                  </a:path>
                </a:pathLst>
              </a:custGeom>
              <a:solidFill>
                <a:srgbClr val="32B0E7"/>
              </a:solidFill>
              <a:ln w="13860" cap="flat">
                <a:noFill/>
                <a:prstDash val="solid"/>
                <a:miter/>
              </a:ln>
            </p:spPr>
            <p:txBody>
              <a:bodyPr rtlCol="0" anchor="ctr"/>
              <a:lstStyle/>
              <a:p>
                <a:endParaRPr lang="fr-fr" sz="1650" dirty="0">
                  <a:cs typeface="Segoe UI"/>
                </a:endParaRPr>
              </a:p>
            </p:txBody>
          </p:sp>
          <p:sp>
            <p:nvSpPr>
              <p:cNvPr id="702" name="Freeform: Shape 701">
                <a:extLst>
                  <a:ext uri="{FF2B5EF4-FFF2-40B4-BE49-F238E27FC236}">
                    <a16:creationId xmlns:a16="http://schemas.microsoft.com/office/drawing/2014/main" id="{7DC0C82D-90DD-4029-AE4E-DAE09E38FC75}"/>
                  </a:ext>
                </a:extLst>
              </p:cNvPr>
              <p:cNvSpPr/>
              <p:nvPr/>
            </p:nvSpPr>
            <p:spPr>
              <a:xfrm>
                <a:off x="-4215299" y="5180801"/>
                <a:ext cx="245479" cy="262122"/>
              </a:xfrm>
              <a:custGeom>
                <a:avLst/>
                <a:gdLst>
                  <a:gd name="connsiteX0" fmla="*/ 1387 w 245479"/>
                  <a:gd name="connsiteY0" fmla="*/ 142850 h 262122"/>
                  <a:gd name="connsiteX1" fmla="*/ 245480 w 245479"/>
                  <a:gd name="connsiteY1" fmla="*/ 0 h 262122"/>
                  <a:gd name="connsiteX2" fmla="*/ 245480 w 245479"/>
                  <a:gd name="connsiteY2" fmla="*/ 120659 h 262122"/>
                  <a:gd name="connsiteX3" fmla="*/ 0 w 245479"/>
                  <a:gd name="connsiteY3" fmla="*/ 262122 h 262122"/>
                  <a:gd name="connsiteX4" fmla="*/ 1387 w 245479"/>
                  <a:gd name="connsiteY4" fmla="*/ 142850 h 2621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5479" h="262122">
                    <a:moveTo>
                      <a:pt x="1387" y="142850"/>
                    </a:moveTo>
                    <a:lnTo>
                      <a:pt x="245480" y="0"/>
                    </a:lnTo>
                    <a:lnTo>
                      <a:pt x="245480" y="120659"/>
                    </a:lnTo>
                    <a:lnTo>
                      <a:pt x="0" y="262122"/>
                    </a:lnTo>
                    <a:lnTo>
                      <a:pt x="1387" y="142850"/>
                    </a:lnTo>
                    <a:close/>
                  </a:path>
                </a:pathLst>
              </a:custGeom>
              <a:solidFill>
                <a:srgbClr val="1E92D8"/>
              </a:solidFill>
              <a:ln w="13860" cap="flat">
                <a:noFill/>
                <a:prstDash val="solid"/>
                <a:miter/>
              </a:ln>
            </p:spPr>
            <p:txBody>
              <a:bodyPr rtlCol="0" anchor="ctr"/>
              <a:lstStyle/>
              <a:p>
                <a:endParaRPr lang="fr-fr" sz="1650" dirty="0">
                  <a:cs typeface="Segoe UI"/>
                </a:endParaRPr>
              </a:p>
            </p:txBody>
          </p:sp>
          <p:sp>
            <p:nvSpPr>
              <p:cNvPr id="703" name="Freeform: Shape 702">
                <a:extLst>
                  <a:ext uri="{FF2B5EF4-FFF2-40B4-BE49-F238E27FC236}">
                    <a16:creationId xmlns:a16="http://schemas.microsoft.com/office/drawing/2014/main" id="{493D3F9C-06C2-4BB2-8C32-9CB040564099}"/>
                  </a:ext>
                </a:extLst>
              </p:cNvPr>
              <p:cNvSpPr/>
              <p:nvPr/>
            </p:nvSpPr>
            <p:spPr>
              <a:xfrm>
                <a:off x="-4105735" y="5366644"/>
                <a:ext cx="246866" cy="948632"/>
              </a:xfrm>
              <a:custGeom>
                <a:avLst/>
                <a:gdLst>
                  <a:gd name="connsiteX0" fmla="*/ 1387 w 246866"/>
                  <a:gd name="connsiteY0" fmla="*/ 141463 h 948632"/>
                  <a:gd name="connsiteX1" fmla="*/ 246867 w 246866"/>
                  <a:gd name="connsiteY1" fmla="*/ 0 h 948632"/>
                  <a:gd name="connsiteX2" fmla="*/ 244093 w 246866"/>
                  <a:gd name="connsiteY2" fmla="*/ 805783 h 948632"/>
                  <a:gd name="connsiteX3" fmla="*/ 0 w 246866"/>
                  <a:gd name="connsiteY3" fmla="*/ 948633 h 948632"/>
                  <a:gd name="connsiteX4" fmla="*/ 1387 w 246866"/>
                  <a:gd name="connsiteY4" fmla="*/ 141463 h 9486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866" h="948632">
                    <a:moveTo>
                      <a:pt x="1387" y="141463"/>
                    </a:moveTo>
                    <a:lnTo>
                      <a:pt x="246867" y="0"/>
                    </a:lnTo>
                    <a:lnTo>
                      <a:pt x="244093" y="805783"/>
                    </a:lnTo>
                    <a:lnTo>
                      <a:pt x="0" y="948633"/>
                    </a:lnTo>
                    <a:lnTo>
                      <a:pt x="1387" y="141463"/>
                    </a:lnTo>
                    <a:close/>
                  </a:path>
                </a:pathLst>
              </a:custGeom>
              <a:solidFill>
                <a:srgbClr val="1E92D8"/>
              </a:solidFill>
              <a:ln w="13860" cap="flat">
                <a:noFill/>
                <a:prstDash val="solid"/>
                <a:miter/>
              </a:ln>
            </p:spPr>
            <p:txBody>
              <a:bodyPr rtlCol="0" anchor="ctr"/>
              <a:lstStyle/>
              <a:p>
                <a:endParaRPr lang="fr-fr" sz="1650" dirty="0">
                  <a:cs typeface="Segoe UI"/>
                </a:endParaRPr>
              </a:p>
            </p:txBody>
          </p:sp>
          <p:sp>
            <p:nvSpPr>
              <p:cNvPr id="704" name="Freeform: Shape 703">
                <a:extLst>
                  <a:ext uri="{FF2B5EF4-FFF2-40B4-BE49-F238E27FC236}">
                    <a16:creationId xmlns:a16="http://schemas.microsoft.com/office/drawing/2014/main" id="{ACFC5D0F-3C7A-427C-B942-4C5172075053}"/>
                  </a:ext>
                </a:extLst>
              </p:cNvPr>
              <p:cNvSpPr/>
              <p:nvPr/>
            </p:nvSpPr>
            <p:spPr>
              <a:xfrm>
                <a:off x="-4213029" y="5301460"/>
                <a:ext cx="356430" cy="206646"/>
              </a:xfrm>
              <a:custGeom>
                <a:avLst/>
                <a:gdLst>
                  <a:gd name="connsiteX0" fmla="*/ 0 w 356430"/>
                  <a:gd name="connsiteY0" fmla="*/ 141463 h 206646"/>
                  <a:gd name="connsiteX1" fmla="*/ 245480 w 356430"/>
                  <a:gd name="connsiteY1" fmla="*/ 0 h 206646"/>
                  <a:gd name="connsiteX2" fmla="*/ 356431 w 356430"/>
                  <a:gd name="connsiteY2" fmla="*/ 65184 h 206646"/>
                  <a:gd name="connsiteX3" fmla="*/ 110951 w 356430"/>
                  <a:gd name="connsiteY3" fmla="*/ 206647 h 206646"/>
                  <a:gd name="connsiteX4" fmla="*/ 0 w 356430"/>
                  <a:gd name="connsiteY4" fmla="*/ 141463 h 20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6430" h="206646">
                    <a:moveTo>
                      <a:pt x="0" y="141463"/>
                    </a:moveTo>
                    <a:lnTo>
                      <a:pt x="245480" y="0"/>
                    </a:lnTo>
                    <a:lnTo>
                      <a:pt x="356431" y="65184"/>
                    </a:lnTo>
                    <a:lnTo>
                      <a:pt x="110951" y="206647"/>
                    </a:lnTo>
                    <a:lnTo>
                      <a:pt x="0" y="141463"/>
                    </a:lnTo>
                    <a:close/>
                  </a:path>
                </a:pathLst>
              </a:custGeom>
              <a:solidFill>
                <a:srgbClr val="32B0E7"/>
              </a:solidFill>
              <a:ln w="13860" cap="flat">
                <a:noFill/>
                <a:prstDash val="solid"/>
                <a:miter/>
              </a:ln>
            </p:spPr>
            <p:txBody>
              <a:bodyPr rtlCol="0" anchor="ctr"/>
              <a:lstStyle/>
              <a:p>
                <a:endParaRPr lang="fr-fr" sz="1650" dirty="0">
                  <a:cs typeface="Segoe UI"/>
                </a:endParaRPr>
              </a:p>
            </p:txBody>
          </p:sp>
          <p:sp>
            <p:nvSpPr>
              <p:cNvPr id="705" name="Freeform: Shape 704">
                <a:extLst>
                  <a:ext uri="{FF2B5EF4-FFF2-40B4-BE49-F238E27FC236}">
                    <a16:creationId xmlns:a16="http://schemas.microsoft.com/office/drawing/2014/main" id="{0BA08053-7F0F-4B06-B244-77F6EB5D440A}"/>
                  </a:ext>
                </a:extLst>
              </p:cNvPr>
              <p:cNvSpPr/>
              <p:nvPr/>
            </p:nvSpPr>
            <p:spPr>
              <a:xfrm>
                <a:off x="-4844064" y="4483434"/>
                <a:ext cx="535339" cy="210567"/>
              </a:xfrm>
              <a:custGeom>
                <a:avLst/>
                <a:gdLst>
                  <a:gd name="connsiteX0" fmla="*/ 0 w 535339"/>
                  <a:gd name="connsiteY0" fmla="*/ 167574 h 210567"/>
                  <a:gd name="connsiteX1" fmla="*/ 244093 w 535339"/>
                  <a:gd name="connsiteY1" fmla="*/ 24724 h 210567"/>
                  <a:gd name="connsiteX2" fmla="*/ 507602 w 535339"/>
                  <a:gd name="connsiteY2" fmla="*/ 51075 h 210567"/>
                  <a:gd name="connsiteX3" fmla="*/ 535340 w 535339"/>
                  <a:gd name="connsiteY3" fmla="*/ 67718 h 210567"/>
                  <a:gd name="connsiteX4" fmla="*/ 291247 w 535339"/>
                  <a:gd name="connsiteY4" fmla="*/ 210568 h 210567"/>
                  <a:gd name="connsiteX5" fmla="*/ 263509 w 535339"/>
                  <a:gd name="connsiteY5" fmla="*/ 193925 h 210567"/>
                  <a:gd name="connsiteX6" fmla="*/ 0 w 535339"/>
                  <a:gd name="connsiteY6" fmla="*/ 167574 h 210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35339" h="210567">
                    <a:moveTo>
                      <a:pt x="0" y="167574"/>
                    </a:moveTo>
                    <a:lnTo>
                      <a:pt x="244093" y="24724"/>
                    </a:lnTo>
                    <a:cubicBezTo>
                      <a:pt x="310663" y="-14108"/>
                      <a:pt x="404972" y="-8561"/>
                      <a:pt x="507602" y="51075"/>
                    </a:cubicBezTo>
                    <a:cubicBezTo>
                      <a:pt x="517310" y="56623"/>
                      <a:pt x="525631" y="62171"/>
                      <a:pt x="535340" y="67718"/>
                    </a:cubicBezTo>
                    <a:lnTo>
                      <a:pt x="291247" y="210568"/>
                    </a:lnTo>
                    <a:cubicBezTo>
                      <a:pt x="281539" y="203633"/>
                      <a:pt x="273217" y="199473"/>
                      <a:pt x="263509" y="193925"/>
                    </a:cubicBezTo>
                    <a:cubicBezTo>
                      <a:pt x="160879" y="134289"/>
                      <a:pt x="67958" y="128741"/>
                      <a:pt x="0" y="167574"/>
                    </a:cubicBezTo>
                    <a:close/>
                  </a:path>
                </a:pathLst>
              </a:custGeom>
              <a:solidFill>
                <a:srgbClr val="1E92D8"/>
              </a:solidFill>
              <a:ln w="13860" cap="flat">
                <a:noFill/>
                <a:prstDash val="solid"/>
                <a:miter/>
              </a:ln>
            </p:spPr>
            <p:txBody>
              <a:bodyPr rtlCol="0" anchor="ctr"/>
              <a:lstStyle/>
              <a:p>
                <a:endParaRPr lang="fr-fr" sz="1650" dirty="0">
                  <a:cs typeface="Segoe UI"/>
                </a:endParaRPr>
              </a:p>
            </p:txBody>
          </p:sp>
          <p:sp>
            <p:nvSpPr>
              <p:cNvPr id="706" name="Freeform: Shape 705">
                <a:extLst>
                  <a:ext uri="{FF2B5EF4-FFF2-40B4-BE49-F238E27FC236}">
                    <a16:creationId xmlns:a16="http://schemas.microsoft.com/office/drawing/2014/main" id="{5FF605CE-0F48-406F-9BA6-D15470C50526}"/>
                  </a:ext>
                </a:extLst>
              </p:cNvPr>
              <p:cNvSpPr/>
              <p:nvPr/>
            </p:nvSpPr>
            <p:spPr>
              <a:xfrm>
                <a:off x="-4555087" y="4551152"/>
                <a:ext cx="585267" cy="772497"/>
              </a:xfrm>
              <a:custGeom>
                <a:avLst/>
                <a:gdLst>
                  <a:gd name="connsiteX0" fmla="*/ 0 w 585267"/>
                  <a:gd name="connsiteY0" fmla="*/ 142850 h 772497"/>
                  <a:gd name="connsiteX1" fmla="*/ 244093 w 585267"/>
                  <a:gd name="connsiteY1" fmla="*/ 0 h 772497"/>
                  <a:gd name="connsiteX2" fmla="*/ 585268 w 585267"/>
                  <a:gd name="connsiteY2" fmla="*/ 629648 h 772497"/>
                  <a:gd name="connsiteX3" fmla="*/ 341175 w 585267"/>
                  <a:gd name="connsiteY3" fmla="*/ 772498 h 772497"/>
                  <a:gd name="connsiteX4" fmla="*/ 0 w 585267"/>
                  <a:gd name="connsiteY4" fmla="*/ 142850 h 7724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5267" h="772497">
                    <a:moveTo>
                      <a:pt x="0" y="142850"/>
                    </a:moveTo>
                    <a:lnTo>
                      <a:pt x="244093" y="0"/>
                    </a:lnTo>
                    <a:cubicBezTo>
                      <a:pt x="438257" y="127594"/>
                      <a:pt x="585268" y="404972"/>
                      <a:pt x="585268" y="629648"/>
                    </a:cubicBezTo>
                    <a:lnTo>
                      <a:pt x="341175" y="772498"/>
                    </a:lnTo>
                    <a:cubicBezTo>
                      <a:pt x="341175" y="547822"/>
                      <a:pt x="194165" y="270444"/>
                      <a:pt x="0" y="142850"/>
                    </a:cubicBezTo>
                    <a:close/>
                  </a:path>
                </a:pathLst>
              </a:custGeom>
              <a:solidFill>
                <a:srgbClr val="1E92D8"/>
              </a:solidFill>
              <a:ln w="13860" cap="flat">
                <a:noFill/>
                <a:prstDash val="solid"/>
                <a:miter/>
              </a:ln>
            </p:spPr>
            <p:txBody>
              <a:bodyPr rtlCol="0" anchor="ctr"/>
              <a:lstStyle/>
              <a:p>
                <a:endParaRPr lang="fr-fr" sz="1650" dirty="0">
                  <a:cs typeface="Segoe UI"/>
                </a:endParaRPr>
              </a:p>
            </p:txBody>
          </p:sp>
          <p:sp>
            <p:nvSpPr>
              <p:cNvPr id="707" name="Freeform: Shape 706">
                <a:extLst>
                  <a:ext uri="{FF2B5EF4-FFF2-40B4-BE49-F238E27FC236}">
                    <a16:creationId xmlns:a16="http://schemas.microsoft.com/office/drawing/2014/main" id="{35E77634-A211-4E0D-AAD8-71749F3F32C7}"/>
                  </a:ext>
                </a:extLst>
              </p:cNvPr>
              <p:cNvSpPr/>
              <p:nvPr/>
            </p:nvSpPr>
            <p:spPr>
              <a:xfrm>
                <a:off x="-5065967" y="4626573"/>
                <a:ext cx="963888" cy="1688703"/>
              </a:xfrm>
              <a:custGeom>
                <a:avLst/>
                <a:gdLst>
                  <a:gd name="connsiteX0" fmla="*/ 852938 w 963888"/>
                  <a:gd name="connsiteY0" fmla="*/ 816349 h 1688703"/>
                  <a:gd name="connsiteX1" fmla="*/ 963889 w 963888"/>
                  <a:gd name="connsiteY1" fmla="*/ 881533 h 1688703"/>
                  <a:gd name="connsiteX2" fmla="*/ 961115 w 963888"/>
                  <a:gd name="connsiteY2" fmla="*/ 1688703 h 1688703"/>
                  <a:gd name="connsiteX3" fmla="*/ 0 w 963888"/>
                  <a:gd name="connsiteY3" fmla="*/ 1133947 h 1688703"/>
                  <a:gd name="connsiteX4" fmla="*/ 2774 w 963888"/>
                  <a:gd name="connsiteY4" fmla="*/ 326777 h 1688703"/>
                  <a:gd name="connsiteX5" fmla="*/ 113725 w 963888"/>
                  <a:gd name="connsiteY5" fmla="*/ 390574 h 1688703"/>
                  <a:gd name="connsiteX6" fmla="*/ 113725 w 963888"/>
                  <a:gd name="connsiteY6" fmla="*/ 261593 h 1688703"/>
                  <a:gd name="connsiteX7" fmla="*/ 484025 w 963888"/>
                  <a:gd name="connsiteY7" fmla="*/ 50786 h 1688703"/>
                  <a:gd name="connsiteX8" fmla="*/ 511762 w 963888"/>
                  <a:gd name="connsiteY8" fmla="*/ 67429 h 1688703"/>
                  <a:gd name="connsiteX9" fmla="*/ 852938 w 963888"/>
                  <a:gd name="connsiteY9" fmla="*/ 697077 h 1688703"/>
                  <a:gd name="connsiteX10" fmla="*/ 852938 w 963888"/>
                  <a:gd name="connsiteY10" fmla="*/ 816349 h 1688703"/>
                  <a:gd name="connsiteX11" fmla="*/ 741986 w 963888"/>
                  <a:gd name="connsiteY11" fmla="*/ 752552 h 1688703"/>
                  <a:gd name="connsiteX12" fmla="*/ 741986 w 963888"/>
                  <a:gd name="connsiteY12" fmla="*/ 633280 h 1688703"/>
                  <a:gd name="connsiteX13" fmla="*/ 504828 w 963888"/>
                  <a:gd name="connsiteY13" fmla="*/ 190862 h 1688703"/>
                  <a:gd name="connsiteX14" fmla="*/ 485412 w 963888"/>
                  <a:gd name="connsiteY14" fmla="*/ 178380 h 1688703"/>
                  <a:gd name="connsiteX15" fmla="*/ 226063 w 963888"/>
                  <a:gd name="connsiteY15" fmla="*/ 326777 h 1688703"/>
                  <a:gd name="connsiteX16" fmla="*/ 226063 w 963888"/>
                  <a:gd name="connsiteY16" fmla="*/ 455758 h 1688703"/>
                  <a:gd name="connsiteX17" fmla="*/ 741986 w 963888"/>
                  <a:gd name="connsiteY17" fmla="*/ 752552 h 1688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3888" h="1688703">
                    <a:moveTo>
                      <a:pt x="852938" y="816349"/>
                    </a:moveTo>
                    <a:lnTo>
                      <a:pt x="963889" y="881533"/>
                    </a:lnTo>
                    <a:lnTo>
                      <a:pt x="961115" y="1688703"/>
                    </a:lnTo>
                    <a:lnTo>
                      <a:pt x="0" y="1133947"/>
                    </a:lnTo>
                    <a:lnTo>
                      <a:pt x="2774" y="326777"/>
                    </a:lnTo>
                    <a:lnTo>
                      <a:pt x="113725" y="390574"/>
                    </a:lnTo>
                    <a:lnTo>
                      <a:pt x="113725" y="261593"/>
                    </a:lnTo>
                    <a:cubicBezTo>
                      <a:pt x="113725" y="27209"/>
                      <a:pt x="280152" y="-67100"/>
                      <a:pt x="484025" y="50786"/>
                    </a:cubicBezTo>
                    <a:cubicBezTo>
                      <a:pt x="493733" y="56333"/>
                      <a:pt x="502054" y="61881"/>
                      <a:pt x="511762" y="67429"/>
                    </a:cubicBezTo>
                    <a:cubicBezTo>
                      <a:pt x="705927" y="195022"/>
                      <a:pt x="852938" y="472400"/>
                      <a:pt x="852938" y="697077"/>
                    </a:cubicBezTo>
                    <a:lnTo>
                      <a:pt x="852938" y="816349"/>
                    </a:lnTo>
                    <a:close/>
                    <a:moveTo>
                      <a:pt x="741986" y="752552"/>
                    </a:moveTo>
                    <a:lnTo>
                      <a:pt x="741986" y="633280"/>
                    </a:lnTo>
                    <a:cubicBezTo>
                      <a:pt x="741986" y="472400"/>
                      <a:pt x="637970" y="278236"/>
                      <a:pt x="504828" y="190862"/>
                    </a:cubicBezTo>
                    <a:cubicBezTo>
                      <a:pt x="497894" y="186701"/>
                      <a:pt x="492346" y="182540"/>
                      <a:pt x="485412" y="178380"/>
                    </a:cubicBezTo>
                    <a:cubicBezTo>
                      <a:pt x="342562" y="95166"/>
                      <a:pt x="226063" y="163124"/>
                      <a:pt x="226063" y="326777"/>
                    </a:cubicBezTo>
                    <a:lnTo>
                      <a:pt x="226063" y="455758"/>
                    </a:lnTo>
                    <a:lnTo>
                      <a:pt x="741986" y="752552"/>
                    </a:lnTo>
                    <a:close/>
                  </a:path>
                </a:pathLst>
              </a:custGeom>
              <a:solidFill>
                <a:srgbClr val="0078D4"/>
              </a:solidFill>
              <a:ln w="13860" cap="flat">
                <a:noFill/>
                <a:prstDash val="solid"/>
                <a:miter/>
              </a:ln>
            </p:spPr>
            <p:txBody>
              <a:bodyPr rtlCol="0" anchor="ctr"/>
              <a:lstStyle/>
              <a:p>
                <a:endParaRPr lang="fr-fr" sz="1650" dirty="0">
                  <a:cs typeface="Segoe UI"/>
                </a:endParaRPr>
              </a:p>
            </p:txBody>
          </p:sp>
          <p:sp>
            <p:nvSpPr>
              <p:cNvPr id="708" name="Freeform: Shape 707">
                <a:extLst>
                  <a:ext uri="{FF2B5EF4-FFF2-40B4-BE49-F238E27FC236}">
                    <a16:creationId xmlns:a16="http://schemas.microsoft.com/office/drawing/2014/main" id="{1ACA6414-2B78-4194-A75E-A7C9C94498C4}"/>
                  </a:ext>
                </a:extLst>
              </p:cNvPr>
              <p:cNvSpPr/>
              <p:nvPr/>
            </p:nvSpPr>
            <p:spPr>
              <a:xfrm>
                <a:off x="-4719244" y="5383615"/>
                <a:ext cx="221902" cy="448616"/>
              </a:xfrm>
              <a:custGeom>
                <a:avLst/>
                <a:gdLst>
                  <a:gd name="connsiteX0" fmla="*/ 113725 w 221902"/>
                  <a:gd name="connsiteY0" fmla="*/ 17701 h 448616"/>
                  <a:gd name="connsiteX1" fmla="*/ 221902 w 221902"/>
                  <a:gd name="connsiteY1" fmla="*/ 206318 h 448616"/>
                  <a:gd name="connsiteX2" fmla="*/ 221902 w 221902"/>
                  <a:gd name="connsiteY2" fmla="*/ 209091 h 448616"/>
                  <a:gd name="connsiteX3" fmla="*/ 166427 w 221902"/>
                  <a:gd name="connsiteY3" fmla="*/ 285370 h 448616"/>
                  <a:gd name="connsiteX4" fmla="*/ 166427 w 221902"/>
                  <a:gd name="connsiteY4" fmla="*/ 410191 h 448616"/>
                  <a:gd name="connsiteX5" fmla="*/ 110951 w 221902"/>
                  <a:gd name="connsiteY5" fmla="*/ 440702 h 448616"/>
                  <a:gd name="connsiteX6" fmla="*/ 55476 w 221902"/>
                  <a:gd name="connsiteY6" fmla="*/ 345007 h 448616"/>
                  <a:gd name="connsiteX7" fmla="*/ 55476 w 221902"/>
                  <a:gd name="connsiteY7" fmla="*/ 221573 h 448616"/>
                  <a:gd name="connsiteX8" fmla="*/ 0 w 221902"/>
                  <a:gd name="connsiteY8" fmla="*/ 80111 h 448616"/>
                  <a:gd name="connsiteX9" fmla="*/ 0 w 221902"/>
                  <a:gd name="connsiteY9" fmla="*/ 77337 h 448616"/>
                  <a:gd name="connsiteX10" fmla="*/ 110951 w 221902"/>
                  <a:gd name="connsiteY10" fmla="*/ 14927 h 448616"/>
                  <a:gd name="connsiteX11" fmla="*/ 113725 w 221902"/>
                  <a:gd name="connsiteY11" fmla="*/ 17701 h 4486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1902" h="448616">
                    <a:moveTo>
                      <a:pt x="113725" y="17701"/>
                    </a:moveTo>
                    <a:cubicBezTo>
                      <a:pt x="173361" y="52373"/>
                      <a:pt x="221902" y="136973"/>
                      <a:pt x="221902" y="206318"/>
                    </a:cubicBezTo>
                    <a:lnTo>
                      <a:pt x="221902" y="209091"/>
                    </a:lnTo>
                    <a:cubicBezTo>
                      <a:pt x="221902" y="256246"/>
                      <a:pt x="199712" y="283983"/>
                      <a:pt x="166427" y="285370"/>
                    </a:cubicBezTo>
                    <a:lnTo>
                      <a:pt x="166427" y="410191"/>
                    </a:lnTo>
                    <a:cubicBezTo>
                      <a:pt x="166427" y="444863"/>
                      <a:pt x="141463" y="458732"/>
                      <a:pt x="110951" y="440702"/>
                    </a:cubicBezTo>
                    <a:cubicBezTo>
                      <a:pt x="79053" y="422673"/>
                      <a:pt x="55476" y="379679"/>
                      <a:pt x="55476" y="345007"/>
                    </a:cubicBezTo>
                    <a:lnTo>
                      <a:pt x="55476" y="221573"/>
                    </a:lnTo>
                    <a:cubicBezTo>
                      <a:pt x="22190" y="181354"/>
                      <a:pt x="0" y="127265"/>
                      <a:pt x="0" y="80111"/>
                    </a:cubicBezTo>
                    <a:lnTo>
                      <a:pt x="0" y="77337"/>
                    </a:lnTo>
                    <a:cubicBezTo>
                      <a:pt x="0" y="7992"/>
                      <a:pt x="49928" y="-19745"/>
                      <a:pt x="110951" y="14927"/>
                    </a:cubicBezTo>
                    <a:lnTo>
                      <a:pt x="113725" y="17701"/>
                    </a:lnTo>
                    <a:close/>
                  </a:path>
                </a:pathLst>
              </a:custGeom>
              <a:solidFill>
                <a:srgbClr val="50E6FF"/>
              </a:solidFill>
              <a:ln w="13860" cap="flat">
                <a:noFill/>
                <a:prstDash val="solid"/>
                <a:miter/>
              </a:ln>
            </p:spPr>
            <p:txBody>
              <a:bodyPr rtlCol="0" anchor="ctr"/>
              <a:lstStyle/>
              <a:p>
                <a:endParaRPr lang="fr-fr" sz="1650" dirty="0">
                  <a:cs typeface="Segoe UI"/>
                </a:endParaRPr>
              </a:p>
            </p:txBody>
          </p:sp>
        </p:grpSp>
      </p:grpSp>
      <p:sp>
        <p:nvSpPr>
          <p:cNvPr id="712" name="Rectangle 711">
            <a:extLst>
              <a:ext uri="{FF2B5EF4-FFF2-40B4-BE49-F238E27FC236}">
                <a16:creationId xmlns:a16="http://schemas.microsoft.com/office/drawing/2014/main" id="{A58A1B23-07A6-460F-AEF9-7C867B1AF099}"/>
              </a:ext>
            </a:extLst>
          </p:cNvPr>
          <p:cNvSpPr/>
          <p:nvPr/>
        </p:nvSpPr>
        <p:spPr>
          <a:xfrm>
            <a:off x="2861741" y="4699403"/>
            <a:ext cx="4589861" cy="1598920"/>
          </a:xfrm>
          <a:prstGeom prst="rect">
            <a:avLst/>
          </a:prstGeom>
        </p:spPr>
        <p:txBody>
          <a:bodyPr wrap="square" lIns="0" tIns="0" rIns="0" bIns="0" anchor="t">
            <a:spAutoFit/>
          </a:bodyPr>
          <a:lstStyle/>
          <a:p>
            <a:pPr algn="l" rtl="0">
              <a:spcBef>
                <a:spcPts val="200"/>
              </a:spcBef>
              <a:spcAft>
                <a:spcPts val="200"/>
              </a:spcAft>
            </a:pPr>
            <a:r>
              <a:rPr lang="fr-fr" sz="1800" b="0" i="0" u="none" baseline="0" dirty="0">
                <a:solidFill>
                  <a:schemeClr val="accent1"/>
                </a:solidFill>
                <a:latin typeface="+mj-lt"/>
              </a:rPr>
              <a:t>Sécurité du réseau</a:t>
            </a:r>
            <a:endParaRPr lang="fr-fr" sz="1800" b="0" i="0" u="none" baseline="0" dirty="0">
              <a:solidFill>
                <a:schemeClr val="accent1"/>
              </a:solidFill>
              <a:latin typeface="+mj-lt"/>
              <a:cs typeface="Segoe UI Semibold"/>
            </a:endParaRPr>
          </a:p>
          <a:p>
            <a:pPr lvl="0" algn="l" rtl="0">
              <a:spcBef>
                <a:spcPts val="200"/>
              </a:spcBef>
              <a:spcAft>
                <a:spcPts val="200"/>
              </a:spcAft>
            </a:pPr>
            <a:r>
              <a:rPr lang="fr-fr" sz="1600" b="0" i="0" u="none" baseline="0" dirty="0">
                <a:solidFill>
                  <a:srgbClr val="000000"/>
                </a:solidFill>
              </a:rPr>
              <a:t>Isolez vos machines et données virtuelles Azure </a:t>
            </a:r>
            <a:br>
              <a:rPr lang="fr-fr" sz="1600" b="0" i="0" u="none" baseline="0" dirty="0">
                <a:solidFill>
                  <a:srgbClr val="000000"/>
                </a:solidFill>
              </a:rPr>
            </a:br>
            <a:r>
              <a:rPr lang="fr-fr" sz="1600" b="0" i="0" u="none" baseline="0" dirty="0">
                <a:solidFill>
                  <a:srgbClr val="000000"/>
                </a:solidFill>
              </a:rPr>
              <a:t>du trafic et des utilisateurs indésirables. </a:t>
            </a:r>
            <a:r>
              <a:rPr lang="fr-fr" sz="1600" b="0" i="0" u="none" baseline="0" dirty="0">
                <a:solidFill>
                  <a:srgbClr val="000000"/>
                </a:solidFill>
                <a:ea typeface="+mn-lt"/>
                <a:cs typeface="Segoe UI"/>
              </a:rPr>
              <a:t>Connectez-vous de manière sécurisée à votre centre de données sur site ou à un ordinateur unique utilisant Azure Virtual Network.</a:t>
            </a:r>
            <a:endParaRPr lang="fr-fr" sz="1600" dirty="0">
              <a:solidFill>
                <a:srgbClr val="000000"/>
              </a:solidFill>
            </a:endParaRPr>
          </a:p>
        </p:txBody>
      </p:sp>
      <p:grpSp>
        <p:nvGrpSpPr>
          <p:cNvPr id="1594" name="Graphic 712">
            <a:extLst>
              <a:ext uri="{FF2B5EF4-FFF2-40B4-BE49-F238E27FC236}">
                <a16:creationId xmlns:a16="http://schemas.microsoft.com/office/drawing/2014/main" id="{59A9E551-77CA-4E6C-B224-B52CF37EBE73}"/>
              </a:ext>
            </a:extLst>
          </p:cNvPr>
          <p:cNvGrpSpPr/>
          <p:nvPr/>
        </p:nvGrpSpPr>
        <p:grpSpPr>
          <a:xfrm>
            <a:off x="5588068" y="6226330"/>
            <a:ext cx="1775918" cy="2212613"/>
            <a:chOff x="5588068" y="6226330"/>
            <a:chExt cx="1775918" cy="2212613"/>
          </a:xfrm>
        </p:grpSpPr>
        <p:sp>
          <p:nvSpPr>
            <p:cNvPr id="1595" name="Freeform: Shape 1594">
              <a:extLst>
                <a:ext uri="{FF2B5EF4-FFF2-40B4-BE49-F238E27FC236}">
                  <a16:creationId xmlns:a16="http://schemas.microsoft.com/office/drawing/2014/main" id="{F80156B1-073B-426F-B0FF-DCD7DACD3C0E}"/>
                </a:ext>
              </a:extLst>
            </p:cNvPr>
            <p:cNvSpPr/>
            <p:nvPr/>
          </p:nvSpPr>
          <p:spPr>
            <a:xfrm>
              <a:off x="5610031" y="7399841"/>
              <a:ext cx="1729335" cy="1010232"/>
            </a:xfrm>
            <a:custGeom>
              <a:avLst/>
              <a:gdLst>
                <a:gd name="connsiteX0" fmla="*/ 1729336 w 1729335"/>
                <a:gd name="connsiteY0" fmla="*/ 503661 h 1010232"/>
                <a:gd name="connsiteX1" fmla="*/ 876313 w 1729335"/>
                <a:gd name="connsiteY1" fmla="*/ 1010233 h 1010232"/>
                <a:gd name="connsiteX2" fmla="*/ 0 w 1729335"/>
                <a:gd name="connsiteY2" fmla="*/ 506572 h 1010232"/>
                <a:gd name="connsiteX3" fmla="*/ 853022 w 1729335"/>
                <a:gd name="connsiteY3" fmla="*/ 0 h 1010232"/>
                <a:gd name="connsiteX4" fmla="*/ 1729336 w 1729335"/>
                <a:gd name="connsiteY4" fmla="*/ 503661 h 10102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9335" h="1010232">
                  <a:moveTo>
                    <a:pt x="1729336" y="503661"/>
                  </a:moveTo>
                  <a:lnTo>
                    <a:pt x="876313" y="1010233"/>
                  </a:lnTo>
                  <a:lnTo>
                    <a:pt x="0" y="506572"/>
                  </a:lnTo>
                  <a:lnTo>
                    <a:pt x="853022" y="0"/>
                  </a:lnTo>
                  <a:lnTo>
                    <a:pt x="1729336" y="503661"/>
                  </a:lnTo>
                  <a:close/>
                </a:path>
              </a:pathLst>
            </a:custGeom>
            <a:solidFill>
              <a:schemeClr val="bg2">
                <a:lumMod val="90000"/>
                <a:alpha val="20000"/>
              </a:schemeClr>
            </a:solidFill>
            <a:ln w="1386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650" dirty="0">
                <a:cs typeface="Segoe UI"/>
              </a:endParaRPr>
            </a:p>
          </p:txBody>
        </p:sp>
        <p:sp>
          <p:nvSpPr>
            <p:cNvPr id="1596" name="Freeform: Shape 1595">
              <a:extLst>
                <a:ext uri="{FF2B5EF4-FFF2-40B4-BE49-F238E27FC236}">
                  <a16:creationId xmlns:a16="http://schemas.microsoft.com/office/drawing/2014/main" id="{AC68DE11-E15A-4DB3-9B7B-3133B268038F}"/>
                </a:ext>
              </a:extLst>
            </p:cNvPr>
            <p:cNvSpPr/>
            <p:nvPr/>
          </p:nvSpPr>
          <p:spPr>
            <a:xfrm>
              <a:off x="5604208" y="6733146"/>
              <a:ext cx="879224" cy="1513893"/>
            </a:xfrm>
            <a:custGeom>
              <a:avLst/>
              <a:gdLst>
                <a:gd name="connsiteX0" fmla="*/ 879225 w 879224"/>
                <a:gd name="connsiteY0" fmla="*/ 506572 h 1513893"/>
                <a:gd name="connsiteX1" fmla="*/ 876313 w 879224"/>
                <a:gd name="connsiteY1" fmla="*/ 1513893 h 1513893"/>
                <a:gd name="connsiteX2" fmla="*/ 0 w 879224"/>
                <a:gd name="connsiteY2" fmla="*/ 1007321 h 1513893"/>
                <a:gd name="connsiteX3" fmla="*/ 2911 w 879224"/>
                <a:gd name="connsiteY3" fmla="*/ 0 h 1513893"/>
                <a:gd name="connsiteX4" fmla="*/ 879225 w 879224"/>
                <a:gd name="connsiteY4" fmla="*/ 506572 h 15138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9224" h="1513893">
                  <a:moveTo>
                    <a:pt x="879225" y="506572"/>
                  </a:moveTo>
                  <a:lnTo>
                    <a:pt x="876313" y="1513893"/>
                  </a:lnTo>
                  <a:lnTo>
                    <a:pt x="0" y="1007321"/>
                  </a:lnTo>
                  <a:lnTo>
                    <a:pt x="2911" y="0"/>
                  </a:lnTo>
                  <a:lnTo>
                    <a:pt x="879225" y="506572"/>
                  </a:lnTo>
                  <a:close/>
                </a:path>
              </a:pathLst>
            </a:custGeom>
            <a:solidFill>
              <a:srgbClr val="243A5E"/>
            </a:solidFill>
            <a:ln w="29043" cap="flat">
              <a:noFill/>
              <a:prstDash val="solid"/>
              <a:miter/>
            </a:ln>
          </p:spPr>
          <p:txBody>
            <a:bodyPr rtlCol="0" anchor="ctr"/>
            <a:lstStyle/>
            <a:p>
              <a:endParaRPr lang="fr-fr" sz="1650" dirty="0">
                <a:cs typeface="Segoe UI"/>
              </a:endParaRPr>
            </a:p>
          </p:txBody>
        </p:sp>
        <p:sp>
          <p:nvSpPr>
            <p:cNvPr id="1597" name="Freeform: Shape 1596">
              <a:extLst>
                <a:ext uri="{FF2B5EF4-FFF2-40B4-BE49-F238E27FC236}">
                  <a16:creationId xmlns:a16="http://schemas.microsoft.com/office/drawing/2014/main" id="{3D2984C4-C6CA-4F32-9B11-A8DAF39D51CF}"/>
                </a:ext>
              </a:extLst>
            </p:cNvPr>
            <p:cNvSpPr/>
            <p:nvPr/>
          </p:nvSpPr>
          <p:spPr>
            <a:xfrm>
              <a:off x="6480522" y="6733146"/>
              <a:ext cx="858845" cy="1513893"/>
            </a:xfrm>
            <a:custGeom>
              <a:avLst/>
              <a:gdLst>
                <a:gd name="connsiteX0" fmla="*/ 2911 w 858845"/>
                <a:gd name="connsiteY0" fmla="*/ 506572 h 1513893"/>
                <a:gd name="connsiteX1" fmla="*/ 858846 w 858845"/>
                <a:gd name="connsiteY1" fmla="*/ 0 h 1513893"/>
                <a:gd name="connsiteX2" fmla="*/ 855934 w 858845"/>
                <a:gd name="connsiteY2" fmla="*/ 1007321 h 1513893"/>
                <a:gd name="connsiteX3" fmla="*/ 0 w 858845"/>
                <a:gd name="connsiteY3" fmla="*/ 1513893 h 1513893"/>
                <a:gd name="connsiteX4" fmla="*/ 2911 w 858845"/>
                <a:gd name="connsiteY4" fmla="*/ 506572 h 15138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8845" h="1513893">
                  <a:moveTo>
                    <a:pt x="2911" y="506572"/>
                  </a:moveTo>
                  <a:lnTo>
                    <a:pt x="858846" y="0"/>
                  </a:lnTo>
                  <a:lnTo>
                    <a:pt x="855934" y="1007321"/>
                  </a:lnTo>
                  <a:lnTo>
                    <a:pt x="0" y="1513893"/>
                  </a:lnTo>
                  <a:lnTo>
                    <a:pt x="2911" y="506572"/>
                  </a:lnTo>
                  <a:close/>
                </a:path>
              </a:pathLst>
            </a:custGeom>
            <a:solidFill>
              <a:srgbClr val="1D4A79"/>
            </a:solidFill>
            <a:ln w="29043" cap="flat">
              <a:noFill/>
              <a:prstDash val="solid"/>
              <a:miter/>
            </a:ln>
          </p:spPr>
          <p:txBody>
            <a:bodyPr rtlCol="0" anchor="ctr"/>
            <a:lstStyle/>
            <a:p>
              <a:endParaRPr lang="fr-fr" sz="1650" dirty="0">
                <a:cs typeface="Segoe UI"/>
              </a:endParaRPr>
            </a:p>
          </p:txBody>
        </p:sp>
        <p:sp>
          <p:nvSpPr>
            <p:cNvPr id="1598" name="Freeform: Shape 1597">
              <a:extLst>
                <a:ext uri="{FF2B5EF4-FFF2-40B4-BE49-F238E27FC236}">
                  <a16:creationId xmlns:a16="http://schemas.microsoft.com/office/drawing/2014/main" id="{05E167F2-B357-43A1-91E3-32986967E726}"/>
                </a:ext>
              </a:extLst>
            </p:cNvPr>
            <p:cNvSpPr/>
            <p:nvPr/>
          </p:nvSpPr>
          <p:spPr>
            <a:xfrm>
              <a:off x="5607120" y="6226574"/>
              <a:ext cx="1732247" cy="1013144"/>
            </a:xfrm>
            <a:custGeom>
              <a:avLst/>
              <a:gdLst>
                <a:gd name="connsiteX0" fmla="*/ 0 w 1732247"/>
                <a:gd name="connsiteY0" fmla="*/ 506572 h 1013144"/>
                <a:gd name="connsiteX1" fmla="*/ 853022 w 1732247"/>
                <a:gd name="connsiteY1" fmla="*/ 0 h 1013144"/>
                <a:gd name="connsiteX2" fmla="*/ 1732247 w 1732247"/>
                <a:gd name="connsiteY2" fmla="*/ 506572 h 1013144"/>
                <a:gd name="connsiteX3" fmla="*/ 876313 w 1732247"/>
                <a:gd name="connsiteY3" fmla="*/ 1013144 h 1013144"/>
                <a:gd name="connsiteX4" fmla="*/ 0 w 1732247"/>
                <a:gd name="connsiteY4" fmla="*/ 506572 h 10131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2247" h="1013144">
                  <a:moveTo>
                    <a:pt x="0" y="506572"/>
                  </a:moveTo>
                  <a:lnTo>
                    <a:pt x="853022" y="0"/>
                  </a:lnTo>
                  <a:lnTo>
                    <a:pt x="1732247" y="506572"/>
                  </a:lnTo>
                  <a:lnTo>
                    <a:pt x="876313" y="1013144"/>
                  </a:lnTo>
                  <a:lnTo>
                    <a:pt x="0" y="506572"/>
                  </a:lnTo>
                  <a:close/>
                </a:path>
              </a:pathLst>
            </a:custGeom>
            <a:solidFill>
              <a:srgbClr val="156AB3"/>
            </a:solidFill>
            <a:ln w="29043" cap="flat">
              <a:noFill/>
              <a:prstDash val="solid"/>
              <a:miter/>
            </a:ln>
          </p:spPr>
          <p:txBody>
            <a:bodyPr rtlCol="0" anchor="ctr"/>
            <a:lstStyle/>
            <a:p>
              <a:endParaRPr lang="fr-fr" sz="1650" dirty="0">
                <a:cs typeface="Segoe UI"/>
              </a:endParaRPr>
            </a:p>
          </p:txBody>
        </p:sp>
        <p:sp>
          <p:nvSpPr>
            <p:cNvPr id="1599" name="Freeform: Shape 1598">
              <a:extLst>
                <a:ext uri="{FF2B5EF4-FFF2-40B4-BE49-F238E27FC236}">
                  <a16:creationId xmlns:a16="http://schemas.microsoft.com/office/drawing/2014/main" id="{94E42F9F-40A7-441D-B277-0A6C35FF30D2}"/>
                </a:ext>
              </a:extLst>
            </p:cNvPr>
            <p:cNvSpPr/>
            <p:nvPr/>
          </p:nvSpPr>
          <p:spPr>
            <a:xfrm>
              <a:off x="6460142" y="6430367"/>
              <a:ext cx="701633" cy="1208203"/>
            </a:xfrm>
            <a:custGeom>
              <a:avLst/>
              <a:gdLst>
                <a:gd name="connsiteX0" fmla="*/ 0 w 701633"/>
                <a:gd name="connsiteY0" fmla="*/ 803528 h 1208203"/>
                <a:gd name="connsiteX1" fmla="*/ 2911 w 701633"/>
                <a:gd name="connsiteY1" fmla="*/ 0 h 1208203"/>
                <a:gd name="connsiteX2" fmla="*/ 701633 w 701633"/>
                <a:gd name="connsiteY2" fmla="*/ 404676 h 1208203"/>
                <a:gd name="connsiteX3" fmla="*/ 701633 w 701633"/>
                <a:gd name="connsiteY3" fmla="*/ 1208204 h 1208203"/>
                <a:gd name="connsiteX4" fmla="*/ 0 w 701633"/>
                <a:gd name="connsiteY4" fmla="*/ 803528 h 12082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1633" h="1208203">
                  <a:moveTo>
                    <a:pt x="0" y="803528"/>
                  </a:moveTo>
                  <a:lnTo>
                    <a:pt x="2911" y="0"/>
                  </a:lnTo>
                  <a:lnTo>
                    <a:pt x="701633" y="404676"/>
                  </a:lnTo>
                  <a:lnTo>
                    <a:pt x="701633" y="1208204"/>
                  </a:lnTo>
                  <a:lnTo>
                    <a:pt x="0" y="803528"/>
                  </a:lnTo>
                  <a:close/>
                </a:path>
              </a:pathLst>
            </a:custGeom>
            <a:solidFill>
              <a:srgbClr val="0078D4"/>
            </a:solidFill>
            <a:ln w="29043" cap="flat">
              <a:noFill/>
              <a:prstDash val="solid"/>
              <a:miter/>
            </a:ln>
          </p:spPr>
          <p:txBody>
            <a:bodyPr rtlCol="0" anchor="ctr"/>
            <a:lstStyle/>
            <a:p>
              <a:endParaRPr lang="fr-fr" sz="1650" dirty="0">
                <a:cs typeface="Segoe UI"/>
              </a:endParaRPr>
            </a:p>
          </p:txBody>
        </p:sp>
        <p:sp>
          <p:nvSpPr>
            <p:cNvPr id="640" name="Freeform: Shape 639">
              <a:extLst>
                <a:ext uri="{FF2B5EF4-FFF2-40B4-BE49-F238E27FC236}">
                  <a16:creationId xmlns:a16="http://schemas.microsoft.com/office/drawing/2014/main" id="{4224A2BD-CCF0-4BD9-94CC-190B2294D3A7}"/>
                </a:ext>
              </a:extLst>
            </p:cNvPr>
            <p:cNvSpPr/>
            <p:nvPr/>
          </p:nvSpPr>
          <p:spPr>
            <a:xfrm>
              <a:off x="5778889" y="6430367"/>
              <a:ext cx="684164" cy="1208203"/>
            </a:xfrm>
            <a:custGeom>
              <a:avLst/>
              <a:gdLst>
                <a:gd name="connsiteX0" fmla="*/ 681254 w 684164"/>
                <a:gd name="connsiteY0" fmla="*/ 803528 h 1208203"/>
                <a:gd name="connsiteX1" fmla="*/ 0 w 684164"/>
                <a:gd name="connsiteY1" fmla="*/ 1208204 h 1208203"/>
                <a:gd name="connsiteX2" fmla="*/ 2911 w 684164"/>
                <a:gd name="connsiteY2" fmla="*/ 404676 h 1208203"/>
                <a:gd name="connsiteX3" fmla="*/ 684165 w 684164"/>
                <a:gd name="connsiteY3" fmla="*/ 0 h 1208203"/>
                <a:gd name="connsiteX4" fmla="*/ 681254 w 684164"/>
                <a:gd name="connsiteY4" fmla="*/ 803528 h 12082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4164" h="1208203">
                  <a:moveTo>
                    <a:pt x="681254" y="803528"/>
                  </a:moveTo>
                  <a:lnTo>
                    <a:pt x="0" y="1208204"/>
                  </a:lnTo>
                  <a:lnTo>
                    <a:pt x="2911" y="404676"/>
                  </a:lnTo>
                  <a:lnTo>
                    <a:pt x="684165" y="0"/>
                  </a:lnTo>
                  <a:lnTo>
                    <a:pt x="681254" y="803528"/>
                  </a:lnTo>
                  <a:close/>
                </a:path>
              </a:pathLst>
            </a:custGeom>
            <a:solidFill>
              <a:srgbClr val="1E9FE0"/>
            </a:solidFill>
            <a:ln w="29043" cap="flat">
              <a:noFill/>
              <a:prstDash val="solid"/>
              <a:miter/>
            </a:ln>
          </p:spPr>
          <p:txBody>
            <a:bodyPr rtlCol="0" anchor="ctr"/>
            <a:lstStyle/>
            <a:p>
              <a:endParaRPr lang="fr-fr" sz="1650" dirty="0">
                <a:cs typeface="Segoe UI"/>
              </a:endParaRPr>
            </a:p>
          </p:txBody>
        </p:sp>
        <p:sp>
          <p:nvSpPr>
            <p:cNvPr id="641" name="Freeform: Shape 640">
              <a:extLst>
                <a:ext uri="{FF2B5EF4-FFF2-40B4-BE49-F238E27FC236}">
                  <a16:creationId xmlns:a16="http://schemas.microsoft.com/office/drawing/2014/main" id="{D31C8AFA-2C27-4719-BC59-97B36AEC3722}"/>
                </a:ext>
              </a:extLst>
            </p:cNvPr>
            <p:cNvSpPr/>
            <p:nvPr/>
          </p:nvSpPr>
          <p:spPr>
            <a:xfrm>
              <a:off x="5778889" y="7233895"/>
              <a:ext cx="1382886" cy="809350"/>
            </a:xfrm>
            <a:custGeom>
              <a:avLst/>
              <a:gdLst>
                <a:gd name="connsiteX0" fmla="*/ 1382887 w 1382886"/>
                <a:gd name="connsiteY0" fmla="*/ 404675 h 809350"/>
                <a:gd name="connsiteX1" fmla="*/ 698722 w 1382886"/>
                <a:gd name="connsiteY1" fmla="*/ 809351 h 809350"/>
                <a:gd name="connsiteX2" fmla="*/ 0 w 1382886"/>
                <a:gd name="connsiteY2" fmla="*/ 404675 h 809350"/>
                <a:gd name="connsiteX3" fmla="*/ 681254 w 1382886"/>
                <a:gd name="connsiteY3" fmla="*/ 0 h 809350"/>
                <a:gd name="connsiteX4" fmla="*/ 1382887 w 1382886"/>
                <a:gd name="connsiteY4" fmla="*/ 404675 h 809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82886" h="809350">
                  <a:moveTo>
                    <a:pt x="1382887" y="404675"/>
                  </a:moveTo>
                  <a:lnTo>
                    <a:pt x="698722" y="809351"/>
                  </a:lnTo>
                  <a:lnTo>
                    <a:pt x="0" y="404675"/>
                  </a:lnTo>
                  <a:lnTo>
                    <a:pt x="681254" y="0"/>
                  </a:lnTo>
                  <a:lnTo>
                    <a:pt x="1382887" y="404675"/>
                  </a:lnTo>
                  <a:close/>
                </a:path>
              </a:pathLst>
            </a:custGeom>
            <a:solidFill>
              <a:srgbClr val="50E6FF"/>
            </a:solidFill>
            <a:ln w="29043" cap="flat">
              <a:noFill/>
              <a:prstDash val="solid"/>
              <a:miter/>
            </a:ln>
          </p:spPr>
          <p:txBody>
            <a:bodyPr rtlCol="0" anchor="ctr"/>
            <a:lstStyle/>
            <a:p>
              <a:endParaRPr lang="fr-fr" sz="1650" dirty="0">
                <a:cs typeface="Segoe UI"/>
              </a:endParaRPr>
            </a:p>
          </p:txBody>
        </p:sp>
        <p:sp>
          <p:nvSpPr>
            <p:cNvPr id="642" name="Freeform: Shape 641">
              <a:extLst>
                <a:ext uri="{FF2B5EF4-FFF2-40B4-BE49-F238E27FC236}">
                  <a16:creationId xmlns:a16="http://schemas.microsoft.com/office/drawing/2014/main" id="{4A9B617B-F81F-4A7D-9E5E-B9E9D026E296}"/>
                </a:ext>
              </a:extLst>
            </p:cNvPr>
            <p:cNvSpPr/>
            <p:nvPr/>
          </p:nvSpPr>
          <p:spPr>
            <a:xfrm>
              <a:off x="6742542" y="7589078"/>
              <a:ext cx="227084" cy="133921"/>
            </a:xfrm>
            <a:custGeom>
              <a:avLst/>
              <a:gdLst>
                <a:gd name="connsiteX0" fmla="*/ 61138 w 227084"/>
                <a:gd name="connsiteY0" fmla="*/ 0 h 133921"/>
                <a:gd name="connsiteX1" fmla="*/ 0 w 227084"/>
                <a:gd name="connsiteY1" fmla="*/ 34936 h 133921"/>
                <a:gd name="connsiteX2" fmla="*/ 165946 w 227084"/>
                <a:gd name="connsiteY2" fmla="*/ 133921 h 133921"/>
                <a:gd name="connsiteX3" fmla="*/ 227085 w 227084"/>
                <a:gd name="connsiteY3" fmla="*/ 96074 h 133921"/>
                <a:gd name="connsiteX4" fmla="*/ 61138 w 227084"/>
                <a:gd name="connsiteY4" fmla="*/ 0 h 1339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084" h="133921">
                  <a:moveTo>
                    <a:pt x="61138" y="0"/>
                  </a:moveTo>
                  <a:lnTo>
                    <a:pt x="0" y="34936"/>
                  </a:lnTo>
                  <a:lnTo>
                    <a:pt x="165946" y="133921"/>
                  </a:lnTo>
                  <a:lnTo>
                    <a:pt x="227085" y="96074"/>
                  </a:lnTo>
                  <a:lnTo>
                    <a:pt x="61138" y="0"/>
                  </a:lnTo>
                  <a:close/>
                </a:path>
              </a:pathLst>
            </a:custGeom>
            <a:solidFill>
              <a:srgbClr val="000000">
                <a:alpha val="15000"/>
              </a:srgbClr>
            </a:solidFill>
            <a:ln w="29043" cap="flat">
              <a:noFill/>
              <a:prstDash val="solid"/>
              <a:miter/>
            </a:ln>
          </p:spPr>
          <p:txBody>
            <a:bodyPr rtlCol="0" anchor="ctr"/>
            <a:lstStyle/>
            <a:p>
              <a:endParaRPr lang="fr-fr" sz="1650" dirty="0">
                <a:cs typeface="Segoe UI"/>
              </a:endParaRPr>
            </a:p>
          </p:txBody>
        </p:sp>
        <p:sp>
          <p:nvSpPr>
            <p:cNvPr id="643" name="Freeform: Shape 642">
              <a:extLst>
                <a:ext uri="{FF2B5EF4-FFF2-40B4-BE49-F238E27FC236}">
                  <a16:creationId xmlns:a16="http://schemas.microsoft.com/office/drawing/2014/main" id="{7082B083-27AF-473D-878D-C8C85ED626B8}"/>
                </a:ext>
              </a:extLst>
            </p:cNvPr>
            <p:cNvSpPr/>
            <p:nvPr/>
          </p:nvSpPr>
          <p:spPr>
            <a:xfrm>
              <a:off x="6591153" y="7679329"/>
              <a:ext cx="227084" cy="133921"/>
            </a:xfrm>
            <a:custGeom>
              <a:avLst/>
              <a:gdLst>
                <a:gd name="connsiteX0" fmla="*/ 61138 w 227084"/>
                <a:gd name="connsiteY0" fmla="*/ 0 h 133921"/>
                <a:gd name="connsiteX1" fmla="*/ 0 w 227084"/>
                <a:gd name="connsiteY1" fmla="*/ 34936 h 133921"/>
                <a:gd name="connsiteX2" fmla="*/ 165946 w 227084"/>
                <a:gd name="connsiteY2" fmla="*/ 133921 h 133921"/>
                <a:gd name="connsiteX3" fmla="*/ 227085 w 227084"/>
                <a:gd name="connsiteY3" fmla="*/ 96074 h 133921"/>
                <a:gd name="connsiteX4" fmla="*/ 61138 w 227084"/>
                <a:gd name="connsiteY4" fmla="*/ 0 h 1339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084" h="133921">
                  <a:moveTo>
                    <a:pt x="61138" y="0"/>
                  </a:moveTo>
                  <a:lnTo>
                    <a:pt x="0" y="34936"/>
                  </a:lnTo>
                  <a:lnTo>
                    <a:pt x="165946" y="133921"/>
                  </a:lnTo>
                  <a:lnTo>
                    <a:pt x="227085" y="96074"/>
                  </a:lnTo>
                  <a:lnTo>
                    <a:pt x="61138" y="0"/>
                  </a:lnTo>
                  <a:close/>
                </a:path>
              </a:pathLst>
            </a:custGeom>
            <a:solidFill>
              <a:srgbClr val="000000">
                <a:alpha val="15000"/>
              </a:srgbClr>
            </a:solidFill>
            <a:ln w="29043" cap="flat">
              <a:noFill/>
              <a:prstDash val="solid"/>
              <a:miter/>
            </a:ln>
          </p:spPr>
          <p:txBody>
            <a:bodyPr rtlCol="0" anchor="ctr"/>
            <a:lstStyle/>
            <a:p>
              <a:endParaRPr lang="fr-fr" sz="1650" dirty="0">
                <a:cs typeface="Segoe UI"/>
              </a:endParaRPr>
            </a:p>
          </p:txBody>
        </p:sp>
        <p:sp>
          <p:nvSpPr>
            <p:cNvPr id="644" name="Freeform: Shape 643">
              <a:extLst>
                <a:ext uri="{FF2B5EF4-FFF2-40B4-BE49-F238E27FC236}">
                  <a16:creationId xmlns:a16="http://schemas.microsoft.com/office/drawing/2014/main" id="{4C6CE9C6-122E-4C57-B46A-43AD8F6EF3AF}"/>
                </a:ext>
              </a:extLst>
            </p:cNvPr>
            <p:cNvSpPr/>
            <p:nvPr/>
          </p:nvSpPr>
          <p:spPr>
            <a:xfrm>
              <a:off x="6433940" y="7772492"/>
              <a:ext cx="227084" cy="133921"/>
            </a:xfrm>
            <a:custGeom>
              <a:avLst/>
              <a:gdLst>
                <a:gd name="connsiteX0" fmla="*/ 61138 w 227084"/>
                <a:gd name="connsiteY0" fmla="*/ 0 h 133921"/>
                <a:gd name="connsiteX1" fmla="*/ 0 w 227084"/>
                <a:gd name="connsiteY1" fmla="*/ 34936 h 133921"/>
                <a:gd name="connsiteX2" fmla="*/ 165946 w 227084"/>
                <a:gd name="connsiteY2" fmla="*/ 133921 h 133921"/>
                <a:gd name="connsiteX3" fmla="*/ 227085 w 227084"/>
                <a:gd name="connsiteY3" fmla="*/ 96074 h 133921"/>
                <a:gd name="connsiteX4" fmla="*/ 61138 w 227084"/>
                <a:gd name="connsiteY4" fmla="*/ 0 h 1339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084" h="133921">
                  <a:moveTo>
                    <a:pt x="61138" y="0"/>
                  </a:moveTo>
                  <a:lnTo>
                    <a:pt x="0" y="34936"/>
                  </a:lnTo>
                  <a:lnTo>
                    <a:pt x="165946" y="133921"/>
                  </a:lnTo>
                  <a:lnTo>
                    <a:pt x="227085" y="96074"/>
                  </a:lnTo>
                  <a:lnTo>
                    <a:pt x="61138" y="0"/>
                  </a:lnTo>
                  <a:close/>
                </a:path>
              </a:pathLst>
            </a:custGeom>
            <a:solidFill>
              <a:srgbClr val="000000">
                <a:alpha val="15000"/>
              </a:srgbClr>
            </a:solidFill>
            <a:ln w="29043" cap="flat">
              <a:noFill/>
              <a:prstDash val="solid"/>
              <a:miter/>
            </a:ln>
          </p:spPr>
          <p:txBody>
            <a:bodyPr rtlCol="0" anchor="ctr"/>
            <a:lstStyle/>
            <a:p>
              <a:endParaRPr lang="fr-fr" sz="1650" dirty="0">
                <a:cs typeface="Segoe UI"/>
              </a:endParaRPr>
            </a:p>
          </p:txBody>
        </p:sp>
        <p:sp>
          <p:nvSpPr>
            <p:cNvPr id="645" name="Freeform: Shape 644">
              <a:extLst>
                <a:ext uri="{FF2B5EF4-FFF2-40B4-BE49-F238E27FC236}">
                  <a16:creationId xmlns:a16="http://schemas.microsoft.com/office/drawing/2014/main" id="{20DB44F3-BDC6-4BCF-8712-7AFCB771E7BB}"/>
                </a:ext>
              </a:extLst>
            </p:cNvPr>
            <p:cNvSpPr/>
            <p:nvPr/>
          </p:nvSpPr>
          <p:spPr>
            <a:xfrm>
              <a:off x="6358245" y="6712767"/>
              <a:ext cx="477459" cy="963651"/>
            </a:xfrm>
            <a:custGeom>
              <a:avLst/>
              <a:gdLst>
                <a:gd name="connsiteX0" fmla="*/ 340627 w 477459"/>
                <a:gd name="connsiteY0" fmla="*/ 340626 h 963651"/>
                <a:gd name="connsiteX1" fmla="*/ 477460 w 477459"/>
                <a:gd name="connsiteY1" fmla="*/ 419232 h 963651"/>
                <a:gd name="connsiteX2" fmla="*/ 474549 w 477459"/>
                <a:gd name="connsiteY2" fmla="*/ 963651 h 963651"/>
                <a:gd name="connsiteX3" fmla="*/ 0 w 477459"/>
                <a:gd name="connsiteY3" fmla="*/ 689986 h 963651"/>
                <a:gd name="connsiteX4" fmla="*/ 2911 w 477459"/>
                <a:gd name="connsiteY4" fmla="*/ 0 h 963651"/>
                <a:gd name="connsiteX5" fmla="*/ 340627 w 477459"/>
                <a:gd name="connsiteY5" fmla="*/ 195059 h 963651"/>
                <a:gd name="connsiteX6" fmla="*/ 340627 w 477459"/>
                <a:gd name="connsiteY6" fmla="*/ 340626 h 963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7459" h="963651">
                  <a:moveTo>
                    <a:pt x="340627" y="340626"/>
                  </a:moveTo>
                  <a:lnTo>
                    <a:pt x="477460" y="419232"/>
                  </a:lnTo>
                  <a:lnTo>
                    <a:pt x="474549" y="963651"/>
                  </a:lnTo>
                  <a:lnTo>
                    <a:pt x="0" y="689986"/>
                  </a:lnTo>
                  <a:lnTo>
                    <a:pt x="2911" y="0"/>
                  </a:lnTo>
                  <a:lnTo>
                    <a:pt x="340627" y="195059"/>
                  </a:lnTo>
                  <a:lnTo>
                    <a:pt x="340627" y="340626"/>
                  </a:lnTo>
                  <a:close/>
                </a:path>
              </a:pathLst>
            </a:custGeom>
            <a:solidFill>
              <a:srgbClr val="45CAF2"/>
            </a:solidFill>
            <a:ln w="29043" cap="flat">
              <a:noFill/>
              <a:prstDash val="solid"/>
              <a:miter/>
            </a:ln>
          </p:spPr>
          <p:txBody>
            <a:bodyPr rtlCol="0" anchor="ctr"/>
            <a:lstStyle/>
            <a:p>
              <a:endParaRPr lang="fr-fr" sz="1650" dirty="0">
                <a:cs typeface="Segoe UI"/>
              </a:endParaRPr>
            </a:p>
          </p:txBody>
        </p:sp>
        <p:sp>
          <p:nvSpPr>
            <p:cNvPr id="646" name="Freeform: Shape 645">
              <a:extLst>
                <a:ext uri="{FF2B5EF4-FFF2-40B4-BE49-F238E27FC236}">
                  <a16:creationId xmlns:a16="http://schemas.microsoft.com/office/drawing/2014/main" id="{2F0D074B-7F08-4830-B6A3-17ED5AE1E306}"/>
                </a:ext>
              </a:extLst>
            </p:cNvPr>
            <p:cNvSpPr/>
            <p:nvPr/>
          </p:nvSpPr>
          <p:spPr>
            <a:xfrm>
              <a:off x="6698872" y="6872890"/>
              <a:ext cx="61138" cy="180502"/>
            </a:xfrm>
            <a:custGeom>
              <a:avLst/>
              <a:gdLst>
                <a:gd name="connsiteX0" fmla="*/ 0 w 61138"/>
                <a:gd name="connsiteY0" fmla="*/ 34936 h 180502"/>
                <a:gd name="connsiteX1" fmla="*/ 61138 w 61138"/>
                <a:gd name="connsiteY1" fmla="*/ 0 h 180502"/>
                <a:gd name="connsiteX2" fmla="*/ 61138 w 61138"/>
                <a:gd name="connsiteY2" fmla="*/ 145567 h 180502"/>
                <a:gd name="connsiteX3" fmla="*/ 0 w 61138"/>
                <a:gd name="connsiteY3" fmla="*/ 180503 h 180502"/>
                <a:gd name="connsiteX4" fmla="*/ 0 w 61138"/>
                <a:gd name="connsiteY4" fmla="*/ 34936 h 18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138" h="180502">
                  <a:moveTo>
                    <a:pt x="0" y="34936"/>
                  </a:moveTo>
                  <a:lnTo>
                    <a:pt x="61138" y="0"/>
                  </a:lnTo>
                  <a:lnTo>
                    <a:pt x="61138" y="145567"/>
                  </a:lnTo>
                  <a:lnTo>
                    <a:pt x="0" y="180503"/>
                  </a:lnTo>
                  <a:lnTo>
                    <a:pt x="0" y="34936"/>
                  </a:lnTo>
                  <a:close/>
                </a:path>
              </a:pathLst>
            </a:custGeom>
            <a:solidFill>
              <a:srgbClr val="0078D4"/>
            </a:solidFill>
            <a:ln w="29043" cap="flat">
              <a:noFill/>
              <a:prstDash val="solid"/>
              <a:miter/>
            </a:ln>
          </p:spPr>
          <p:txBody>
            <a:bodyPr rtlCol="0" anchor="ctr"/>
            <a:lstStyle/>
            <a:p>
              <a:endParaRPr lang="fr-fr" sz="1650" dirty="0">
                <a:cs typeface="Segoe UI"/>
              </a:endParaRPr>
            </a:p>
          </p:txBody>
        </p:sp>
        <p:sp>
          <p:nvSpPr>
            <p:cNvPr id="647" name="Freeform: Shape 646">
              <a:extLst>
                <a:ext uri="{FF2B5EF4-FFF2-40B4-BE49-F238E27FC236}">
                  <a16:creationId xmlns:a16="http://schemas.microsoft.com/office/drawing/2014/main" id="{1D082EA4-74F3-45D9-B95C-DC3F7AFDAB06}"/>
                </a:ext>
              </a:extLst>
            </p:cNvPr>
            <p:cNvSpPr/>
            <p:nvPr/>
          </p:nvSpPr>
          <p:spPr>
            <a:xfrm>
              <a:off x="6358245" y="6677831"/>
              <a:ext cx="401765" cy="229995"/>
            </a:xfrm>
            <a:custGeom>
              <a:avLst/>
              <a:gdLst>
                <a:gd name="connsiteX0" fmla="*/ 0 w 401765"/>
                <a:gd name="connsiteY0" fmla="*/ 34936 h 229995"/>
                <a:gd name="connsiteX1" fmla="*/ 64050 w 401765"/>
                <a:gd name="connsiteY1" fmla="*/ 0 h 229995"/>
                <a:gd name="connsiteX2" fmla="*/ 401765 w 401765"/>
                <a:gd name="connsiteY2" fmla="*/ 195059 h 229995"/>
                <a:gd name="connsiteX3" fmla="*/ 340627 w 401765"/>
                <a:gd name="connsiteY3" fmla="*/ 229995 h 229995"/>
                <a:gd name="connsiteX4" fmla="*/ 0 w 401765"/>
                <a:gd name="connsiteY4" fmla="*/ 34936 h 2299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1765" h="229995">
                  <a:moveTo>
                    <a:pt x="0" y="34936"/>
                  </a:moveTo>
                  <a:lnTo>
                    <a:pt x="64050" y="0"/>
                  </a:lnTo>
                  <a:lnTo>
                    <a:pt x="401765" y="195059"/>
                  </a:lnTo>
                  <a:lnTo>
                    <a:pt x="340627" y="229995"/>
                  </a:lnTo>
                  <a:lnTo>
                    <a:pt x="0" y="34936"/>
                  </a:lnTo>
                  <a:close/>
                </a:path>
              </a:pathLst>
            </a:custGeom>
            <a:solidFill>
              <a:srgbClr val="6ED5ED"/>
            </a:solidFill>
            <a:ln w="29043" cap="flat">
              <a:noFill/>
              <a:prstDash val="solid"/>
              <a:miter/>
            </a:ln>
          </p:spPr>
          <p:txBody>
            <a:bodyPr rtlCol="0" anchor="ctr"/>
            <a:lstStyle/>
            <a:p>
              <a:endParaRPr lang="fr-fr" sz="1650" dirty="0">
                <a:cs typeface="Segoe UI"/>
              </a:endParaRPr>
            </a:p>
          </p:txBody>
        </p:sp>
        <p:sp>
          <p:nvSpPr>
            <p:cNvPr id="648" name="Freeform: Shape 647">
              <a:extLst>
                <a:ext uri="{FF2B5EF4-FFF2-40B4-BE49-F238E27FC236}">
                  <a16:creationId xmlns:a16="http://schemas.microsoft.com/office/drawing/2014/main" id="{805A4B7A-8953-474E-9973-7235F00EDA00}"/>
                </a:ext>
              </a:extLst>
            </p:cNvPr>
            <p:cNvSpPr/>
            <p:nvPr/>
          </p:nvSpPr>
          <p:spPr>
            <a:xfrm>
              <a:off x="6698872" y="6872890"/>
              <a:ext cx="195059" cy="259108"/>
            </a:xfrm>
            <a:custGeom>
              <a:avLst/>
              <a:gdLst>
                <a:gd name="connsiteX0" fmla="*/ 0 w 195059"/>
                <a:gd name="connsiteY0" fmla="*/ 34936 h 259108"/>
                <a:gd name="connsiteX1" fmla="*/ 61138 w 195059"/>
                <a:gd name="connsiteY1" fmla="*/ 0 h 259108"/>
                <a:gd name="connsiteX2" fmla="*/ 195060 w 195059"/>
                <a:gd name="connsiteY2" fmla="*/ 224173 h 259108"/>
                <a:gd name="connsiteX3" fmla="*/ 133922 w 195059"/>
                <a:gd name="connsiteY3" fmla="*/ 259109 h 259108"/>
                <a:gd name="connsiteX4" fmla="*/ 0 w 195059"/>
                <a:gd name="connsiteY4" fmla="*/ 34936 h 2591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5059" h="259108">
                  <a:moveTo>
                    <a:pt x="0" y="34936"/>
                  </a:moveTo>
                  <a:lnTo>
                    <a:pt x="61138" y="0"/>
                  </a:lnTo>
                  <a:lnTo>
                    <a:pt x="195060" y="224173"/>
                  </a:lnTo>
                  <a:lnTo>
                    <a:pt x="133922" y="259109"/>
                  </a:lnTo>
                  <a:lnTo>
                    <a:pt x="0" y="34936"/>
                  </a:lnTo>
                  <a:close/>
                </a:path>
              </a:pathLst>
            </a:custGeom>
            <a:solidFill>
              <a:srgbClr val="50E6FF"/>
            </a:solidFill>
            <a:ln w="29043" cap="flat">
              <a:noFill/>
              <a:prstDash val="solid"/>
              <a:miter/>
            </a:ln>
          </p:spPr>
          <p:txBody>
            <a:bodyPr rtlCol="0" anchor="ctr"/>
            <a:lstStyle/>
            <a:p>
              <a:endParaRPr lang="fr-fr" sz="1650" dirty="0">
                <a:cs typeface="Segoe UI"/>
              </a:endParaRPr>
            </a:p>
          </p:txBody>
        </p:sp>
        <p:sp>
          <p:nvSpPr>
            <p:cNvPr id="649" name="Freeform: Shape 648">
              <a:extLst>
                <a:ext uri="{FF2B5EF4-FFF2-40B4-BE49-F238E27FC236}">
                  <a16:creationId xmlns:a16="http://schemas.microsoft.com/office/drawing/2014/main" id="{B3154933-98D5-4886-91C5-598F60A8FA16}"/>
                </a:ext>
              </a:extLst>
            </p:cNvPr>
            <p:cNvSpPr/>
            <p:nvPr/>
          </p:nvSpPr>
          <p:spPr>
            <a:xfrm>
              <a:off x="6832794" y="7097063"/>
              <a:ext cx="61138" cy="579355"/>
            </a:xfrm>
            <a:custGeom>
              <a:avLst/>
              <a:gdLst>
                <a:gd name="connsiteX0" fmla="*/ 0 w 61138"/>
                <a:gd name="connsiteY0" fmla="*/ 34936 h 579355"/>
                <a:gd name="connsiteX1" fmla="*/ 61138 w 61138"/>
                <a:gd name="connsiteY1" fmla="*/ 0 h 579355"/>
                <a:gd name="connsiteX2" fmla="*/ 61138 w 61138"/>
                <a:gd name="connsiteY2" fmla="*/ 544419 h 579355"/>
                <a:gd name="connsiteX3" fmla="*/ 0 w 61138"/>
                <a:gd name="connsiteY3" fmla="*/ 579355 h 579355"/>
                <a:gd name="connsiteX4" fmla="*/ 0 w 61138"/>
                <a:gd name="connsiteY4" fmla="*/ 34936 h 579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138" h="579355">
                  <a:moveTo>
                    <a:pt x="0" y="34936"/>
                  </a:moveTo>
                  <a:lnTo>
                    <a:pt x="61138" y="0"/>
                  </a:lnTo>
                  <a:lnTo>
                    <a:pt x="61138" y="544419"/>
                  </a:lnTo>
                  <a:lnTo>
                    <a:pt x="0" y="579355"/>
                  </a:lnTo>
                  <a:lnTo>
                    <a:pt x="0" y="34936"/>
                  </a:lnTo>
                  <a:close/>
                </a:path>
              </a:pathLst>
            </a:custGeom>
            <a:solidFill>
              <a:srgbClr val="32B0E7"/>
            </a:solidFill>
            <a:ln w="29043" cap="flat">
              <a:noFill/>
              <a:prstDash val="solid"/>
              <a:miter/>
            </a:ln>
          </p:spPr>
          <p:txBody>
            <a:bodyPr rtlCol="0" anchor="ctr"/>
            <a:lstStyle/>
            <a:p>
              <a:endParaRPr lang="fr-fr" sz="1650" dirty="0">
                <a:cs typeface="Segoe UI"/>
              </a:endParaRPr>
            </a:p>
          </p:txBody>
        </p:sp>
        <p:sp>
          <p:nvSpPr>
            <p:cNvPr id="650" name="Freeform: Shape 649">
              <a:extLst>
                <a:ext uri="{FF2B5EF4-FFF2-40B4-BE49-F238E27FC236}">
                  <a16:creationId xmlns:a16="http://schemas.microsoft.com/office/drawing/2014/main" id="{107EF0BD-A183-4E5A-A448-A509FF089F70}"/>
                </a:ext>
              </a:extLst>
            </p:cNvPr>
            <p:cNvSpPr/>
            <p:nvPr/>
          </p:nvSpPr>
          <p:spPr>
            <a:xfrm>
              <a:off x="6698872" y="6907826"/>
              <a:ext cx="133921" cy="224172"/>
            </a:xfrm>
            <a:custGeom>
              <a:avLst/>
              <a:gdLst>
                <a:gd name="connsiteX0" fmla="*/ 0 w 133921"/>
                <a:gd name="connsiteY0" fmla="*/ 0 h 224172"/>
                <a:gd name="connsiteX1" fmla="*/ 133922 w 133921"/>
                <a:gd name="connsiteY1" fmla="*/ 224173 h 224172"/>
                <a:gd name="connsiteX2" fmla="*/ 0 w 133921"/>
                <a:gd name="connsiteY2" fmla="*/ 145567 h 224172"/>
                <a:gd name="connsiteX3" fmla="*/ 0 w 133921"/>
                <a:gd name="connsiteY3" fmla="*/ 0 h 224172"/>
              </a:gdLst>
              <a:ahLst/>
              <a:cxnLst>
                <a:cxn ang="0">
                  <a:pos x="connsiteX0" y="connsiteY0"/>
                </a:cxn>
                <a:cxn ang="0">
                  <a:pos x="connsiteX1" y="connsiteY1"/>
                </a:cxn>
                <a:cxn ang="0">
                  <a:pos x="connsiteX2" y="connsiteY2"/>
                </a:cxn>
                <a:cxn ang="0">
                  <a:pos x="connsiteX3" y="connsiteY3"/>
                </a:cxn>
              </a:cxnLst>
              <a:rect l="l" t="t" r="r" b="b"/>
              <a:pathLst>
                <a:path w="133921" h="224172">
                  <a:moveTo>
                    <a:pt x="0" y="0"/>
                  </a:moveTo>
                  <a:lnTo>
                    <a:pt x="133922" y="224173"/>
                  </a:lnTo>
                  <a:lnTo>
                    <a:pt x="0" y="145567"/>
                  </a:lnTo>
                  <a:lnTo>
                    <a:pt x="0" y="0"/>
                  </a:lnTo>
                  <a:close/>
                </a:path>
              </a:pathLst>
            </a:custGeom>
            <a:solidFill>
              <a:srgbClr val="84ECFD"/>
            </a:solidFill>
            <a:ln w="29043" cap="flat">
              <a:noFill/>
              <a:prstDash val="solid"/>
              <a:miter/>
            </a:ln>
          </p:spPr>
          <p:txBody>
            <a:bodyPr rtlCol="0" anchor="ctr"/>
            <a:lstStyle/>
            <a:p>
              <a:endParaRPr lang="fr-fr" sz="1650" dirty="0">
                <a:cs typeface="Segoe UI"/>
              </a:endParaRPr>
            </a:p>
          </p:txBody>
        </p:sp>
        <p:sp>
          <p:nvSpPr>
            <p:cNvPr id="651" name="Freeform: Shape 650">
              <a:extLst>
                <a:ext uri="{FF2B5EF4-FFF2-40B4-BE49-F238E27FC236}">
                  <a16:creationId xmlns:a16="http://schemas.microsoft.com/office/drawing/2014/main" id="{F1D9E9EB-4BAF-4B7B-A0AE-E23C6411BE67}"/>
                </a:ext>
              </a:extLst>
            </p:cNvPr>
            <p:cNvSpPr/>
            <p:nvPr/>
          </p:nvSpPr>
          <p:spPr>
            <a:xfrm>
              <a:off x="6198122" y="6800107"/>
              <a:ext cx="477459" cy="963651"/>
            </a:xfrm>
            <a:custGeom>
              <a:avLst/>
              <a:gdLst>
                <a:gd name="connsiteX0" fmla="*/ 340627 w 477459"/>
                <a:gd name="connsiteY0" fmla="*/ 340626 h 963651"/>
                <a:gd name="connsiteX1" fmla="*/ 477460 w 477459"/>
                <a:gd name="connsiteY1" fmla="*/ 419232 h 963651"/>
                <a:gd name="connsiteX2" fmla="*/ 474549 w 477459"/>
                <a:gd name="connsiteY2" fmla="*/ 963651 h 963651"/>
                <a:gd name="connsiteX3" fmla="*/ 0 w 477459"/>
                <a:gd name="connsiteY3" fmla="*/ 689986 h 963651"/>
                <a:gd name="connsiteX4" fmla="*/ 2911 w 477459"/>
                <a:gd name="connsiteY4" fmla="*/ 0 h 963651"/>
                <a:gd name="connsiteX5" fmla="*/ 340627 w 477459"/>
                <a:gd name="connsiteY5" fmla="*/ 195059 h 963651"/>
                <a:gd name="connsiteX6" fmla="*/ 340627 w 477459"/>
                <a:gd name="connsiteY6" fmla="*/ 340626 h 963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7459" h="963651">
                  <a:moveTo>
                    <a:pt x="340627" y="340626"/>
                  </a:moveTo>
                  <a:lnTo>
                    <a:pt x="477460" y="419232"/>
                  </a:lnTo>
                  <a:lnTo>
                    <a:pt x="474549" y="963651"/>
                  </a:lnTo>
                  <a:lnTo>
                    <a:pt x="0" y="689986"/>
                  </a:lnTo>
                  <a:lnTo>
                    <a:pt x="2911" y="0"/>
                  </a:lnTo>
                  <a:lnTo>
                    <a:pt x="340627" y="195059"/>
                  </a:lnTo>
                  <a:lnTo>
                    <a:pt x="340627" y="340626"/>
                  </a:lnTo>
                  <a:close/>
                </a:path>
              </a:pathLst>
            </a:custGeom>
            <a:solidFill>
              <a:srgbClr val="0078D4"/>
            </a:solidFill>
            <a:ln w="29043" cap="flat">
              <a:noFill/>
              <a:prstDash val="solid"/>
              <a:miter/>
            </a:ln>
          </p:spPr>
          <p:txBody>
            <a:bodyPr rtlCol="0" anchor="ctr"/>
            <a:lstStyle/>
            <a:p>
              <a:endParaRPr lang="fr-fr" sz="1650" dirty="0">
                <a:cs typeface="Segoe UI"/>
              </a:endParaRPr>
            </a:p>
          </p:txBody>
        </p:sp>
        <p:sp>
          <p:nvSpPr>
            <p:cNvPr id="652" name="Freeform: Shape 651">
              <a:extLst>
                <a:ext uri="{FF2B5EF4-FFF2-40B4-BE49-F238E27FC236}">
                  <a16:creationId xmlns:a16="http://schemas.microsoft.com/office/drawing/2014/main" id="{DD1B626E-C42C-4D64-8754-5F4B1AB85DD4}"/>
                </a:ext>
              </a:extLst>
            </p:cNvPr>
            <p:cNvSpPr/>
            <p:nvPr/>
          </p:nvSpPr>
          <p:spPr>
            <a:xfrm>
              <a:off x="6538748" y="6960230"/>
              <a:ext cx="64049" cy="180502"/>
            </a:xfrm>
            <a:custGeom>
              <a:avLst/>
              <a:gdLst>
                <a:gd name="connsiteX0" fmla="*/ 2911 w 64049"/>
                <a:gd name="connsiteY0" fmla="*/ 34936 h 180502"/>
                <a:gd name="connsiteX1" fmla="*/ 64050 w 64049"/>
                <a:gd name="connsiteY1" fmla="*/ 0 h 180502"/>
                <a:gd name="connsiteX2" fmla="*/ 64050 w 64049"/>
                <a:gd name="connsiteY2" fmla="*/ 142655 h 180502"/>
                <a:gd name="connsiteX3" fmla="*/ 0 w 64049"/>
                <a:gd name="connsiteY3" fmla="*/ 180503 h 180502"/>
                <a:gd name="connsiteX4" fmla="*/ 2911 w 64049"/>
                <a:gd name="connsiteY4" fmla="*/ 34936 h 18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049" h="180502">
                  <a:moveTo>
                    <a:pt x="2911" y="34936"/>
                  </a:moveTo>
                  <a:lnTo>
                    <a:pt x="64050" y="0"/>
                  </a:lnTo>
                  <a:lnTo>
                    <a:pt x="64050" y="142655"/>
                  </a:lnTo>
                  <a:lnTo>
                    <a:pt x="0" y="180503"/>
                  </a:lnTo>
                  <a:lnTo>
                    <a:pt x="2911" y="34936"/>
                  </a:lnTo>
                  <a:close/>
                </a:path>
              </a:pathLst>
            </a:custGeom>
            <a:solidFill>
              <a:srgbClr val="0078D4"/>
            </a:solidFill>
            <a:ln w="29043" cap="flat">
              <a:noFill/>
              <a:prstDash val="solid"/>
              <a:miter/>
            </a:ln>
          </p:spPr>
          <p:txBody>
            <a:bodyPr rtlCol="0" anchor="ctr"/>
            <a:lstStyle/>
            <a:p>
              <a:endParaRPr lang="fr-fr" sz="1650" dirty="0">
                <a:cs typeface="Segoe UI"/>
              </a:endParaRPr>
            </a:p>
          </p:txBody>
        </p:sp>
        <p:sp>
          <p:nvSpPr>
            <p:cNvPr id="653" name="Freeform: Shape 652">
              <a:extLst>
                <a:ext uri="{FF2B5EF4-FFF2-40B4-BE49-F238E27FC236}">
                  <a16:creationId xmlns:a16="http://schemas.microsoft.com/office/drawing/2014/main" id="{5E998AC9-439F-430A-A2AA-B54E479D8FAB}"/>
                </a:ext>
              </a:extLst>
            </p:cNvPr>
            <p:cNvSpPr/>
            <p:nvPr/>
          </p:nvSpPr>
          <p:spPr>
            <a:xfrm>
              <a:off x="6201033" y="6762259"/>
              <a:ext cx="401765" cy="232906"/>
            </a:xfrm>
            <a:custGeom>
              <a:avLst/>
              <a:gdLst>
                <a:gd name="connsiteX0" fmla="*/ 0 w 401765"/>
                <a:gd name="connsiteY0" fmla="*/ 37847 h 232906"/>
                <a:gd name="connsiteX1" fmla="*/ 64050 w 401765"/>
                <a:gd name="connsiteY1" fmla="*/ 0 h 232906"/>
                <a:gd name="connsiteX2" fmla="*/ 401765 w 401765"/>
                <a:gd name="connsiteY2" fmla="*/ 197971 h 232906"/>
                <a:gd name="connsiteX3" fmla="*/ 340627 w 401765"/>
                <a:gd name="connsiteY3" fmla="*/ 232907 h 232906"/>
                <a:gd name="connsiteX4" fmla="*/ 0 w 401765"/>
                <a:gd name="connsiteY4" fmla="*/ 37847 h 2329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1765" h="232906">
                  <a:moveTo>
                    <a:pt x="0" y="37847"/>
                  </a:moveTo>
                  <a:lnTo>
                    <a:pt x="64050" y="0"/>
                  </a:lnTo>
                  <a:lnTo>
                    <a:pt x="401765" y="197971"/>
                  </a:lnTo>
                  <a:lnTo>
                    <a:pt x="340627" y="232907"/>
                  </a:lnTo>
                  <a:lnTo>
                    <a:pt x="0" y="37847"/>
                  </a:lnTo>
                  <a:close/>
                </a:path>
              </a:pathLst>
            </a:custGeom>
            <a:solidFill>
              <a:srgbClr val="32B0E7"/>
            </a:solidFill>
            <a:ln w="29043" cap="flat">
              <a:noFill/>
              <a:prstDash val="solid"/>
              <a:miter/>
            </a:ln>
          </p:spPr>
          <p:txBody>
            <a:bodyPr rtlCol="0" anchor="ctr"/>
            <a:lstStyle/>
            <a:p>
              <a:endParaRPr lang="fr-fr" sz="1650" dirty="0">
                <a:cs typeface="Segoe UI"/>
              </a:endParaRPr>
            </a:p>
          </p:txBody>
        </p:sp>
        <p:sp>
          <p:nvSpPr>
            <p:cNvPr id="654" name="Freeform: Shape 653">
              <a:extLst>
                <a:ext uri="{FF2B5EF4-FFF2-40B4-BE49-F238E27FC236}">
                  <a16:creationId xmlns:a16="http://schemas.microsoft.com/office/drawing/2014/main" id="{C09B32F7-C514-4436-9D40-62055F2C583A}"/>
                </a:ext>
              </a:extLst>
            </p:cNvPr>
            <p:cNvSpPr/>
            <p:nvPr/>
          </p:nvSpPr>
          <p:spPr>
            <a:xfrm>
              <a:off x="6541660" y="6960230"/>
              <a:ext cx="195059" cy="259108"/>
            </a:xfrm>
            <a:custGeom>
              <a:avLst/>
              <a:gdLst>
                <a:gd name="connsiteX0" fmla="*/ 0 w 195059"/>
                <a:gd name="connsiteY0" fmla="*/ 34936 h 259108"/>
                <a:gd name="connsiteX1" fmla="*/ 61138 w 195059"/>
                <a:gd name="connsiteY1" fmla="*/ 0 h 259108"/>
                <a:gd name="connsiteX2" fmla="*/ 195060 w 195059"/>
                <a:gd name="connsiteY2" fmla="*/ 221261 h 259108"/>
                <a:gd name="connsiteX3" fmla="*/ 133922 w 195059"/>
                <a:gd name="connsiteY3" fmla="*/ 259109 h 259108"/>
                <a:gd name="connsiteX4" fmla="*/ 0 w 195059"/>
                <a:gd name="connsiteY4" fmla="*/ 34936 h 2591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5059" h="259108">
                  <a:moveTo>
                    <a:pt x="0" y="34936"/>
                  </a:moveTo>
                  <a:lnTo>
                    <a:pt x="61138" y="0"/>
                  </a:lnTo>
                  <a:lnTo>
                    <a:pt x="195060" y="221261"/>
                  </a:lnTo>
                  <a:lnTo>
                    <a:pt x="133922" y="259109"/>
                  </a:lnTo>
                  <a:lnTo>
                    <a:pt x="0" y="34936"/>
                  </a:lnTo>
                  <a:close/>
                </a:path>
              </a:pathLst>
            </a:custGeom>
            <a:solidFill>
              <a:srgbClr val="1E9FE0"/>
            </a:solidFill>
            <a:ln w="29043" cap="flat">
              <a:noFill/>
              <a:prstDash val="solid"/>
              <a:miter/>
            </a:ln>
          </p:spPr>
          <p:txBody>
            <a:bodyPr rtlCol="0" anchor="ctr"/>
            <a:lstStyle/>
            <a:p>
              <a:endParaRPr lang="fr-fr" sz="1650" dirty="0">
                <a:cs typeface="Segoe UI"/>
              </a:endParaRPr>
            </a:p>
          </p:txBody>
        </p:sp>
        <p:sp>
          <p:nvSpPr>
            <p:cNvPr id="655" name="Freeform: Shape 654">
              <a:extLst>
                <a:ext uri="{FF2B5EF4-FFF2-40B4-BE49-F238E27FC236}">
                  <a16:creationId xmlns:a16="http://schemas.microsoft.com/office/drawing/2014/main" id="{82EDF2AD-DEF3-4EE1-B5C0-444F825429F8}"/>
                </a:ext>
              </a:extLst>
            </p:cNvPr>
            <p:cNvSpPr/>
            <p:nvPr/>
          </p:nvSpPr>
          <p:spPr>
            <a:xfrm>
              <a:off x="6672670" y="7181491"/>
              <a:ext cx="64049" cy="582266"/>
            </a:xfrm>
            <a:custGeom>
              <a:avLst/>
              <a:gdLst>
                <a:gd name="connsiteX0" fmla="*/ 2911 w 64049"/>
                <a:gd name="connsiteY0" fmla="*/ 37847 h 582266"/>
                <a:gd name="connsiteX1" fmla="*/ 64050 w 64049"/>
                <a:gd name="connsiteY1" fmla="*/ 0 h 582266"/>
                <a:gd name="connsiteX2" fmla="*/ 64050 w 64049"/>
                <a:gd name="connsiteY2" fmla="*/ 544419 h 582266"/>
                <a:gd name="connsiteX3" fmla="*/ 0 w 64049"/>
                <a:gd name="connsiteY3" fmla="*/ 582267 h 582266"/>
                <a:gd name="connsiteX4" fmla="*/ 2911 w 64049"/>
                <a:gd name="connsiteY4" fmla="*/ 37847 h 5822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049" h="582266">
                  <a:moveTo>
                    <a:pt x="2911" y="37847"/>
                  </a:moveTo>
                  <a:lnTo>
                    <a:pt x="64050" y="0"/>
                  </a:lnTo>
                  <a:lnTo>
                    <a:pt x="64050" y="544419"/>
                  </a:lnTo>
                  <a:lnTo>
                    <a:pt x="0" y="582267"/>
                  </a:lnTo>
                  <a:lnTo>
                    <a:pt x="2911" y="37847"/>
                  </a:lnTo>
                  <a:close/>
                </a:path>
              </a:pathLst>
            </a:custGeom>
            <a:solidFill>
              <a:srgbClr val="156AB3"/>
            </a:solidFill>
            <a:ln w="29043" cap="flat">
              <a:noFill/>
              <a:prstDash val="solid"/>
              <a:miter/>
            </a:ln>
          </p:spPr>
          <p:txBody>
            <a:bodyPr rtlCol="0" anchor="ctr"/>
            <a:lstStyle/>
            <a:p>
              <a:endParaRPr lang="fr-fr" sz="1650" dirty="0">
                <a:cs typeface="Segoe UI"/>
              </a:endParaRPr>
            </a:p>
          </p:txBody>
        </p:sp>
        <p:sp>
          <p:nvSpPr>
            <p:cNvPr id="656" name="Freeform: Shape 655">
              <a:extLst>
                <a:ext uri="{FF2B5EF4-FFF2-40B4-BE49-F238E27FC236}">
                  <a16:creationId xmlns:a16="http://schemas.microsoft.com/office/drawing/2014/main" id="{4B04A43A-A895-4ABB-B26B-8DAAAF835B6A}"/>
                </a:ext>
              </a:extLst>
            </p:cNvPr>
            <p:cNvSpPr/>
            <p:nvPr/>
          </p:nvSpPr>
          <p:spPr>
            <a:xfrm>
              <a:off x="6538748" y="6995166"/>
              <a:ext cx="136833" cy="224172"/>
            </a:xfrm>
            <a:custGeom>
              <a:avLst/>
              <a:gdLst>
                <a:gd name="connsiteX0" fmla="*/ 2911 w 136833"/>
                <a:gd name="connsiteY0" fmla="*/ 0 h 224172"/>
                <a:gd name="connsiteX1" fmla="*/ 136833 w 136833"/>
                <a:gd name="connsiteY1" fmla="*/ 224173 h 224172"/>
                <a:gd name="connsiteX2" fmla="*/ 0 w 136833"/>
                <a:gd name="connsiteY2" fmla="*/ 145567 h 224172"/>
                <a:gd name="connsiteX3" fmla="*/ 2911 w 136833"/>
                <a:gd name="connsiteY3" fmla="*/ 0 h 224172"/>
              </a:gdLst>
              <a:ahLst/>
              <a:cxnLst>
                <a:cxn ang="0">
                  <a:pos x="connsiteX0" y="connsiteY0"/>
                </a:cxn>
                <a:cxn ang="0">
                  <a:pos x="connsiteX1" y="connsiteY1"/>
                </a:cxn>
                <a:cxn ang="0">
                  <a:pos x="connsiteX2" y="connsiteY2"/>
                </a:cxn>
                <a:cxn ang="0">
                  <a:pos x="connsiteX3" y="connsiteY3"/>
                </a:cxn>
              </a:cxnLst>
              <a:rect l="l" t="t" r="r" b="b"/>
              <a:pathLst>
                <a:path w="136833" h="224172">
                  <a:moveTo>
                    <a:pt x="2911" y="0"/>
                  </a:moveTo>
                  <a:lnTo>
                    <a:pt x="136833" y="224173"/>
                  </a:lnTo>
                  <a:lnTo>
                    <a:pt x="0" y="145567"/>
                  </a:lnTo>
                  <a:lnTo>
                    <a:pt x="2911" y="0"/>
                  </a:lnTo>
                  <a:close/>
                </a:path>
              </a:pathLst>
            </a:custGeom>
            <a:solidFill>
              <a:srgbClr val="32B0E7"/>
            </a:solidFill>
            <a:ln w="29043" cap="flat">
              <a:noFill/>
              <a:prstDash val="solid"/>
              <a:miter/>
            </a:ln>
          </p:spPr>
          <p:txBody>
            <a:bodyPr rtlCol="0" anchor="ctr"/>
            <a:lstStyle/>
            <a:p>
              <a:endParaRPr lang="fr-fr" sz="1650" dirty="0">
                <a:cs typeface="Segoe UI"/>
              </a:endParaRPr>
            </a:p>
          </p:txBody>
        </p:sp>
        <p:sp>
          <p:nvSpPr>
            <p:cNvPr id="657" name="Freeform: Shape 656">
              <a:extLst>
                <a:ext uri="{FF2B5EF4-FFF2-40B4-BE49-F238E27FC236}">
                  <a16:creationId xmlns:a16="http://schemas.microsoft.com/office/drawing/2014/main" id="{1E810829-17C2-4BEA-820B-CA4C7EF32BF4}"/>
                </a:ext>
              </a:extLst>
            </p:cNvPr>
            <p:cNvSpPr/>
            <p:nvPr/>
          </p:nvSpPr>
          <p:spPr>
            <a:xfrm>
              <a:off x="6043820" y="6893269"/>
              <a:ext cx="477459" cy="963651"/>
            </a:xfrm>
            <a:custGeom>
              <a:avLst/>
              <a:gdLst>
                <a:gd name="connsiteX0" fmla="*/ 340627 w 477459"/>
                <a:gd name="connsiteY0" fmla="*/ 340626 h 963651"/>
                <a:gd name="connsiteX1" fmla="*/ 477460 w 477459"/>
                <a:gd name="connsiteY1" fmla="*/ 419232 h 963651"/>
                <a:gd name="connsiteX2" fmla="*/ 474549 w 477459"/>
                <a:gd name="connsiteY2" fmla="*/ 963651 h 963651"/>
                <a:gd name="connsiteX3" fmla="*/ 0 w 477459"/>
                <a:gd name="connsiteY3" fmla="*/ 689986 h 963651"/>
                <a:gd name="connsiteX4" fmla="*/ 2911 w 477459"/>
                <a:gd name="connsiteY4" fmla="*/ 0 h 963651"/>
                <a:gd name="connsiteX5" fmla="*/ 340627 w 477459"/>
                <a:gd name="connsiteY5" fmla="*/ 195059 h 963651"/>
                <a:gd name="connsiteX6" fmla="*/ 340627 w 477459"/>
                <a:gd name="connsiteY6" fmla="*/ 340626 h 963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7459" h="963651">
                  <a:moveTo>
                    <a:pt x="340627" y="340626"/>
                  </a:moveTo>
                  <a:lnTo>
                    <a:pt x="477460" y="419232"/>
                  </a:lnTo>
                  <a:lnTo>
                    <a:pt x="474549" y="963651"/>
                  </a:lnTo>
                  <a:lnTo>
                    <a:pt x="0" y="689986"/>
                  </a:lnTo>
                  <a:lnTo>
                    <a:pt x="2911" y="0"/>
                  </a:lnTo>
                  <a:lnTo>
                    <a:pt x="340627" y="195059"/>
                  </a:lnTo>
                  <a:lnTo>
                    <a:pt x="340627" y="340626"/>
                  </a:lnTo>
                  <a:close/>
                </a:path>
              </a:pathLst>
            </a:custGeom>
            <a:solidFill>
              <a:srgbClr val="243A5E"/>
            </a:solidFill>
            <a:ln w="29043" cap="flat">
              <a:noFill/>
              <a:prstDash val="solid"/>
              <a:miter/>
            </a:ln>
          </p:spPr>
          <p:txBody>
            <a:bodyPr rtlCol="0" anchor="ctr"/>
            <a:lstStyle/>
            <a:p>
              <a:endParaRPr lang="fr-fr" sz="1650" dirty="0">
                <a:cs typeface="Segoe UI"/>
              </a:endParaRPr>
            </a:p>
          </p:txBody>
        </p:sp>
        <p:sp>
          <p:nvSpPr>
            <p:cNvPr id="658" name="Freeform: Shape 657">
              <a:extLst>
                <a:ext uri="{FF2B5EF4-FFF2-40B4-BE49-F238E27FC236}">
                  <a16:creationId xmlns:a16="http://schemas.microsoft.com/office/drawing/2014/main" id="{2E1F732F-CBAF-4D5D-9FA5-5EF8656F5DB4}"/>
                </a:ext>
              </a:extLst>
            </p:cNvPr>
            <p:cNvSpPr/>
            <p:nvPr/>
          </p:nvSpPr>
          <p:spPr>
            <a:xfrm>
              <a:off x="6131161" y="7152378"/>
              <a:ext cx="276577" cy="197970"/>
            </a:xfrm>
            <a:custGeom>
              <a:avLst/>
              <a:gdLst>
                <a:gd name="connsiteX0" fmla="*/ 276577 w 276577"/>
                <a:gd name="connsiteY0" fmla="*/ 157212 h 197970"/>
                <a:gd name="connsiteX1" fmla="*/ 276577 w 276577"/>
                <a:gd name="connsiteY1" fmla="*/ 197971 h 197970"/>
                <a:gd name="connsiteX2" fmla="*/ 0 w 276577"/>
                <a:gd name="connsiteY2" fmla="*/ 37847 h 197970"/>
                <a:gd name="connsiteX3" fmla="*/ 2911 w 276577"/>
                <a:gd name="connsiteY3" fmla="*/ 0 h 197970"/>
                <a:gd name="connsiteX4" fmla="*/ 276577 w 276577"/>
                <a:gd name="connsiteY4" fmla="*/ 157212 h 1979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577" h="197970">
                  <a:moveTo>
                    <a:pt x="276577" y="157212"/>
                  </a:moveTo>
                  <a:lnTo>
                    <a:pt x="276577" y="197971"/>
                  </a:lnTo>
                  <a:lnTo>
                    <a:pt x="0" y="37847"/>
                  </a:lnTo>
                  <a:lnTo>
                    <a:pt x="2911" y="0"/>
                  </a:lnTo>
                  <a:lnTo>
                    <a:pt x="276577" y="157212"/>
                  </a:lnTo>
                  <a:close/>
                </a:path>
              </a:pathLst>
            </a:custGeom>
            <a:solidFill>
              <a:srgbClr val="0078D4"/>
            </a:solidFill>
            <a:ln w="29043" cap="flat">
              <a:noFill/>
              <a:prstDash val="solid"/>
              <a:miter/>
            </a:ln>
          </p:spPr>
          <p:txBody>
            <a:bodyPr rtlCol="0" anchor="ctr"/>
            <a:lstStyle/>
            <a:p>
              <a:endParaRPr lang="fr-fr" sz="1650" dirty="0">
                <a:cs typeface="Segoe UI"/>
              </a:endParaRPr>
            </a:p>
          </p:txBody>
        </p:sp>
        <p:sp>
          <p:nvSpPr>
            <p:cNvPr id="659" name="Freeform: Shape 658">
              <a:extLst>
                <a:ext uri="{FF2B5EF4-FFF2-40B4-BE49-F238E27FC236}">
                  <a16:creationId xmlns:a16="http://schemas.microsoft.com/office/drawing/2014/main" id="{CE328F70-DD17-429C-91B0-C7A57DF32254}"/>
                </a:ext>
              </a:extLst>
            </p:cNvPr>
            <p:cNvSpPr/>
            <p:nvPr/>
          </p:nvSpPr>
          <p:spPr>
            <a:xfrm>
              <a:off x="6131161" y="7228073"/>
              <a:ext cx="276577" cy="197970"/>
            </a:xfrm>
            <a:custGeom>
              <a:avLst/>
              <a:gdLst>
                <a:gd name="connsiteX0" fmla="*/ 276577 w 276577"/>
                <a:gd name="connsiteY0" fmla="*/ 160123 h 197970"/>
                <a:gd name="connsiteX1" fmla="*/ 276577 w 276577"/>
                <a:gd name="connsiteY1" fmla="*/ 197971 h 197970"/>
                <a:gd name="connsiteX2" fmla="*/ 0 w 276577"/>
                <a:gd name="connsiteY2" fmla="*/ 37847 h 197970"/>
                <a:gd name="connsiteX3" fmla="*/ 2911 w 276577"/>
                <a:gd name="connsiteY3" fmla="*/ 0 h 197970"/>
                <a:gd name="connsiteX4" fmla="*/ 276577 w 276577"/>
                <a:gd name="connsiteY4" fmla="*/ 160123 h 1979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577" h="197970">
                  <a:moveTo>
                    <a:pt x="276577" y="160123"/>
                  </a:moveTo>
                  <a:lnTo>
                    <a:pt x="276577" y="197971"/>
                  </a:lnTo>
                  <a:lnTo>
                    <a:pt x="0" y="37847"/>
                  </a:lnTo>
                  <a:lnTo>
                    <a:pt x="2911" y="0"/>
                  </a:lnTo>
                  <a:lnTo>
                    <a:pt x="276577" y="160123"/>
                  </a:lnTo>
                  <a:close/>
                </a:path>
              </a:pathLst>
            </a:custGeom>
            <a:solidFill>
              <a:srgbClr val="0078D4"/>
            </a:solidFill>
            <a:ln w="29043" cap="flat">
              <a:noFill/>
              <a:prstDash val="solid"/>
              <a:miter/>
            </a:ln>
          </p:spPr>
          <p:txBody>
            <a:bodyPr rtlCol="0" anchor="ctr"/>
            <a:lstStyle/>
            <a:p>
              <a:endParaRPr lang="fr-fr" sz="1650" dirty="0">
                <a:cs typeface="Segoe UI"/>
              </a:endParaRPr>
            </a:p>
          </p:txBody>
        </p:sp>
        <p:sp>
          <p:nvSpPr>
            <p:cNvPr id="660" name="Freeform: Shape 659">
              <a:extLst>
                <a:ext uri="{FF2B5EF4-FFF2-40B4-BE49-F238E27FC236}">
                  <a16:creationId xmlns:a16="http://schemas.microsoft.com/office/drawing/2014/main" id="{86948C39-92CC-4E35-9918-5CCFCA601634}"/>
                </a:ext>
              </a:extLst>
            </p:cNvPr>
            <p:cNvSpPr/>
            <p:nvPr/>
          </p:nvSpPr>
          <p:spPr>
            <a:xfrm>
              <a:off x="6131161" y="7300856"/>
              <a:ext cx="276577" cy="197970"/>
            </a:xfrm>
            <a:custGeom>
              <a:avLst/>
              <a:gdLst>
                <a:gd name="connsiteX0" fmla="*/ 276577 w 276577"/>
                <a:gd name="connsiteY0" fmla="*/ 160123 h 197970"/>
                <a:gd name="connsiteX1" fmla="*/ 276577 w 276577"/>
                <a:gd name="connsiteY1" fmla="*/ 197971 h 197970"/>
                <a:gd name="connsiteX2" fmla="*/ 0 w 276577"/>
                <a:gd name="connsiteY2" fmla="*/ 40759 h 197970"/>
                <a:gd name="connsiteX3" fmla="*/ 2911 w 276577"/>
                <a:gd name="connsiteY3" fmla="*/ 0 h 197970"/>
                <a:gd name="connsiteX4" fmla="*/ 276577 w 276577"/>
                <a:gd name="connsiteY4" fmla="*/ 160123 h 1979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577" h="197970">
                  <a:moveTo>
                    <a:pt x="276577" y="160123"/>
                  </a:moveTo>
                  <a:lnTo>
                    <a:pt x="276577" y="197971"/>
                  </a:lnTo>
                  <a:lnTo>
                    <a:pt x="0" y="40759"/>
                  </a:lnTo>
                  <a:lnTo>
                    <a:pt x="2911" y="0"/>
                  </a:lnTo>
                  <a:lnTo>
                    <a:pt x="276577" y="160123"/>
                  </a:lnTo>
                  <a:close/>
                </a:path>
              </a:pathLst>
            </a:custGeom>
            <a:solidFill>
              <a:srgbClr val="0078D4"/>
            </a:solidFill>
            <a:ln w="29043" cap="flat">
              <a:noFill/>
              <a:prstDash val="solid"/>
              <a:miter/>
            </a:ln>
          </p:spPr>
          <p:txBody>
            <a:bodyPr rtlCol="0" anchor="ctr"/>
            <a:lstStyle/>
            <a:p>
              <a:endParaRPr lang="fr-fr" sz="1650" dirty="0">
                <a:cs typeface="Segoe UI"/>
              </a:endParaRPr>
            </a:p>
          </p:txBody>
        </p:sp>
        <p:sp>
          <p:nvSpPr>
            <p:cNvPr id="661" name="Freeform: Shape 660">
              <a:extLst>
                <a:ext uri="{FF2B5EF4-FFF2-40B4-BE49-F238E27FC236}">
                  <a16:creationId xmlns:a16="http://schemas.microsoft.com/office/drawing/2014/main" id="{223B6B2D-D050-4D17-8E0F-3BDBB5641D34}"/>
                </a:ext>
              </a:extLst>
            </p:cNvPr>
            <p:cNvSpPr/>
            <p:nvPr/>
          </p:nvSpPr>
          <p:spPr>
            <a:xfrm>
              <a:off x="6384447" y="7053393"/>
              <a:ext cx="61138" cy="180502"/>
            </a:xfrm>
            <a:custGeom>
              <a:avLst/>
              <a:gdLst>
                <a:gd name="connsiteX0" fmla="*/ 0 w 61138"/>
                <a:gd name="connsiteY0" fmla="*/ 34936 h 180502"/>
                <a:gd name="connsiteX1" fmla="*/ 61138 w 61138"/>
                <a:gd name="connsiteY1" fmla="*/ 0 h 180502"/>
                <a:gd name="connsiteX2" fmla="*/ 61138 w 61138"/>
                <a:gd name="connsiteY2" fmla="*/ 145567 h 180502"/>
                <a:gd name="connsiteX3" fmla="*/ 0 w 61138"/>
                <a:gd name="connsiteY3" fmla="*/ 180503 h 180502"/>
                <a:gd name="connsiteX4" fmla="*/ 0 w 61138"/>
                <a:gd name="connsiteY4" fmla="*/ 34936 h 18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138" h="180502">
                  <a:moveTo>
                    <a:pt x="0" y="34936"/>
                  </a:moveTo>
                  <a:lnTo>
                    <a:pt x="61138" y="0"/>
                  </a:lnTo>
                  <a:lnTo>
                    <a:pt x="61138" y="145567"/>
                  </a:lnTo>
                  <a:lnTo>
                    <a:pt x="0" y="180503"/>
                  </a:lnTo>
                  <a:lnTo>
                    <a:pt x="0" y="34936"/>
                  </a:lnTo>
                  <a:close/>
                </a:path>
              </a:pathLst>
            </a:custGeom>
            <a:solidFill>
              <a:srgbClr val="0078D4"/>
            </a:solidFill>
            <a:ln w="29043" cap="flat">
              <a:noFill/>
              <a:prstDash val="solid"/>
              <a:miter/>
            </a:ln>
          </p:spPr>
          <p:txBody>
            <a:bodyPr rtlCol="0" anchor="ctr"/>
            <a:lstStyle/>
            <a:p>
              <a:endParaRPr lang="fr-fr" sz="1650" dirty="0">
                <a:cs typeface="Segoe UI"/>
              </a:endParaRPr>
            </a:p>
          </p:txBody>
        </p:sp>
        <p:sp>
          <p:nvSpPr>
            <p:cNvPr id="662" name="Freeform: Shape 661">
              <a:extLst>
                <a:ext uri="{FF2B5EF4-FFF2-40B4-BE49-F238E27FC236}">
                  <a16:creationId xmlns:a16="http://schemas.microsoft.com/office/drawing/2014/main" id="{35D9BC8F-9F31-4145-9C3C-697EED72164C}"/>
                </a:ext>
              </a:extLst>
            </p:cNvPr>
            <p:cNvSpPr/>
            <p:nvPr/>
          </p:nvSpPr>
          <p:spPr>
            <a:xfrm>
              <a:off x="6046732" y="6858333"/>
              <a:ext cx="398853" cy="229995"/>
            </a:xfrm>
            <a:custGeom>
              <a:avLst/>
              <a:gdLst>
                <a:gd name="connsiteX0" fmla="*/ 0 w 398853"/>
                <a:gd name="connsiteY0" fmla="*/ 34936 h 229995"/>
                <a:gd name="connsiteX1" fmla="*/ 61138 w 398853"/>
                <a:gd name="connsiteY1" fmla="*/ 0 h 229995"/>
                <a:gd name="connsiteX2" fmla="*/ 398854 w 398853"/>
                <a:gd name="connsiteY2" fmla="*/ 195059 h 229995"/>
                <a:gd name="connsiteX3" fmla="*/ 337716 w 398853"/>
                <a:gd name="connsiteY3" fmla="*/ 229995 h 229995"/>
                <a:gd name="connsiteX4" fmla="*/ 0 w 398853"/>
                <a:gd name="connsiteY4" fmla="*/ 34936 h 2299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8853" h="229995">
                  <a:moveTo>
                    <a:pt x="0" y="34936"/>
                  </a:moveTo>
                  <a:lnTo>
                    <a:pt x="61138" y="0"/>
                  </a:lnTo>
                  <a:lnTo>
                    <a:pt x="398854" y="195059"/>
                  </a:lnTo>
                  <a:lnTo>
                    <a:pt x="337716" y="229995"/>
                  </a:lnTo>
                  <a:lnTo>
                    <a:pt x="0" y="34936"/>
                  </a:lnTo>
                  <a:close/>
                </a:path>
              </a:pathLst>
            </a:custGeom>
            <a:solidFill>
              <a:srgbClr val="185A97"/>
            </a:solidFill>
            <a:ln w="29043" cap="flat">
              <a:noFill/>
              <a:prstDash val="solid"/>
              <a:miter/>
            </a:ln>
          </p:spPr>
          <p:txBody>
            <a:bodyPr rtlCol="0" anchor="ctr"/>
            <a:lstStyle/>
            <a:p>
              <a:endParaRPr lang="fr-fr" sz="1650" dirty="0">
                <a:cs typeface="Segoe UI"/>
              </a:endParaRPr>
            </a:p>
          </p:txBody>
        </p:sp>
        <p:sp>
          <p:nvSpPr>
            <p:cNvPr id="663" name="Freeform: Shape 662">
              <a:extLst>
                <a:ext uri="{FF2B5EF4-FFF2-40B4-BE49-F238E27FC236}">
                  <a16:creationId xmlns:a16="http://schemas.microsoft.com/office/drawing/2014/main" id="{BC99A7E5-52B7-4B99-96C3-7425FBDD70FA}"/>
                </a:ext>
              </a:extLst>
            </p:cNvPr>
            <p:cNvSpPr/>
            <p:nvPr/>
          </p:nvSpPr>
          <p:spPr>
            <a:xfrm>
              <a:off x="6384447" y="7053393"/>
              <a:ext cx="197971" cy="259108"/>
            </a:xfrm>
            <a:custGeom>
              <a:avLst/>
              <a:gdLst>
                <a:gd name="connsiteX0" fmla="*/ 0 w 197971"/>
                <a:gd name="connsiteY0" fmla="*/ 34936 h 259108"/>
                <a:gd name="connsiteX1" fmla="*/ 61138 w 197971"/>
                <a:gd name="connsiteY1" fmla="*/ 0 h 259108"/>
                <a:gd name="connsiteX2" fmla="*/ 197971 w 197971"/>
                <a:gd name="connsiteY2" fmla="*/ 221261 h 259108"/>
                <a:gd name="connsiteX3" fmla="*/ 133922 w 197971"/>
                <a:gd name="connsiteY3" fmla="*/ 259109 h 259108"/>
                <a:gd name="connsiteX4" fmla="*/ 0 w 197971"/>
                <a:gd name="connsiteY4" fmla="*/ 34936 h 2591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7971" h="259108">
                  <a:moveTo>
                    <a:pt x="0" y="34936"/>
                  </a:moveTo>
                  <a:lnTo>
                    <a:pt x="61138" y="0"/>
                  </a:lnTo>
                  <a:lnTo>
                    <a:pt x="197971" y="221261"/>
                  </a:lnTo>
                  <a:lnTo>
                    <a:pt x="133922" y="259109"/>
                  </a:lnTo>
                  <a:lnTo>
                    <a:pt x="0" y="34936"/>
                  </a:lnTo>
                  <a:close/>
                </a:path>
              </a:pathLst>
            </a:custGeom>
            <a:solidFill>
              <a:srgbClr val="156AB3"/>
            </a:solidFill>
            <a:ln w="29043" cap="flat">
              <a:noFill/>
              <a:prstDash val="solid"/>
              <a:miter/>
            </a:ln>
          </p:spPr>
          <p:txBody>
            <a:bodyPr rtlCol="0" anchor="ctr"/>
            <a:lstStyle/>
            <a:p>
              <a:endParaRPr lang="fr-fr" sz="1650" dirty="0">
                <a:cs typeface="Segoe UI"/>
              </a:endParaRPr>
            </a:p>
          </p:txBody>
        </p:sp>
        <p:sp>
          <p:nvSpPr>
            <p:cNvPr id="664" name="Freeform: Shape 663">
              <a:extLst>
                <a:ext uri="{FF2B5EF4-FFF2-40B4-BE49-F238E27FC236}">
                  <a16:creationId xmlns:a16="http://schemas.microsoft.com/office/drawing/2014/main" id="{AF81DA3F-F281-4401-BECD-08FC78302CFB}"/>
                </a:ext>
              </a:extLst>
            </p:cNvPr>
            <p:cNvSpPr/>
            <p:nvPr/>
          </p:nvSpPr>
          <p:spPr>
            <a:xfrm>
              <a:off x="6518369" y="7274654"/>
              <a:ext cx="64049" cy="582266"/>
            </a:xfrm>
            <a:custGeom>
              <a:avLst/>
              <a:gdLst>
                <a:gd name="connsiteX0" fmla="*/ 0 w 64049"/>
                <a:gd name="connsiteY0" fmla="*/ 37847 h 582266"/>
                <a:gd name="connsiteX1" fmla="*/ 64050 w 64049"/>
                <a:gd name="connsiteY1" fmla="*/ 0 h 582266"/>
                <a:gd name="connsiteX2" fmla="*/ 61138 w 64049"/>
                <a:gd name="connsiteY2" fmla="*/ 547331 h 582266"/>
                <a:gd name="connsiteX3" fmla="*/ 0 w 64049"/>
                <a:gd name="connsiteY3" fmla="*/ 582267 h 582266"/>
                <a:gd name="connsiteX4" fmla="*/ 0 w 64049"/>
                <a:gd name="connsiteY4" fmla="*/ 37847 h 5822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049" h="582266">
                  <a:moveTo>
                    <a:pt x="0" y="37847"/>
                  </a:moveTo>
                  <a:lnTo>
                    <a:pt x="64050" y="0"/>
                  </a:lnTo>
                  <a:lnTo>
                    <a:pt x="61138" y="547331"/>
                  </a:lnTo>
                  <a:lnTo>
                    <a:pt x="0" y="582267"/>
                  </a:lnTo>
                  <a:lnTo>
                    <a:pt x="0" y="37847"/>
                  </a:lnTo>
                  <a:close/>
                </a:path>
              </a:pathLst>
            </a:custGeom>
            <a:solidFill>
              <a:srgbClr val="1D4A79"/>
            </a:solidFill>
            <a:ln w="29043" cap="flat">
              <a:noFill/>
              <a:prstDash val="solid"/>
              <a:miter/>
            </a:ln>
          </p:spPr>
          <p:txBody>
            <a:bodyPr rtlCol="0" anchor="ctr"/>
            <a:lstStyle/>
            <a:p>
              <a:endParaRPr lang="fr-fr" sz="1650" dirty="0">
                <a:cs typeface="Segoe UI"/>
              </a:endParaRPr>
            </a:p>
          </p:txBody>
        </p:sp>
        <p:sp>
          <p:nvSpPr>
            <p:cNvPr id="665" name="Freeform: Shape 664">
              <a:extLst>
                <a:ext uri="{FF2B5EF4-FFF2-40B4-BE49-F238E27FC236}">
                  <a16:creationId xmlns:a16="http://schemas.microsoft.com/office/drawing/2014/main" id="{BA343403-37A7-4A29-AF3D-C6704C02344E}"/>
                </a:ext>
              </a:extLst>
            </p:cNvPr>
            <p:cNvSpPr/>
            <p:nvPr/>
          </p:nvSpPr>
          <p:spPr>
            <a:xfrm>
              <a:off x="6384447" y="7088329"/>
              <a:ext cx="133921" cy="224172"/>
            </a:xfrm>
            <a:custGeom>
              <a:avLst/>
              <a:gdLst>
                <a:gd name="connsiteX0" fmla="*/ 0 w 133921"/>
                <a:gd name="connsiteY0" fmla="*/ 0 h 224172"/>
                <a:gd name="connsiteX1" fmla="*/ 133922 w 133921"/>
                <a:gd name="connsiteY1" fmla="*/ 224173 h 224172"/>
                <a:gd name="connsiteX2" fmla="*/ 0 w 133921"/>
                <a:gd name="connsiteY2" fmla="*/ 145567 h 224172"/>
                <a:gd name="connsiteX3" fmla="*/ 0 w 133921"/>
                <a:gd name="connsiteY3" fmla="*/ 0 h 224172"/>
              </a:gdLst>
              <a:ahLst/>
              <a:cxnLst>
                <a:cxn ang="0">
                  <a:pos x="connsiteX0" y="connsiteY0"/>
                </a:cxn>
                <a:cxn ang="0">
                  <a:pos x="connsiteX1" y="connsiteY1"/>
                </a:cxn>
                <a:cxn ang="0">
                  <a:pos x="connsiteX2" y="connsiteY2"/>
                </a:cxn>
                <a:cxn ang="0">
                  <a:pos x="connsiteX3" y="connsiteY3"/>
                </a:cxn>
              </a:cxnLst>
              <a:rect l="l" t="t" r="r" b="b"/>
              <a:pathLst>
                <a:path w="133921" h="224172">
                  <a:moveTo>
                    <a:pt x="0" y="0"/>
                  </a:moveTo>
                  <a:lnTo>
                    <a:pt x="133922" y="224173"/>
                  </a:lnTo>
                  <a:lnTo>
                    <a:pt x="0" y="145567"/>
                  </a:lnTo>
                  <a:lnTo>
                    <a:pt x="0" y="0"/>
                  </a:lnTo>
                  <a:close/>
                </a:path>
              </a:pathLst>
            </a:custGeom>
            <a:solidFill>
              <a:srgbClr val="0078D4"/>
            </a:solidFill>
            <a:ln w="29043" cap="flat">
              <a:noFill/>
              <a:prstDash val="solid"/>
              <a:miter/>
            </a:ln>
          </p:spPr>
          <p:txBody>
            <a:bodyPr rtlCol="0" anchor="ctr"/>
            <a:lstStyle/>
            <a:p>
              <a:endParaRPr lang="fr-fr" sz="1650" dirty="0">
                <a:cs typeface="Segoe UI"/>
              </a:endParaRPr>
            </a:p>
          </p:txBody>
        </p:sp>
      </p:grpSp>
      <p:sp>
        <p:nvSpPr>
          <p:cNvPr id="66" name="Rectangle 65">
            <a:extLst>
              <a:ext uri="{FF2B5EF4-FFF2-40B4-BE49-F238E27FC236}">
                <a16:creationId xmlns:a16="http://schemas.microsoft.com/office/drawing/2014/main" id="{5A133570-00B3-4853-98FD-C20056B9402A}"/>
              </a:ext>
            </a:extLst>
          </p:cNvPr>
          <p:cNvSpPr/>
          <p:nvPr/>
        </p:nvSpPr>
        <p:spPr>
          <a:xfrm>
            <a:off x="380913" y="6837406"/>
            <a:ext cx="5031146" cy="1482457"/>
          </a:xfrm>
          <a:prstGeom prst="rect">
            <a:avLst/>
          </a:prstGeom>
        </p:spPr>
        <p:txBody>
          <a:bodyPr wrap="square" lIns="0" tIns="0" rIns="0" bIns="0" anchor="t">
            <a:spAutoFit/>
          </a:bodyPr>
          <a:lstStyle/>
          <a:p>
            <a:pPr algn="l" rtl="0">
              <a:spcBef>
                <a:spcPts val="200"/>
              </a:spcBef>
              <a:spcAft>
                <a:spcPts val="200"/>
              </a:spcAft>
            </a:pPr>
            <a:r>
              <a:rPr lang="fr-fr" sz="1800" b="0" i="0" u="none" baseline="0" dirty="0">
                <a:solidFill>
                  <a:srgbClr val="0069BA"/>
                </a:solidFill>
                <a:latin typeface="+mj-lt"/>
              </a:rPr>
              <a:t>Protection des données</a:t>
            </a:r>
            <a:endParaRPr lang="fr-fr" sz="1800" b="0" i="0" u="none" baseline="0" dirty="0">
              <a:solidFill>
                <a:srgbClr val="0069BA"/>
              </a:solidFill>
              <a:latin typeface="+mj-lt"/>
              <a:cs typeface="Segoe UI Semibold"/>
            </a:endParaRPr>
          </a:p>
          <a:p>
            <a:pPr algn="l" rtl="0">
              <a:spcBef>
                <a:spcPts val="200"/>
              </a:spcBef>
              <a:spcAft>
                <a:spcPts val="200"/>
              </a:spcAft>
            </a:pPr>
            <a:r>
              <a:rPr lang="fr-fr" sz="1500" b="0" i="0" u="none" baseline="0" dirty="0">
                <a:solidFill>
                  <a:srgbClr val="000000"/>
                </a:solidFill>
              </a:rPr>
              <a:t>Pour Microsoft, la protection des données est une priorité. Les dispositifs de protection technologiques tels que le cryptage vous permettent de conserver vos données, et les processus opérationnels sur la destruction des données permettent de les protéger contre les regards indiscrets.</a:t>
            </a:r>
          </a:p>
        </p:txBody>
      </p:sp>
      <p:grpSp>
        <p:nvGrpSpPr>
          <p:cNvPr id="1721" name="Group 1720">
            <a:extLst>
              <a:ext uri="{FF2B5EF4-FFF2-40B4-BE49-F238E27FC236}">
                <a16:creationId xmlns:a16="http://schemas.microsoft.com/office/drawing/2014/main" id="{1ACB13FB-F230-4666-AF14-E65DFE246E15}"/>
              </a:ext>
            </a:extLst>
          </p:cNvPr>
          <p:cNvGrpSpPr/>
          <p:nvPr/>
        </p:nvGrpSpPr>
        <p:grpSpPr>
          <a:xfrm>
            <a:off x="69850" y="8680697"/>
            <a:ext cx="2554146" cy="2079736"/>
            <a:chOff x="9899623" y="6274906"/>
            <a:chExt cx="2257333" cy="1838054"/>
          </a:xfrm>
        </p:grpSpPr>
        <p:sp>
          <p:nvSpPr>
            <p:cNvPr id="667" name="Freeform: Shape 666">
              <a:extLst>
                <a:ext uri="{FF2B5EF4-FFF2-40B4-BE49-F238E27FC236}">
                  <a16:creationId xmlns:a16="http://schemas.microsoft.com/office/drawing/2014/main" id="{2FCFB98B-C306-49B2-904F-1EDA6F5F926A}"/>
                </a:ext>
              </a:extLst>
            </p:cNvPr>
            <p:cNvSpPr/>
            <p:nvPr/>
          </p:nvSpPr>
          <p:spPr>
            <a:xfrm>
              <a:off x="9899623" y="7802901"/>
              <a:ext cx="564080" cy="310059"/>
            </a:xfrm>
            <a:custGeom>
              <a:avLst/>
              <a:gdLst>
                <a:gd name="connsiteX0" fmla="*/ 203194 w 564080"/>
                <a:gd name="connsiteY0" fmla="*/ 0 h 310059"/>
                <a:gd name="connsiteX1" fmla="*/ 430419 w 564080"/>
                <a:gd name="connsiteY1" fmla="*/ 129409 h 310059"/>
                <a:gd name="connsiteX2" fmla="*/ 564080 w 564080"/>
                <a:gd name="connsiteY2" fmla="*/ 197455 h 310059"/>
                <a:gd name="connsiteX3" fmla="*/ 360887 w 564080"/>
                <a:gd name="connsiteY3" fmla="*/ 310059 h 310059"/>
                <a:gd name="connsiteX4" fmla="*/ 0 w 564080"/>
                <a:gd name="connsiteY4" fmla="*/ 113212 h 310059"/>
                <a:gd name="connsiteX5" fmla="*/ 203194 w 564080"/>
                <a:gd name="connsiteY5" fmla="*/ 0 h 3100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4080" h="310059">
                  <a:moveTo>
                    <a:pt x="203194" y="0"/>
                  </a:moveTo>
                  <a:lnTo>
                    <a:pt x="430419" y="129409"/>
                  </a:lnTo>
                  <a:cubicBezTo>
                    <a:pt x="430419" y="129409"/>
                    <a:pt x="430419" y="129409"/>
                    <a:pt x="564080" y="197455"/>
                  </a:cubicBezTo>
                  <a:lnTo>
                    <a:pt x="360887" y="310059"/>
                  </a:lnTo>
                  <a:lnTo>
                    <a:pt x="0" y="113212"/>
                  </a:lnTo>
                  <a:lnTo>
                    <a:pt x="203194" y="0"/>
                  </a:lnTo>
                  <a:close/>
                </a:path>
              </a:pathLst>
            </a:custGeom>
            <a:solidFill>
              <a:schemeClr val="bg2">
                <a:lumMod val="90000"/>
                <a:alpha val="35000"/>
              </a:schemeClr>
            </a:solidFill>
            <a:ln w="607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650" dirty="0">
                <a:cs typeface="Segoe UI"/>
              </a:endParaRPr>
            </a:p>
          </p:txBody>
        </p:sp>
        <p:sp>
          <p:nvSpPr>
            <p:cNvPr id="719" name="Freeform: Shape 718">
              <a:extLst>
                <a:ext uri="{FF2B5EF4-FFF2-40B4-BE49-F238E27FC236}">
                  <a16:creationId xmlns:a16="http://schemas.microsoft.com/office/drawing/2014/main" id="{3431ED7E-6383-417A-87BB-04FD632A4678}"/>
                </a:ext>
              </a:extLst>
            </p:cNvPr>
            <p:cNvSpPr/>
            <p:nvPr/>
          </p:nvSpPr>
          <p:spPr>
            <a:xfrm>
              <a:off x="10303309" y="7045512"/>
              <a:ext cx="1817180" cy="775617"/>
            </a:xfrm>
            <a:custGeom>
              <a:avLst/>
              <a:gdLst>
                <a:gd name="connsiteX0" fmla="*/ 2184157 w 2200560"/>
                <a:gd name="connsiteY0" fmla="*/ 428933 h 1030411"/>
                <a:gd name="connsiteX1" fmla="*/ 1230297 w 2200560"/>
                <a:gd name="connsiteY1" fmla="*/ 988490 h 1030411"/>
                <a:gd name="connsiteX2" fmla="*/ 1066257 w 2200560"/>
                <a:gd name="connsiteY2" fmla="*/ 988490 h 1030411"/>
                <a:gd name="connsiteX3" fmla="*/ 422250 w 2200560"/>
                <a:gd name="connsiteY3" fmla="*/ 616667 h 1030411"/>
                <a:gd name="connsiteX4" fmla="*/ 1457522 w 2200560"/>
                <a:gd name="connsiteY4" fmla="*/ 9721 h 1030411"/>
                <a:gd name="connsiteX5" fmla="*/ 1440511 w 2200560"/>
                <a:gd name="connsiteY5" fmla="*/ 0 h 1030411"/>
                <a:gd name="connsiteX6" fmla="*/ 405239 w 2200560"/>
                <a:gd name="connsiteY6" fmla="*/ 606946 h 1030411"/>
                <a:gd name="connsiteX7" fmla="*/ 388227 w 2200560"/>
                <a:gd name="connsiteY7" fmla="*/ 616667 h 1030411"/>
                <a:gd name="connsiteX8" fmla="*/ 0 w 2200560"/>
                <a:gd name="connsiteY8" fmla="*/ 836602 h 1030411"/>
                <a:gd name="connsiteX9" fmla="*/ 17012 w 2200560"/>
                <a:gd name="connsiteY9" fmla="*/ 846323 h 1030411"/>
                <a:gd name="connsiteX10" fmla="*/ 405239 w 2200560"/>
                <a:gd name="connsiteY10" fmla="*/ 626996 h 1030411"/>
                <a:gd name="connsiteX11" fmla="*/ 1066865 w 2200560"/>
                <a:gd name="connsiteY11" fmla="*/ 1008540 h 1030411"/>
                <a:gd name="connsiteX12" fmla="*/ 1230297 w 2200560"/>
                <a:gd name="connsiteY12" fmla="*/ 1008540 h 1030411"/>
                <a:gd name="connsiteX13" fmla="*/ 2200561 w 2200560"/>
                <a:gd name="connsiteY13" fmla="*/ 439261 h 1030411"/>
                <a:gd name="connsiteX14" fmla="*/ 2184157 w 2200560"/>
                <a:gd name="connsiteY14" fmla="*/ 428933 h 1030411"/>
                <a:gd name="connsiteX0" fmla="*/ 2184157 w 2200561"/>
                <a:gd name="connsiteY0" fmla="*/ 419212 h 1020690"/>
                <a:gd name="connsiteX1" fmla="*/ 1230297 w 2200561"/>
                <a:gd name="connsiteY1" fmla="*/ 978769 h 1020690"/>
                <a:gd name="connsiteX2" fmla="*/ 1066257 w 2200561"/>
                <a:gd name="connsiteY2" fmla="*/ 978769 h 1020690"/>
                <a:gd name="connsiteX3" fmla="*/ 422250 w 2200561"/>
                <a:gd name="connsiteY3" fmla="*/ 606946 h 1020690"/>
                <a:gd name="connsiteX4" fmla="*/ 1457522 w 2200561"/>
                <a:gd name="connsiteY4" fmla="*/ 0 h 1020690"/>
                <a:gd name="connsiteX5" fmla="*/ 1011886 w 2200561"/>
                <a:gd name="connsiteY5" fmla="*/ 245073 h 1020690"/>
                <a:gd name="connsiteX6" fmla="*/ 405239 w 2200561"/>
                <a:gd name="connsiteY6" fmla="*/ 597225 h 1020690"/>
                <a:gd name="connsiteX7" fmla="*/ 388227 w 2200561"/>
                <a:gd name="connsiteY7" fmla="*/ 606946 h 1020690"/>
                <a:gd name="connsiteX8" fmla="*/ 0 w 2200561"/>
                <a:gd name="connsiteY8" fmla="*/ 826881 h 1020690"/>
                <a:gd name="connsiteX9" fmla="*/ 17012 w 2200561"/>
                <a:gd name="connsiteY9" fmla="*/ 836602 h 1020690"/>
                <a:gd name="connsiteX10" fmla="*/ 405239 w 2200561"/>
                <a:gd name="connsiteY10" fmla="*/ 617275 h 1020690"/>
                <a:gd name="connsiteX11" fmla="*/ 1066865 w 2200561"/>
                <a:gd name="connsiteY11" fmla="*/ 998819 h 1020690"/>
                <a:gd name="connsiteX12" fmla="*/ 1230297 w 2200561"/>
                <a:gd name="connsiteY12" fmla="*/ 998819 h 1020690"/>
                <a:gd name="connsiteX13" fmla="*/ 2200561 w 2200561"/>
                <a:gd name="connsiteY13" fmla="*/ 429540 h 1020690"/>
                <a:gd name="connsiteX14" fmla="*/ 2184157 w 2200561"/>
                <a:gd name="connsiteY14" fmla="*/ 419212 h 1020690"/>
                <a:gd name="connsiteX0" fmla="*/ 2184157 w 2200561"/>
                <a:gd name="connsiteY0" fmla="*/ 190612 h 792090"/>
                <a:gd name="connsiteX1" fmla="*/ 1230297 w 2200561"/>
                <a:gd name="connsiteY1" fmla="*/ 750169 h 792090"/>
                <a:gd name="connsiteX2" fmla="*/ 1066257 w 2200561"/>
                <a:gd name="connsiteY2" fmla="*/ 750169 h 792090"/>
                <a:gd name="connsiteX3" fmla="*/ 422250 w 2200561"/>
                <a:gd name="connsiteY3" fmla="*/ 378346 h 792090"/>
                <a:gd name="connsiteX4" fmla="*/ 1066997 w 2200561"/>
                <a:gd name="connsiteY4" fmla="*/ 0 h 792090"/>
                <a:gd name="connsiteX5" fmla="*/ 1011886 w 2200561"/>
                <a:gd name="connsiteY5" fmla="*/ 16473 h 792090"/>
                <a:gd name="connsiteX6" fmla="*/ 405239 w 2200561"/>
                <a:gd name="connsiteY6" fmla="*/ 368625 h 792090"/>
                <a:gd name="connsiteX7" fmla="*/ 388227 w 2200561"/>
                <a:gd name="connsiteY7" fmla="*/ 378346 h 792090"/>
                <a:gd name="connsiteX8" fmla="*/ 0 w 2200561"/>
                <a:gd name="connsiteY8" fmla="*/ 598281 h 792090"/>
                <a:gd name="connsiteX9" fmla="*/ 17012 w 2200561"/>
                <a:gd name="connsiteY9" fmla="*/ 608002 h 792090"/>
                <a:gd name="connsiteX10" fmla="*/ 405239 w 2200561"/>
                <a:gd name="connsiteY10" fmla="*/ 388675 h 792090"/>
                <a:gd name="connsiteX11" fmla="*/ 1066865 w 2200561"/>
                <a:gd name="connsiteY11" fmla="*/ 770219 h 792090"/>
                <a:gd name="connsiteX12" fmla="*/ 1230297 w 2200561"/>
                <a:gd name="connsiteY12" fmla="*/ 770219 h 792090"/>
                <a:gd name="connsiteX13" fmla="*/ 2200561 w 2200561"/>
                <a:gd name="connsiteY13" fmla="*/ 200940 h 792090"/>
                <a:gd name="connsiteX14" fmla="*/ 2184157 w 2200561"/>
                <a:gd name="connsiteY14" fmla="*/ 190612 h 792090"/>
                <a:gd name="connsiteX0" fmla="*/ 2184157 w 2200561"/>
                <a:gd name="connsiteY0" fmla="*/ 174139 h 775617"/>
                <a:gd name="connsiteX1" fmla="*/ 1230297 w 2200561"/>
                <a:gd name="connsiteY1" fmla="*/ 733696 h 775617"/>
                <a:gd name="connsiteX2" fmla="*/ 1066257 w 2200561"/>
                <a:gd name="connsiteY2" fmla="*/ 733696 h 775617"/>
                <a:gd name="connsiteX3" fmla="*/ 422250 w 2200561"/>
                <a:gd name="connsiteY3" fmla="*/ 361873 h 775617"/>
                <a:gd name="connsiteX4" fmla="*/ 986035 w 2200561"/>
                <a:gd name="connsiteY4" fmla="*/ 28771 h 775617"/>
                <a:gd name="connsiteX5" fmla="*/ 1011886 w 2200561"/>
                <a:gd name="connsiteY5" fmla="*/ 0 h 775617"/>
                <a:gd name="connsiteX6" fmla="*/ 405239 w 2200561"/>
                <a:gd name="connsiteY6" fmla="*/ 352152 h 775617"/>
                <a:gd name="connsiteX7" fmla="*/ 388227 w 2200561"/>
                <a:gd name="connsiteY7" fmla="*/ 361873 h 775617"/>
                <a:gd name="connsiteX8" fmla="*/ 0 w 2200561"/>
                <a:gd name="connsiteY8" fmla="*/ 581808 h 775617"/>
                <a:gd name="connsiteX9" fmla="*/ 17012 w 2200561"/>
                <a:gd name="connsiteY9" fmla="*/ 591529 h 775617"/>
                <a:gd name="connsiteX10" fmla="*/ 405239 w 2200561"/>
                <a:gd name="connsiteY10" fmla="*/ 372202 h 775617"/>
                <a:gd name="connsiteX11" fmla="*/ 1066865 w 2200561"/>
                <a:gd name="connsiteY11" fmla="*/ 753746 h 775617"/>
                <a:gd name="connsiteX12" fmla="*/ 1230297 w 2200561"/>
                <a:gd name="connsiteY12" fmla="*/ 753746 h 775617"/>
                <a:gd name="connsiteX13" fmla="*/ 2200561 w 2200561"/>
                <a:gd name="connsiteY13" fmla="*/ 184467 h 775617"/>
                <a:gd name="connsiteX14" fmla="*/ 2184157 w 2200561"/>
                <a:gd name="connsiteY14" fmla="*/ 174139 h 775617"/>
                <a:gd name="connsiteX0" fmla="*/ 1815063 w 2200561"/>
                <a:gd name="connsiteY0" fmla="*/ 390833 h 775617"/>
                <a:gd name="connsiteX1" fmla="*/ 1230297 w 2200561"/>
                <a:gd name="connsiteY1" fmla="*/ 733696 h 775617"/>
                <a:gd name="connsiteX2" fmla="*/ 1066257 w 2200561"/>
                <a:gd name="connsiteY2" fmla="*/ 733696 h 775617"/>
                <a:gd name="connsiteX3" fmla="*/ 422250 w 2200561"/>
                <a:gd name="connsiteY3" fmla="*/ 361873 h 775617"/>
                <a:gd name="connsiteX4" fmla="*/ 986035 w 2200561"/>
                <a:gd name="connsiteY4" fmla="*/ 28771 h 775617"/>
                <a:gd name="connsiteX5" fmla="*/ 1011886 w 2200561"/>
                <a:gd name="connsiteY5" fmla="*/ 0 h 775617"/>
                <a:gd name="connsiteX6" fmla="*/ 405239 w 2200561"/>
                <a:gd name="connsiteY6" fmla="*/ 352152 h 775617"/>
                <a:gd name="connsiteX7" fmla="*/ 388227 w 2200561"/>
                <a:gd name="connsiteY7" fmla="*/ 361873 h 775617"/>
                <a:gd name="connsiteX8" fmla="*/ 0 w 2200561"/>
                <a:gd name="connsiteY8" fmla="*/ 581808 h 775617"/>
                <a:gd name="connsiteX9" fmla="*/ 17012 w 2200561"/>
                <a:gd name="connsiteY9" fmla="*/ 591529 h 775617"/>
                <a:gd name="connsiteX10" fmla="*/ 405239 w 2200561"/>
                <a:gd name="connsiteY10" fmla="*/ 372202 h 775617"/>
                <a:gd name="connsiteX11" fmla="*/ 1066865 w 2200561"/>
                <a:gd name="connsiteY11" fmla="*/ 753746 h 775617"/>
                <a:gd name="connsiteX12" fmla="*/ 1230297 w 2200561"/>
                <a:gd name="connsiteY12" fmla="*/ 753746 h 775617"/>
                <a:gd name="connsiteX13" fmla="*/ 2200561 w 2200561"/>
                <a:gd name="connsiteY13" fmla="*/ 184467 h 775617"/>
                <a:gd name="connsiteX14" fmla="*/ 1815063 w 2200561"/>
                <a:gd name="connsiteY14" fmla="*/ 390833 h 775617"/>
                <a:gd name="connsiteX0" fmla="*/ 1815063 w 1817180"/>
                <a:gd name="connsiteY0" fmla="*/ 390833 h 775617"/>
                <a:gd name="connsiteX1" fmla="*/ 1230297 w 1817180"/>
                <a:gd name="connsiteY1" fmla="*/ 733696 h 775617"/>
                <a:gd name="connsiteX2" fmla="*/ 1066257 w 1817180"/>
                <a:gd name="connsiteY2" fmla="*/ 733696 h 775617"/>
                <a:gd name="connsiteX3" fmla="*/ 422250 w 1817180"/>
                <a:gd name="connsiteY3" fmla="*/ 361873 h 775617"/>
                <a:gd name="connsiteX4" fmla="*/ 986035 w 1817180"/>
                <a:gd name="connsiteY4" fmla="*/ 28771 h 775617"/>
                <a:gd name="connsiteX5" fmla="*/ 1011886 w 1817180"/>
                <a:gd name="connsiteY5" fmla="*/ 0 h 775617"/>
                <a:gd name="connsiteX6" fmla="*/ 405239 w 1817180"/>
                <a:gd name="connsiteY6" fmla="*/ 352152 h 775617"/>
                <a:gd name="connsiteX7" fmla="*/ 388227 w 1817180"/>
                <a:gd name="connsiteY7" fmla="*/ 361873 h 775617"/>
                <a:gd name="connsiteX8" fmla="*/ 0 w 1817180"/>
                <a:gd name="connsiteY8" fmla="*/ 581808 h 775617"/>
                <a:gd name="connsiteX9" fmla="*/ 17012 w 1817180"/>
                <a:gd name="connsiteY9" fmla="*/ 591529 h 775617"/>
                <a:gd name="connsiteX10" fmla="*/ 405239 w 1817180"/>
                <a:gd name="connsiteY10" fmla="*/ 372202 h 775617"/>
                <a:gd name="connsiteX11" fmla="*/ 1066865 w 1817180"/>
                <a:gd name="connsiteY11" fmla="*/ 753746 h 775617"/>
                <a:gd name="connsiteX12" fmla="*/ 1230297 w 1817180"/>
                <a:gd name="connsiteY12" fmla="*/ 753746 h 775617"/>
                <a:gd name="connsiteX13" fmla="*/ 1817180 w 1817180"/>
                <a:gd name="connsiteY13" fmla="*/ 405923 h 775617"/>
                <a:gd name="connsiteX14" fmla="*/ 1815063 w 1817180"/>
                <a:gd name="connsiteY14" fmla="*/ 390833 h 775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17180" h="775617">
                  <a:moveTo>
                    <a:pt x="1815063" y="390833"/>
                  </a:moveTo>
                  <a:lnTo>
                    <a:pt x="1230297" y="733696"/>
                  </a:lnTo>
                  <a:cubicBezTo>
                    <a:pt x="1179870" y="762859"/>
                    <a:pt x="1117292" y="763466"/>
                    <a:pt x="1066257" y="733696"/>
                  </a:cubicBezTo>
                  <a:lnTo>
                    <a:pt x="422250" y="361873"/>
                  </a:lnTo>
                  <a:lnTo>
                    <a:pt x="986035" y="28771"/>
                  </a:lnTo>
                  <a:lnTo>
                    <a:pt x="1011886" y="0"/>
                  </a:lnTo>
                  <a:lnTo>
                    <a:pt x="405239" y="352152"/>
                  </a:lnTo>
                  <a:lnTo>
                    <a:pt x="388227" y="361873"/>
                  </a:lnTo>
                  <a:lnTo>
                    <a:pt x="0" y="581808"/>
                  </a:lnTo>
                  <a:lnTo>
                    <a:pt x="17012" y="591529"/>
                  </a:lnTo>
                  <a:lnTo>
                    <a:pt x="405239" y="372202"/>
                  </a:lnTo>
                  <a:lnTo>
                    <a:pt x="1066865" y="753746"/>
                  </a:lnTo>
                  <a:cubicBezTo>
                    <a:pt x="1117292" y="782908"/>
                    <a:pt x="1179870" y="782908"/>
                    <a:pt x="1230297" y="753746"/>
                  </a:cubicBezTo>
                  <a:lnTo>
                    <a:pt x="1817180" y="405923"/>
                  </a:lnTo>
                  <a:lnTo>
                    <a:pt x="1815063" y="390833"/>
                  </a:lnTo>
                  <a:close/>
                </a:path>
              </a:pathLst>
            </a:custGeom>
            <a:solidFill>
              <a:srgbClr val="9B9BA0"/>
            </a:solidFill>
            <a:ln w="6073" cap="flat">
              <a:noFill/>
              <a:prstDash val="solid"/>
              <a:miter/>
            </a:ln>
          </p:spPr>
          <p:txBody>
            <a:bodyPr rtlCol="0" anchor="ctr"/>
            <a:lstStyle/>
            <a:p>
              <a:endParaRPr lang="fr-fr" sz="1650" dirty="0">
                <a:cs typeface="Segoe UI"/>
              </a:endParaRPr>
            </a:p>
          </p:txBody>
        </p:sp>
        <p:sp>
          <p:nvSpPr>
            <p:cNvPr id="720" name="Freeform: Shape 719">
              <a:extLst>
                <a:ext uri="{FF2B5EF4-FFF2-40B4-BE49-F238E27FC236}">
                  <a16:creationId xmlns:a16="http://schemas.microsoft.com/office/drawing/2014/main" id="{507F29F6-D426-4FC2-BF5A-B42F5EB9AF4B}"/>
                </a:ext>
              </a:extLst>
            </p:cNvPr>
            <p:cNvSpPr/>
            <p:nvPr/>
          </p:nvSpPr>
          <p:spPr>
            <a:xfrm>
              <a:off x="10020796" y="6622605"/>
              <a:ext cx="687751" cy="784780"/>
            </a:xfrm>
            <a:custGeom>
              <a:avLst/>
              <a:gdLst>
                <a:gd name="connsiteX0" fmla="*/ 687751 w 1007324"/>
                <a:gd name="connsiteY0" fmla="*/ 1032234 h 1041955"/>
                <a:gd name="connsiteX1" fmla="*/ 53465 w 1007324"/>
                <a:gd name="connsiteY1" fmla="*/ 665879 h 1041955"/>
                <a:gd name="connsiteX2" fmla="*/ 53465 w 1007324"/>
                <a:gd name="connsiteY2" fmla="*/ 560165 h 1041955"/>
                <a:gd name="connsiteX3" fmla="*/ 1007325 w 1007324"/>
                <a:gd name="connsiteY3" fmla="*/ 9721 h 1041955"/>
                <a:gd name="connsiteX4" fmla="*/ 990313 w 1007324"/>
                <a:gd name="connsiteY4" fmla="*/ 0 h 1041955"/>
                <a:gd name="connsiteX5" fmla="*/ 36453 w 1007324"/>
                <a:gd name="connsiteY5" fmla="*/ 549836 h 1041955"/>
                <a:gd name="connsiteX6" fmla="*/ 36453 w 1007324"/>
                <a:gd name="connsiteY6" fmla="*/ 676208 h 1041955"/>
                <a:gd name="connsiteX7" fmla="*/ 670740 w 1007324"/>
                <a:gd name="connsiteY7" fmla="*/ 1041955 h 1041955"/>
                <a:gd name="connsiteX8" fmla="*/ 687751 w 1007324"/>
                <a:gd name="connsiteY8" fmla="*/ 1032234 h 1041955"/>
                <a:gd name="connsiteX0" fmla="*/ 687751 w 990313"/>
                <a:gd name="connsiteY0" fmla="*/ 1032234 h 1041955"/>
                <a:gd name="connsiteX1" fmla="*/ 53465 w 990313"/>
                <a:gd name="connsiteY1" fmla="*/ 665879 h 1041955"/>
                <a:gd name="connsiteX2" fmla="*/ 53465 w 990313"/>
                <a:gd name="connsiteY2" fmla="*/ 560165 h 1041955"/>
                <a:gd name="connsiteX3" fmla="*/ 547744 w 990313"/>
                <a:gd name="connsiteY3" fmla="*/ 276421 h 1041955"/>
                <a:gd name="connsiteX4" fmla="*/ 990313 w 990313"/>
                <a:gd name="connsiteY4" fmla="*/ 0 h 1041955"/>
                <a:gd name="connsiteX5" fmla="*/ 36453 w 990313"/>
                <a:gd name="connsiteY5" fmla="*/ 549836 h 1041955"/>
                <a:gd name="connsiteX6" fmla="*/ 36453 w 990313"/>
                <a:gd name="connsiteY6" fmla="*/ 676208 h 1041955"/>
                <a:gd name="connsiteX7" fmla="*/ 670740 w 990313"/>
                <a:gd name="connsiteY7" fmla="*/ 1041955 h 1041955"/>
                <a:gd name="connsiteX8" fmla="*/ 687751 w 990313"/>
                <a:gd name="connsiteY8" fmla="*/ 1032234 h 1041955"/>
                <a:gd name="connsiteX0" fmla="*/ 687751 w 687751"/>
                <a:gd name="connsiteY0" fmla="*/ 775059 h 784780"/>
                <a:gd name="connsiteX1" fmla="*/ 53465 w 687751"/>
                <a:gd name="connsiteY1" fmla="*/ 408704 h 784780"/>
                <a:gd name="connsiteX2" fmla="*/ 53465 w 687751"/>
                <a:gd name="connsiteY2" fmla="*/ 302990 h 784780"/>
                <a:gd name="connsiteX3" fmla="*/ 547744 w 687751"/>
                <a:gd name="connsiteY3" fmla="*/ 19246 h 784780"/>
                <a:gd name="connsiteX4" fmla="*/ 540257 w 687751"/>
                <a:gd name="connsiteY4" fmla="*/ 0 h 784780"/>
                <a:gd name="connsiteX5" fmla="*/ 36453 w 687751"/>
                <a:gd name="connsiteY5" fmla="*/ 292661 h 784780"/>
                <a:gd name="connsiteX6" fmla="*/ 36453 w 687751"/>
                <a:gd name="connsiteY6" fmla="*/ 419033 h 784780"/>
                <a:gd name="connsiteX7" fmla="*/ 670740 w 687751"/>
                <a:gd name="connsiteY7" fmla="*/ 784780 h 784780"/>
                <a:gd name="connsiteX8" fmla="*/ 687751 w 687751"/>
                <a:gd name="connsiteY8" fmla="*/ 775059 h 784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7751" h="784780">
                  <a:moveTo>
                    <a:pt x="687751" y="775059"/>
                  </a:moveTo>
                  <a:lnTo>
                    <a:pt x="53465" y="408704"/>
                  </a:lnTo>
                  <a:cubicBezTo>
                    <a:pt x="12759" y="385009"/>
                    <a:pt x="12759" y="326684"/>
                    <a:pt x="53465" y="302990"/>
                  </a:cubicBezTo>
                  <a:lnTo>
                    <a:pt x="547744" y="19246"/>
                  </a:lnTo>
                  <a:lnTo>
                    <a:pt x="540257" y="0"/>
                  </a:lnTo>
                  <a:lnTo>
                    <a:pt x="36453" y="292661"/>
                  </a:lnTo>
                  <a:cubicBezTo>
                    <a:pt x="-12151" y="320609"/>
                    <a:pt x="-12151" y="391085"/>
                    <a:pt x="36453" y="419033"/>
                  </a:cubicBezTo>
                  <a:lnTo>
                    <a:pt x="670740" y="784780"/>
                  </a:lnTo>
                  <a:lnTo>
                    <a:pt x="687751" y="775059"/>
                  </a:lnTo>
                  <a:close/>
                </a:path>
              </a:pathLst>
            </a:custGeom>
            <a:solidFill>
              <a:srgbClr val="9B9BA0"/>
            </a:solidFill>
            <a:ln w="6073" cap="flat">
              <a:noFill/>
              <a:prstDash val="solid"/>
              <a:miter/>
            </a:ln>
          </p:spPr>
          <p:txBody>
            <a:bodyPr rtlCol="0" anchor="ctr"/>
            <a:lstStyle/>
            <a:p>
              <a:endParaRPr lang="fr-fr" sz="1650" dirty="0">
                <a:cs typeface="Segoe UI"/>
              </a:endParaRPr>
            </a:p>
          </p:txBody>
        </p:sp>
        <p:sp>
          <p:nvSpPr>
            <p:cNvPr id="721" name="Freeform: Shape 720">
              <a:extLst>
                <a:ext uri="{FF2B5EF4-FFF2-40B4-BE49-F238E27FC236}">
                  <a16:creationId xmlns:a16="http://schemas.microsoft.com/office/drawing/2014/main" id="{CCD307A2-EBF5-46BF-9B52-6C2DBD47FAD8}"/>
                </a:ext>
              </a:extLst>
            </p:cNvPr>
            <p:cNvSpPr/>
            <p:nvPr/>
          </p:nvSpPr>
          <p:spPr>
            <a:xfrm>
              <a:off x="10831881" y="7291645"/>
              <a:ext cx="74729" cy="43136"/>
            </a:xfrm>
            <a:custGeom>
              <a:avLst/>
              <a:gdLst>
                <a:gd name="connsiteX0" fmla="*/ 63793 w 74729"/>
                <a:gd name="connsiteY0" fmla="*/ 6379 h 43136"/>
                <a:gd name="connsiteX1" fmla="*/ 63793 w 74729"/>
                <a:gd name="connsiteY1" fmla="*/ 36757 h 43136"/>
                <a:gd name="connsiteX2" fmla="*/ 10936 w 74729"/>
                <a:gd name="connsiteY2" fmla="*/ 36757 h 43136"/>
                <a:gd name="connsiteX3" fmla="*/ 10936 w 74729"/>
                <a:gd name="connsiteY3" fmla="*/ 6379 h 43136"/>
                <a:gd name="connsiteX4" fmla="*/ 63793 w 74729"/>
                <a:gd name="connsiteY4" fmla="*/ 6379 h 4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729" h="43136">
                  <a:moveTo>
                    <a:pt x="63793" y="6379"/>
                  </a:moveTo>
                  <a:cubicBezTo>
                    <a:pt x="78374" y="14885"/>
                    <a:pt x="78374" y="28251"/>
                    <a:pt x="63793" y="36757"/>
                  </a:cubicBezTo>
                  <a:cubicBezTo>
                    <a:pt x="49212" y="45263"/>
                    <a:pt x="25517" y="45263"/>
                    <a:pt x="10936" y="36757"/>
                  </a:cubicBezTo>
                  <a:cubicBezTo>
                    <a:pt x="-3645" y="28251"/>
                    <a:pt x="-3645" y="14885"/>
                    <a:pt x="10936" y="6379"/>
                  </a:cubicBezTo>
                  <a:cubicBezTo>
                    <a:pt x="25517" y="-2126"/>
                    <a:pt x="49212" y="-2126"/>
                    <a:pt x="63793" y="6379"/>
                  </a:cubicBezTo>
                  <a:close/>
                </a:path>
              </a:pathLst>
            </a:custGeom>
            <a:solidFill>
              <a:srgbClr val="9B9BA0"/>
            </a:solidFill>
            <a:ln w="6073" cap="flat">
              <a:noFill/>
              <a:prstDash val="solid"/>
              <a:miter/>
            </a:ln>
          </p:spPr>
          <p:txBody>
            <a:bodyPr rtlCol="0" anchor="ctr"/>
            <a:lstStyle/>
            <a:p>
              <a:endParaRPr lang="fr-fr" sz="1650" dirty="0">
                <a:cs typeface="Segoe UI"/>
              </a:endParaRPr>
            </a:p>
          </p:txBody>
        </p:sp>
        <p:sp>
          <p:nvSpPr>
            <p:cNvPr id="722" name="Freeform: Shape 721">
              <a:extLst>
                <a:ext uri="{FF2B5EF4-FFF2-40B4-BE49-F238E27FC236}">
                  <a16:creationId xmlns:a16="http://schemas.microsoft.com/office/drawing/2014/main" id="{DB51AA75-5F1D-493B-A809-752FC0E775AF}"/>
                </a:ext>
              </a:extLst>
            </p:cNvPr>
            <p:cNvSpPr/>
            <p:nvPr/>
          </p:nvSpPr>
          <p:spPr>
            <a:xfrm>
              <a:off x="10846311" y="7299847"/>
              <a:ext cx="46477" cy="26580"/>
            </a:xfrm>
            <a:custGeom>
              <a:avLst/>
              <a:gdLst>
                <a:gd name="connsiteX0" fmla="*/ 39643 w 46477"/>
                <a:gd name="connsiteY0" fmla="*/ 3645 h 26580"/>
                <a:gd name="connsiteX1" fmla="*/ 39643 w 46477"/>
                <a:gd name="connsiteY1" fmla="*/ 22480 h 26580"/>
                <a:gd name="connsiteX2" fmla="*/ 6835 w 46477"/>
                <a:gd name="connsiteY2" fmla="*/ 22480 h 26580"/>
                <a:gd name="connsiteX3" fmla="*/ 6835 w 46477"/>
                <a:gd name="connsiteY3" fmla="*/ 3645 h 26580"/>
                <a:gd name="connsiteX4" fmla="*/ 39643 w 46477"/>
                <a:gd name="connsiteY4" fmla="*/ 3645 h 265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477" h="26580">
                  <a:moveTo>
                    <a:pt x="39643" y="3645"/>
                  </a:moveTo>
                  <a:cubicBezTo>
                    <a:pt x="48756" y="9113"/>
                    <a:pt x="48756" y="17619"/>
                    <a:pt x="39643" y="22480"/>
                  </a:cubicBezTo>
                  <a:cubicBezTo>
                    <a:pt x="30530" y="27948"/>
                    <a:pt x="15948" y="27948"/>
                    <a:pt x="6835" y="22480"/>
                  </a:cubicBezTo>
                  <a:cubicBezTo>
                    <a:pt x="-2278" y="17011"/>
                    <a:pt x="-2278" y="8506"/>
                    <a:pt x="6835" y="3645"/>
                  </a:cubicBezTo>
                  <a:cubicBezTo>
                    <a:pt x="15948" y="-1215"/>
                    <a:pt x="30530" y="-1215"/>
                    <a:pt x="39643" y="3645"/>
                  </a:cubicBezTo>
                  <a:close/>
                </a:path>
              </a:pathLst>
            </a:custGeom>
            <a:solidFill>
              <a:srgbClr val="F4F4F4"/>
            </a:solidFill>
            <a:ln w="6073" cap="flat">
              <a:noFill/>
              <a:prstDash val="solid"/>
              <a:miter/>
            </a:ln>
          </p:spPr>
          <p:txBody>
            <a:bodyPr rtlCol="0" anchor="ctr"/>
            <a:lstStyle/>
            <a:p>
              <a:endParaRPr lang="fr-fr" sz="1650" dirty="0">
                <a:cs typeface="Segoe UI"/>
              </a:endParaRPr>
            </a:p>
          </p:txBody>
        </p:sp>
        <p:sp>
          <p:nvSpPr>
            <p:cNvPr id="725" name="Freeform: Shape 724">
              <a:extLst>
                <a:ext uri="{FF2B5EF4-FFF2-40B4-BE49-F238E27FC236}">
                  <a16:creationId xmlns:a16="http://schemas.microsoft.com/office/drawing/2014/main" id="{34806AF3-7A85-4893-B70C-1FDEEC983692}"/>
                </a:ext>
              </a:extLst>
            </p:cNvPr>
            <p:cNvSpPr/>
            <p:nvPr/>
          </p:nvSpPr>
          <p:spPr>
            <a:xfrm>
              <a:off x="11578565" y="7710250"/>
              <a:ext cx="74729" cy="43136"/>
            </a:xfrm>
            <a:custGeom>
              <a:avLst/>
              <a:gdLst>
                <a:gd name="connsiteX0" fmla="*/ 63793 w 74729"/>
                <a:gd name="connsiteY0" fmla="*/ 6379 h 43136"/>
                <a:gd name="connsiteX1" fmla="*/ 63793 w 74729"/>
                <a:gd name="connsiteY1" fmla="*/ 36757 h 43136"/>
                <a:gd name="connsiteX2" fmla="*/ 10936 w 74729"/>
                <a:gd name="connsiteY2" fmla="*/ 36757 h 43136"/>
                <a:gd name="connsiteX3" fmla="*/ 10936 w 74729"/>
                <a:gd name="connsiteY3" fmla="*/ 6379 h 43136"/>
                <a:gd name="connsiteX4" fmla="*/ 63793 w 74729"/>
                <a:gd name="connsiteY4" fmla="*/ 6379 h 4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729" h="43136">
                  <a:moveTo>
                    <a:pt x="63793" y="6379"/>
                  </a:moveTo>
                  <a:cubicBezTo>
                    <a:pt x="78374" y="14885"/>
                    <a:pt x="78374" y="28251"/>
                    <a:pt x="63793" y="36757"/>
                  </a:cubicBezTo>
                  <a:cubicBezTo>
                    <a:pt x="49212" y="45263"/>
                    <a:pt x="25517" y="45263"/>
                    <a:pt x="10936" y="36757"/>
                  </a:cubicBezTo>
                  <a:cubicBezTo>
                    <a:pt x="-3645" y="28251"/>
                    <a:pt x="-3645" y="14885"/>
                    <a:pt x="10936" y="6379"/>
                  </a:cubicBezTo>
                  <a:cubicBezTo>
                    <a:pt x="25517" y="-2126"/>
                    <a:pt x="49212" y="-2126"/>
                    <a:pt x="63793" y="6379"/>
                  </a:cubicBezTo>
                  <a:close/>
                </a:path>
              </a:pathLst>
            </a:custGeom>
            <a:solidFill>
              <a:srgbClr val="9B9BA0"/>
            </a:solidFill>
            <a:ln w="6073" cap="flat">
              <a:noFill/>
              <a:prstDash val="solid"/>
              <a:miter/>
            </a:ln>
          </p:spPr>
          <p:txBody>
            <a:bodyPr rtlCol="0" anchor="ctr"/>
            <a:lstStyle/>
            <a:p>
              <a:endParaRPr lang="fr-fr" sz="1650" dirty="0">
                <a:cs typeface="Segoe UI"/>
              </a:endParaRPr>
            </a:p>
          </p:txBody>
        </p:sp>
        <p:sp>
          <p:nvSpPr>
            <p:cNvPr id="726" name="Freeform: Shape 725">
              <a:extLst>
                <a:ext uri="{FF2B5EF4-FFF2-40B4-BE49-F238E27FC236}">
                  <a16:creationId xmlns:a16="http://schemas.microsoft.com/office/drawing/2014/main" id="{F19A70B8-FF1F-47BB-B43F-1E6061337252}"/>
                </a:ext>
              </a:extLst>
            </p:cNvPr>
            <p:cNvSpPr/>
            <p:nvPr/>
          </p:nvSpPr>
          <p:spPr>
            <a:xfrm>
              <a:off x="11592994" y="7718603"/>
              <a:ext cx="46477" cy="27036"/>
            </a:xfrm>
            <a:custGeom>
              <a:avLst/>
              <a:gdLst>
                <a:gd name="connsiteX0" fmla="*/ 39643 w 46477"/>
                <a:gd name="connsiteY0" fmla="*/ 4101 h 27036"/>
                <a:gd name="connsiteX1" fmla="*/ 39643 w 46477"/>
                <a:gd name="connsiteY1" fmla="*/ 22935 h 27036"/>
                <a:gd name="connsiteX2" fmla="*/ 6835 w 46477"/>
                <a:gd name="connsiteY2" fmla="*/ 22935 h 27036"/>
                <a:gd name="connsiteX3" fmla="*/ 6835 w 46477"/>
                <a:gd name="connsiteY3" fmla="*/ 4101 h 27036"/>
                <a:gd name="connsiteX4" fmla="*/ 39643 w 46477"/>
                <a:gd name="connsiteY4" fmla="*/ 4101 h 2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477" h="27036">
                  <a:moveTo>
                    <a:pt x="39643" y="4101"/>
                  </a:moveTo>
                  <a:cubicBezTo>
                    <a:pt x="48756" y="9569"/>
                    <a:pt x="48756" y="18075"/>
                    <a:pt x="39643" y="22935"/>
                  </a:cubicBezTo>
                  <a:cubicBezTo>
                    <a:pt x="30530" y="28403"/>
                    <a:pt x="15948" y="28403"/>
                    <a:pt x="6835" y="22935"/>
                  </a:cubicBezTo>
                  <a:cubicBezTo>
                    <a:pt x="-2278" y="17467"/>
                    <a:pt x="-2278" y="8961"/>
                    <a:pt x="6835" y="4101"/>
                  </a:cubicBezTo>
                  <a:cubicBezTo>
                    <a:pt x="15948" y="-1367"/>
                    <a:pt x="30530" y="-1367"/>
                    <a:pt x="39643" y="4101"/>
                  </a:cubicBezTo>
                  <a:close/>
                </a:path>
              </a:pathLst>
            </a:custGeom>
            <a:solidFill>
              <a:srgbClr val="F4F4F4"/>
            </a:solidFill>
            <a:ln w="6073" cap="flat">
              <a:noFill/>
              <a:prstDash val="solid"/>
              <a:miter/>
            </a:ln>
          </p:spPr>
          <p:txBody>
            <a:bodyPr rtlCol="0" anchor="ctr"/>
            <a:lstStyle/>
            <a:p>
              <a:endParaRPr lang="fr-fr" sz="1650" dirty="0">
                <a:cs typeface="Segoe UI"/>
              </a:endParaRPr>
            </a:p>
          </p:txBody>
        </p:sp>
        <p:sp>
          <p:nvSpPr>
            <p:cNvPr id="729" name="Freeform: Shape 728">
              <a:extLst>
                <a:ext uri="{FF2B5EF4-FFF2-40B4-BE49-F238E27FC236}">
                  <a16:creationId xmlns:a16="http://schemas.microsoft.com/office/drawing/2014/main" id="{E0072249-6441-4AA5-A2B4-0AEBE791335A}"/>
                </a:ext>
              </a:extLst>
            </p:cNvPr>
            <p:cNvSpPr/>
            <p:nvPr/>
          </p:nvSpPr>
          <p:spPr>
            <a:xfrm>
              <a:off x="10083983" y="6867572"/>
              <a:ext cx="74729" cy="43136"/>
            </a:xfrm>
            <a:custGeom>
              <a:avLst/>
              <a:gdLst>
                <a:gd name="connsiteX0" fmla="*/ 63793 w 74729"/>
                <a:gd name="connsiteY0" fmla="*/ 6379 h 43136"/>
                <a:gd name="connsiteX1" fmla="*/ 63793 w 74729"/>
                <a:gd name="connsiteY1" fmla="*/ 36757 h 43136"/>
                <a:gd name="connsiteX2" fmla="*/ 10936 w 74729"/>
                <a:gd name="connsiteY2" fmla="*/ 36757 h 43136"/>
                <a:gd name="connsiteX3" fmla="*/ 10936 w 74729"/>
                <a:gd name="connsiteY3" fmla="*/ 6379 h 43136"/>
                <a:gd name="connsiteX4" fmla="*/ 63793 w 74729"/>
                <a:gd name="connsiteY4" fmla="*/ 6379 h 4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729" h="43136">
                  <a:moveTo>
                    <a:pt x="63793" y="6379"/>
                  </a:moveTo>
                  <a:cubicBezTo>
                    <a:pt x="78374" y="14885"/>
                    <a:pt x="78374" y="28251"/>
                    <a:pt x="63793" y="36757"/>
                  </a:cubicBezTo>
                  <a:cubicBezTo>
                    <a:pt x="49212" y="45263"/>
                    <a:pt x="25517" y="45263"/>
                    <a:pt x="10936" y="36757"/>
                  </a:cubicBezTo>
                  <a:cubicBezTo>
                    <a:pt x="-3645" y="28251"/>
                    <a:pt x="-3645" y="14885"/>
                    <a:pt x="10936" y="6379"/>
                  </a:cubicBezTo>
                  <a:cubicBezTo>
                    <a:pt x="25517" y="-2126"/>
                    <a:pt x="49212" y="-2126"/>
                    <a:pt x="63793" y="6379"/>
                  </a:cubicBezTo>
                  <a:close/>
                </a:path>
              </a:pathLst>
            </a:custGeom>
            <a:solidFill>
              <a:srgbClr val="9B9BA0"/>
            </a:solidFill>
            <a:ln w="6073" cap="flat">
              <a:noFill/>
              <a:prstDash val="solid"/>
              <a:miter/>
            </a:ln>
          </p:spPr>
          <p:txBody>
            <a:bodyPr rtlCol="0" anchor="ctr"/>
            <a:lstStyle/>
            <a:p>
              <a:endParaRPr lang="fr-fr" sz="1650" dirty="0">
                <a:cs typeface="Segoe UI"/>
              </a:endParaRPr>
            </a:p>
          </p:txBody>
        </p:sp>
        <p:sp>
          <p:nvSpPr>
            <p:cNvPr id="730" name="Freeform: Shape 729">
              <a:extLst>
                <a:ext uri="{FF2B5EF4-FFF2-40B4-BE49-F238E27FC236}">
                  <a16:creationId xmlns:a16="http://schemas.microsoft.com/office/drawing/2014/main" id="{28A3B665-0775-492D-85BD-7B9C17BFB4A2}"/>
                </a:ext>
              </a:extLst>
            </p:cNvPr>
            <p:cNvSpPr/>
            <p:nvPr/>
          </p:nvSpPr>
          <p:spPr>
            <a:xfrm>
              <a:off x="10098413" y="6875926"/>
              <a:ext cx="46477" cy="27036"/>
            </a:xfrm>
            <a:custGeom>
              <a:avLst/>
              <a:gdLst>
                <a:gd name="connsiteX0" fmla="*/ 39643 w 46477"/>
                <a:gd name="connsiteY0" fmla="*/ 4101 h 27036"/>
                <a:gd name="connsiteX1" fmla="*/ 39643 w 46477"/>
                <a:gd name="connsiteY1" fmla="*/ 22935 h 27036"/>
                <a:gd name="connsiteX2" fmla="*/ 6835 w 46477"/>
                <a:gd name="connsiteY2" fmla="*/ 22935 h 27036"/>
                <a:gd name="connsiteX3" fmla="*/ 6835 w 46477"/>
                <a:gd name="connsiteY3" fmla="*/ 4101 h 27036"/>
                <a:gd name="connsiteX4" fmla="*/ 39643 w 46477"/>
                <a:gd name="connsiteY4" fmla="*/ 4101 h 2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477" h="27036">
                  <a:moveTo>
                    <a:pt x="39643" y="4101"/>
                  </a:moveTo>
                  <a:cubicBezTo>
                    <a:pt x="48756" y="9569"/>
                    <a:pt x="48756" y="18075"/>
                    <a:pt x="39643" y="22935"/>
                  </a:cubicBezTo>
                  <a:cubicBezTo>
                    <a:pt x="30530" y="28403"/>
                    <a:pt x="15948" y="28403"/>
                    <a:pt x="6835" y="22935"/>
                  </a:cubicBezTo>
                  <a:cubicBezTo>
                    <a:pt x="-2278" y="17467"/>
                    <a:pt x="-2278" y="8961"/>
                    <a:pt x="6835" y="4101"/>
                  </a:cubicBezTo>
                  <a:cubicBezTo>
                    <a:pt x="15948" y="-1367"/>
                    <a:pt x="30530" y="-1367"/>
                    <a:pt x="39643" y="4101"/>
                  </a:cubicBezTo>
                  <a:close/>
                </a:path>
              </a:pathLst>
            </a:custGeom>
            <a:solidFill>
              <a:srgbClr val="F4F4F4"/>
            </a:solidFill>
            <a:ln w="6073" cap="flat">
              <a:noFill/>
              <a:prstDash val="solid"/>
              <a:miter/>
            </a:ln>
          </p:spPr>
          <p:txBody>
            <a:bodyPr rtlCol="0" anchor="ctr"/>
            <a:lstStyle/>
            <a:p>
              <a:endParaRPr lang="fr-fr" sz="1650" dirty="0">
                <a:cs typeface="Segoe UI"/>
              </a:endParaRPr>
            </a:p>
          </p:txBody>
        </p:sp>
        <p:sp>
          <p:nvSpPr>
            <p:cNvPr id="1609" name="Freeform: Shape 1608">
              <a:extLst>
                <a:ext uri="{FF2B5EF4-FFF2-40B4-BE49-F238E27FC236}">
                  <a16:creationId xmlns:a16="http://schemas.microsoft.com/office/drawing/2014/main" id="{600ED12A-D21A-4460-9268-90546F0B4876}"/>
                </a:ext>
              </a:extLst>
            </p:cNvPr>
            <p:cNvSpPr/>
            <p:nvPr/>
          </p:nvSpPr>
          <p:spPr>
            <a:xfrm>
              <a:off x="11525100" y="7613952"/>
              <a:ext cx="357241" cy="205353"/>
            </a:xfrm>
            <a:custGeom>
              <a:avLst/>
              <a:gdLst>
                <a:gd name="connsiteX0" fmla="*/ 92956 w 357241"/>
                <a:gd name="connsiteY0" fmla="*/ 0 h 205353"/>
                <a:gd name="connsiteX1" fmla="*/ 357242 w 357241"/>
                <a:gd name="connsiteY1" fmla="*/ 150066 h 205353"/>
                <a:gd name="connsiteX2" fmla="*/ 263678 w 357241"/>
                <a:gd name="connsiteY2" fmla="*/ 205353 h 205353"/>
                <a:gd name="connsiteX3" fmla="*/ 0 w 357241"/>
                <a:gd name="connsiteY3" fmla="*/ 55287 h 205353"/>
                <a:gd name="connsiteX4" fmla="*/ 92956 w 357241"/>
                <a:gd name="connsiteY4" fmla="*/ 0 h 205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241" h="205353">
                  <a:moveTo>
                    <a:pt x="92956" y="0"/>
                  </a:moveTo>
                  <a:lnTo>
                    <a:pt x="357242" y="150066"/>
                  </a:lnTo>
                  <a:lnTo>
                    <a:pt x="263678" y="205353"/>
                  </a:lnTo>
                  <a:lnTo>
                    <a:pt x="0" y="55287"/>
                  </a:lnTo>
                  <a:lnTo>
                    <a:pt x="92956" y="0"/>
                  </a:lnTo>
                  <a:close/>
                </a:path>
              </a:pathLst>
            </a:custGeom>
            <a:solidFill>
              <a:schemeClr val="bg2">
                <a:lumMod val="90000"/>
                <a:alpha val="35000"/>
              </a:schemeClr>
            </a:solidFill>
            <a:ln w="6073" cap="flat">
              <a:noFill/>
              <a:prstDash val="solid"/>
              <a:miter/>
            </a:ln>
          </p:spPr>
          <p:txBody>
            <a:bodyPr rtlCol="0" anchor="ctr"/>
            <a:lstStyle/>
            <a:p>
              <a:endParaRPr lang="fr-fr" sz="1650" dirty="0">
                <a:cs typeface="Segoe UI"/>
              </a:endParaRPr>
            </a:p>
          </p:txBody>
        </p:sp>
        <p:sp>
          <p:nvSpPr>
            <p:cNvPr id="1610" name="Freeform: Shape 1609">
              <a:extLst>
                <a:ext uri="{FF2B5EF4-FFF2-40B4-BE49-F238E27FC236}">
                  <a16:creationId xmlns:a16="http://schemas.microsoft.com/office/drawing/2014/main" id="{3F8AB949-2C49-40A7-A702-1BDC7841775B}"/>
                </a:ext>
              </a:extLst>
            </p:cNvPr>
            <p:cNvSpPr/>
            <p:nvPr/>
          </p:nvSpPr>
          <p:spPr>
            <a:xfrm>
              <a:off x="11676989" y="7532540"/>
              <a:ext cx="343268" cy="195024"/>
            </a:xfrm>
            <a:custGeom>
              <a:avLst/>
              <a:gdLst>
                <a:gd name="connsiteX0" fmla="*/ 78982 w 343268"/>
                <a:gd name="connsiteY0" fmla="*/ 0 h 195024"/>
                <a:gd name="connsiteX1" fmla="*/ 343268 w 343268"/>
                <a:gd name="connsiteY1" fmla="*/ 150066 h 195024"/>
                <a:gd name="connsiteX2" fmla="*/ 264286 w 343268"/>
                <a:gd name="connsiteY2" fmla="*/ 195025 h 195024"/>
                <a:gd name="connsiteX3" fmla="*/ 0 w 343268"/>
                <a:gd name="connsiteY3" fmla="*/ 44959 h 195024"/>
                <a:gd name="connsiteX4" fmla="*/ 78982 w 343268"/>
                <a:gd name="connsiteY4" fmla="*/ 0 h 1950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3268" h="195024">
                  <a:moveTo>
                    <a:pt x="78982" y="0"/>
                  </a:moveTo>
                  <a:lnTo>
                    <a:pt x="343268" y="150066"/>
                  </a:lnTo>
                  <a:lnTo>
                    <a:pt x="264286" y="195025"/>
                  </a:lnTo>
                  <a:lnTo>
                    <a:pt x="0" y="44959"/>
                  </a:lnTo>
                  <a:lnTo>
                    <a:pt x="78982" y="0"/>
                  </a:lnTo>
                  <a:close/>
                </a:path>
              </a:pathLst>
            </a:custGeom>
            <a:solidFill>
              <a:schemeClr val="bg2">
                <a:lumMod val="90000"/>
                <a:alpha val="35000"/>
              </a:schemeClr>
            </a:solidFill>
            <a:ln w="6073" cap="flat">
              <a:noFill/>
              <a:prstDash val="solid"/>
              <a:miter/>
            </a:ln>
          </p:spPr>
          <p:txBody>
            <a:bodyPr rtlCol="0" anchor="ctr"/>
            <a:lstStyle/>
            <a:p>
              <a:endParaRPr lang="fr-fr" sz="1650" dirty="0">
                <a:cs typeface="Segoe UI"/>
              </a:endParaRPr>
            </a:p>
          </p:txBody>
        </p:sp>
        <p:sp>
          <p:nvSpPr>
            <p:cNvPr id="1611" name="Freeform: Shape 1610">
              <a:extLst>
                <a:ext uri="{FF2B5EF4-FFF2-40B4-BE49-F238E27FC236}">
                  <a16:creationId xmlns:a16="http://schemas.microsoft.com/office/drawing/2014/main" id="{EC904DB7-3BCF-4DEE-9182-710D25D15103}"/>
                </a:ext>
              </a:extLst>
            </p:cNvPr>
            <p:cNvSpPr/>
            <p:nvPr/>
          </p:nvSpPr>
          <p:spPr>
            <a:xfrm>
              <a:off x="11813081" y="7447482"/>
              <a:ext cx="343268" cy="195024"/>
            </a:xfrm>
            <a:custGeom>
              <a:avLst/>
              <a:gdLst>
                <a:gd name="connsiteX0" fmla="*/ 78982 w 343268"/>
                <a:gd name="connsiteY0" fmla="*/ 0 h 195024"/>
                <a:gd name="connsiteX1" fmla="*/ 343268 w 343268"/>
                <a:gd name="connsiteY1" fmla="*/ 150066 h 195024"/>
                <a:gd name="connsiteX2" fmla="*/ 264286 w 343268"/>
                <a:gd name="connsiteY2" fmla="*/ 195025 h 195024"/>
                <a:gd name="connsiteX3" fmla="*/ 0 w 343268"/>
                <a:gd name="connsiteY3" fmla="*/ 44959 h 195024"/>
                <a:gd name="connsiteX4" fmla="*/ 78982 w 343268"/>
                <a:gd name="connsiteY4" fmla="*/ 0 h 1950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3268" h="195024">
                  <a:moveTo>
                    <a:pt x="78982" y="0"/>
                  </a:moveTo>
                  <a:lnTo>
                    <a:pt x="343268" y="150066"/>
                  </a:lnTo>
                  <a:lnTo>
                    <a:pt x="264286" y="195025"/>
                  </a:lnTo>
                  <a:lnTo>
                    <a:pt x="0" y="44959"/>
                  </a:lnTo>
                  <a:lnTo>
                    <a:pt x="78982" y="0"/>
                  </a:lnTo>
                  <a:close/>
                </a:path>
              </a:pathLst>
            </a:custGeom>
            <a:solidFill>
              <a:schemeClr val="bg2">
                <a:lumMod val="90000"/>
                <a:alpha val="35000"/>
              </a:schemeClr>
            </a:solidFill>
            <a:ln w="6073" cap="flat">
              <a:noFill/>
              <a:prstDash val="solid"/>
              <a:miter/>
            </a:ln>
          </p:spPr>
          <p:txBody>
            <a:bodyPr rtlCol="0" anchor="ctr"/>
            <a:lstStyle/>
            <a:p>
              <a:endParaRPr lang="fr-fr" sz="1650" dirty="0">
                <a:cs typeface="Segoe UI"/>
              </a:endParaRPr>
            </a:p>
          </p:txBody>
        </p:sp>
        <p:sp>
          <p:nvSpPr>
            <p:cNvPr id="1612" name="Freeform: Shape 1611">
              <a:extLst>
                <a:ext uri="{FF2B5EF4-FFF2-40B4-BE49-F238E27FC236}">
                  <a16:creationId xmlns:a16="http://schemas.microsoft.com/office/drawing/2014/main" id="{3110F5F5-2AE5-40D6-B1A1-D086405E5DB0}"/>
                </a:ext>
              </a:extLst>
            </p:cNvPr>
            <p:cNvSpPr/>
            <p:nvPr/>
          </p:nvSpPr>
          <p:spPr>
            <a:xfrm>
              <a:off x="11858647" y="7084773"/>
              <a:ext cx="263070" cy="533432"/>
            </a:xfrm>
            <a:custGeom>
              <a:avLst/>
              <a:gdLst>
                <a:gd name="connsiteX0" fmla="*/ 188342 w 263070"/>
                <a:gd name="connsiteY0" fmla="*/ 188949 h 533432"/>
                <a:gd name="connsiteX1" fmla="*/ 263071 w 263070"/>
                <a:gd name="connsiteY1" fmla="*/ 232086 h 533432"/>
                <a:gd name="connsiteX2" fmla="*/ 262463 w 263070"/>
                <a:gd name="connsiteY2" fmla="*/ 533432 h 533432"/>
                <a:gd name="connsiteX3" fmla="*/ 0 w 263070"/>
                <a:gd name="connsiteY3" fmla="*/ 382151 h 533432"/>
                <a:gd name="connsiteX4" fmla="*/ 1215 w 263070"/>
                <a:gd name="connsiteY4" fmla="*/ 0 h 533432"/>
                <a:gd name="connsiteX5" fmla="*/ 188949 w 263070"/>
                <a:gd name="connsiteY5" fmla="*/ 108145 h 533432"/>
                <a:gd name="connsiteX6" fmla="*/ 188342 w 263070"/>
                <a:gd name="connsiteY6" fmla="*/ 188949 h 53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3070" h="533432">
                  <a:moveTo>
                    <a:pt x="188342" y="188949"/>
                  </a:moveTo>
                  <a:lnTo>
                    <a:pt x="263071" y="232086"/>
                  </a:lnTo>
                  <a:lnTo>
                    <a:pt x="262463" y="533432"/>
                  </a:lnTo>
                  <a:lnTo>
                    <a:pt x="0" y="382151"/>
                  </a:lnTo>
                  <a:lnTo>
                    <a:pt x="1215" y="0"/>
                  </a:lnTo>
                  <a:lnTo>
                    <a:pt x="188949" y="108145"/>
                  </a:lnTo>
                  <a:lnTo>
                    <a:pt x="188342" y="188949"/>
                  </a:lnTo>
                  <a:close/>
                </a:path>
              </a:pathLst>
            </a:custGeom>
            <a:solidFill>
              <a:srgbClr val="243A5E"/>
            </a:solidFill>
            <a:ln w="6073" cap="flat">
              <a:noFill/>
              <a:prstDash val="solid"/>
              <a:miter/>
            </a:ln>
          </p:spPr>
          <p:txBody>
            <a:bodyPr rtlCol="0" anchor="ctr"/>
            <a:lstStyle/>
            <a:p>
              <a:endParaRPr lang="fr-fr" sz="1650" dirty="0">
                <a:cs typeface="Segoe UI"/>
              </a:endParaRPr>
            </a:p>
          </p:txBody>
        </p:sp>
        <p:sp>
          <p:nvSpPr>
            <p:cNvPr id="1613" name="Freeform: Shape 1612">
              <a:extLst>
                <a:ext uri="{FF2B5EF4-FFF2-40B4-BE49-F238E27FC236}">
                  <a16:creationId xmlns:a16="http://schemas.microsoft.com/office/drawing/2014/main" id="{0894C271-E513-427A-B892-2B5D20ECB42E}"/>
                </a:ext>
              </a:extLst>
            </p:cNvPr>
            <p:cNvSpPr/>
            <p:nvPr/>
          </p:nvSpPr>
          <p:spPr>
            <a:xfrm>
              <a:off x="11907859" y="7228156"/>
              <a:ext cx="152496" cy="110574"/>
            </a:xfrm>
            <a:custGeom>
              <a:avLst/>
              <a:gdLst>
                <a:gd name="connsiteX0" fmla="*/ 152496 w 152496"/>
                <a:gd name="connsiteY0" fmla="*/ 88703 h 110574"/>
                <a:gd name="connsiteX1" fmla="*/ 151889 w 152496"/>
                <a:gd name="connsiteY1" fmla="*/ 110575 h 110574"/>
                <a:gd name="connsiteX2" fmla="*/ 0 w 152496"/>
                <a:gd name="connsiteY2" fmla="*/ 21872 h 110574"/>
                <a:gd name="connsiteX3" fmla="*/ 608 w 152496"/>
                <a:gd name="connsiteY3" fmla="*/ 0 h 110574"/>
                <a:gd name="connsiteX4" fmla="*/ 152496 w 152496"/>
                <a:gd name="connsiteY4" fmla="*/ 88703 h 1105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496" h="110574">
                  <a:moveTo>
                    <a:pt x="152496" y="88703"/>
                  </a:moveTo>
                  <a:lnTo>
                    <a:pt x="151889" y="110575"/>
                  </a:lnTo>
                  <a:lnTo>
                    <a:pt x="0" y="21872"/>
                  </a:lnTo>
                  <a:lnTo>
                    <a:pt x="608" y="0"/>
                  </a:lnTo>
                  <a:lnTo>
                    <a:pt x="152496" y="88703"/>
                  </a:lnTo>
                  <a:close/>
                </a:path>
              </a:pathLst>
            </a:custGeom>
            <a:solidFill>
              <a:srgbClr val="0078D4"/>
            </a:solidFill>
            <a:ln w="6073" cap="flat">
              <a:noFill/>
              <a:prstDash val="solid"/>
              <a:miter/>
            </a:ln>
          </p:spPr>
          <p:txBody>
            <a:bodyPr rtlCol="0" anchor="ctr"/>
            <a:lstStyle/>
            <a:p>
              <a:endParaRPr lang="fr-fr" sz="1650" dirty="0">
                <a:cs typeface="Segoe UI"/>
              </a:endParaRPr>
            </a:p>
          </p:txBody>
        </p:sp>
        <p:sp>
          <p:nvSpPr>
            <p:cNvPr id="1614" name="Freeform: Shape 1613">
              <a:extLst>
                <a:ext uri="{FF2B5EF4-FFF2-40B4-BE49-F238E27FC236}">
                  <a16:creationId xmlns:a16="http://schemas.microsoft.com/office/drawing/2014/main" id="{4065E591-0942-4D89-A1AA-415423602918}"/>
                </a:ext>
              </a:extLst>
            </p:cNvPr>
            <p:cNvSpPr/>
            <p:nvPr/>
          </p:nvSpPr>
          <p:spPr>
            <a:xfrm>
              <a:off x="11907859" y="7270684"/>
              <a:ext cx="152496" cy="109967"/>
            </a:xfrm>
            <a:custGeom>
              <a:avLst/>
              <a:gdLst>
                <a:gd name="connsiteX0" fmla="*/ 152496 w 152496"/>
                <a:gd name="connsiteY0" fmla="*/ 88095 h 109967"/>
                <a:gd name="connsiteX1" fmla="*/ 151889 w 152496"/>
                <a:gd name="connsiteY1" fmla="*/ 109967 h 109967"/>
                <a:gd name="connsiteX2" fmla="*/ 0 w 152496"/>
                <a:gd name="connsiteY2" fmla="*/ 21872 h 109967"/>
                <a:gd name="connsiteX3" fmla="*/ 608 w 152496"/>
                <a:gd name="connsiteY3" fmla="*/ 0 h 109967"/>
                <a:gd name="connsiteX4" fmla="*/ 152496 w 152496"/>
                <a:gd name="connsiteY4" fmla="*/ 88095 h 1099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496" h="109967">
                  <a:moveTo>
                    <a:pt x="152496" y="88095"/>
                  </a:moveTo>
                  <a:lnTo>
                    <a:pt x="151889" y="109967"/>
                  </a:lnTo>
                  <a:lnTo>
                    <a:pt x="0" y="21872"/>
                  </a:lnTo>
                  <a:lnTo>
                    <a:pt x="608" y="0"/>
                  </a:lnTo>
                  <a:lnTo>
                    <a:pt x="152496" y="88095"/>
                  </a:lnTo>
                  <a:close/>
                </a:path>
              </a:pathLst>
            </a:custGeom>
            <a:solidFill>
              <a:srgbClr val="0078D4"/>
            </a:solidFill>
            <a:ln w="6073" cap="flat">
              <a:noFill/>
              <a:prstDash val="solid"/>
              <a:miter/>
            </a:ln>
          </p:spPr>
          <p:txBody>
            <a:bodyPr rtlCol="0" anchor="ctr"/>
            <a:lstStyle/>
            <a:p>
              <a:endParaRPr lang="fr-fr" sz="1650" dirty="0">
                <a:cs typeface="Segoe UI"/>
              </a:endParaRPr>
            </a:p>
          </p:txBody>
        </p:sp>
        <p:sp>
          <p:nvSpPr>
            <p:cNvPr id="1615" name="Freeform: Shape 1614">
              <a:extLst>
                <a:ext uri="{FF2B5EF4-FFF2-40B4-BE49-F238E27FC236}">
                  <a16:creationId xmlns:a16="http://schemas.microsoft.com/office/drawing/2014/main" id="{D722896C-F868-49DB-A71B-DEE14E1DF168}"/>
                </a:ext>
              </a:extLst>
            </p:cNvPr>
            <p:cNvSpPr/>
            <p:nvPr/>
          </p:nvSpPr>
          <p:spPr>
            <a:xfrm>
              <a:off x="11907859" y="7311390"/>
              <a:ext cx="152496" cy="109967"/>
            </a:xfrm>
            <a:custGeom>
              <a:avLst/>
              <a:gdLst>
                <a:gd name="connsiteX0" fmla="*/ 152496 w 152496"/>
                <a:gd name="connsiteY0" fmla="*/ 88095 h 109967"/>
                <a:gd name="connsiteX1" fmla="*/ 151889 w 152496"/>
                <a:gd name="connsiteY1" fmla="*/ 109967 h 109967"/>
                <a:gd name="connsiteX2" fmla="*/ 0 w 152496"/>
                <a:gd name="connsiteY2" fmla="*/ 21264 h 109967"/>
                <a:gd name="connsiteX3" fmla="*/ 608 w 152496"/>
                <a:gd name="connsiteY3" fmla="*/ 0 h 109967"/>
                <a:gd name="connsiteX4" fmla="*/ 152496 w 152496"/>
                <a:gd name="connsiteY4" fmla="*/ 88095 h 1099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496" h="109967">
                  <a:moveTo>
                    <a:pt x="152496" y="88095"/>
                  </a:moveTo>
                  <a:lnTo>
                    <a:pt x="151889" y="109967"/>
                  </a:lnTo>
                  <a:lnTo>
                    <a:pt x="0" y="21264"/>
                  </a:lnTo>
                  <a:lnTo>
                    <a:pt x="608" y="0"/>
                  </a:lnTo>
                  <a:lnTo>
                    <a:pt x="152496" y="88095"/>
                  </a:lnTo>
                  <a:close/>
                </a:path>
              </a:pathLst>
            </a:custGeom>
            <a:solidFill>
              <a:srgbClr val="0078D4"/>
            </a:solidFill>
            <a:ln w="6073" cap="flat">
              <a:noFill/>
              <a:prstDash val="solid"/>
              <a:miter/>
            </a:ln>
          </p:spPr>
          <p:txBody>
            <a:bodyPr rtlCol="0" anchor="ctr"/>
            <a:lstStyle/>
            <a:p>
              <a:endParaRPr lang="fr-fr" sz="1650" dirty="0">
                <a:cs typeface="Segoe UI"/>
              </a:endParaRPr>
            </a:p>
          </p:txBody>
        </p:sp>
        <p:sp>
          <p:nvSpPr>
            <p:cNvPr id="1616" name="Freeform: Shape 1615">
              <a:extLst>
                <a:ext uri="{FF2B5EF4-FFF2-40B4-BE49-F238E27FC236}">
                  <a16:creationId xmlns:a16="http://schemas.microsoft.com/office/drawing/2014/main" id="{57BA62F6-3BA3-49F1-BECC-C73CD397FDE8}"/>
                </a:ext>
              </a:extLst>
            </p:cNvPr>
            <p:cNvSpPr/>
            <p:nvPr/>
          </p:nvSpPr>
          <p:spPr>
            <a:xfrm>
              <a:off x="12046989" y="7173476"/>
              <a:ext cx="34630" cy="100246"/>
            </a:xfrm>
            <a:custGeom>
              <a:avLst/>
              <a:gdLst>
                <a:gd name="connsiteX0" fmla="*/ 608 w 34630"/>
                <a:gd name="connsiteY0" fmla="*/ 20049 h 100246"/>
                <a:gd name="connsiteX1" fmla="*/ 34631 w 34630"/>
                <a:gd name="connsiteY1" fmla="*/ 0 h 100246"/>
                <a:gd name="connsiteX2" fmla="*/ 34631 w 34630"/>
                <a:gd name="connsiteY2" fmla="*/ 80805 h 100246"/>
                <a:gd name="connsiteX3" fmla="*/ 0 w 34630"/>
                <a:gd name="connsiteY3" fmla="*/ 100246 h 100246"/>
                <a:gd name="connsiteX4" fmla="*/ 608 w 34630"/>
                <a:gd name="connsiteY4" fmla="*/ 20049 h 1002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630" h="100246">
                  <a:moveTo>
                    <a:pt x="608" y="20049"/>
                  </a:moveTo>
                  <a:lnTo>
                    <a:pt x="34631" y="0"/>
                  </a:lnTo>
                  <a:lnTo>
                    <a:pt x="34631" y="80805"/>
                  </a:lnTo>
                  <a:lnTo>
                    <a:pt x="0" y="100246"/>
                  </a:lnTo>
                  <a:lnTo>
                    <a:pt x="608" y="20049"/>
                  </a:lnTo>
                  <a:close/>
                </a:path>
              </a:pathLst>
            </a:custGeom>
            <a:solidFill>
              <a:srgbClr val="0078D4"/>
            </a:solidFill>
            <a:ln w="6073" cap="flat">
              <a:noFill/>
              <a:prstDash val="solid"/>
              <a:miter/>
            </a:ln>
          </p:spPr>
          <p:txBody>
            <a:bodyPr rtlCol="0" anchor="ctr"/>
            <a:lstStyle/>
            <a:p>
              <a:endParaRPr lang="fr-fr" sz="1650" dirty="0">
                <a:cs typeface="Segoe UI"/>
              </a:endParaRPr>
            </a:p>
          </p:txBody>
        </p:sp>
        <p:sp>
          <p:nvSpPr>
            <p:cNvPr id="1617" name="Freeform: Shape 1616">
              <a:extLst>
                <a:ext uri="{FF2B5EF4-FFF2-40B4-BE49-F238E27FC236}">
                  <a16:creationId xmlns:a16="http://schemas.microsoft.com/office/drawing/2014/main" id="{ED958283-EE20-42C3-AFB2-C5FB9BEECE04}"/>
                </a:ext>
              </a:extLst>
            </p:cNvPr>
            <p:cNvSpPr/>
            <p:nvPr/>
          </p:nvSpPr>
          <p:spPr>
            <a:xfrm>
              <a:off x="11859863" y="7065331"/>
              <a:ext cx="221757" cy="128193"/>
            </a:xfrm>
            <a:custGeom>
              <a:avLst/>
              <a:gdLst>
                <a:gd name="connsiteX0" fmla="*/ 0 w 221757"/>
                <a:gd name="connsiteY0" fmla="*/ 20049 h 128193"/>
                <a:gd name="connsiteX1" fmla="*/ 34630 w 221757"/>
                <a:gd name="connsiteY1" fmla="*/ 0 h 128193"/>
                <a:gd name="connsiteX2" fmla="*/ 221757 w 221757"/>
                <a:gd name="connsiteY2" fmla="*/ 108145 h 128193"/>
                <a:gd name="connsiteX3" fmla="*/ 187734 w 221757"/>
                <a:gd name="connsiteY3" fmla="*/ 128194 h 128193"/>
                <a:gd name="connsiteX4" fmla="*/ 0 w 221757"/>
                <a:gd name="connsiteY4" fmla="*/ 20049 h 1281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1757" h="128193">
                  <a:moveTo>
                    <a:pt x="0" y="20049"/>
                  </a:moveTo>
                  <a:lnTo>
                    <a:pt x="34630" y="0"/>
                  </a:lnTo>
                  <a:lnTo>
                    <a:pt x="221757" y="108145"/>
                  </a:lnTo>
                  <a:lnTo>
                    <a:pt x="187734" y="128194"/>
                  </a:lnTo>
                  <a:lnTo>
                    <a:pt x="0" y="20049"/>
                  </a:lnTo>
                  <a:close/>
                </a:path>
              </a:pathLst>
            </a:custGeom>
            <a:solidFill>
              <a:srgbClr val="185A97"/>
            </a:solidFill>
            <a:ln w="6073" cap="flat">
              <a:noFill/>
              <a:prstDash val="solid"/>
              <a:miter/>
            </a:ln>
          </p:spPr>
          <p:txBody>
            <a:bodyPr rtlCol="0" anchor="ctr"/>
            <a:lstStyle/>
            <a:p>
              <a:endParaRPr lang="fr-fr" sz="1650" dirty="0">
                <a:cs typeface="Segoe UI"/>
              </a:endParaRPr>
            </a:p>
          </p:txBody>
        </p:sp>
        <p:sp>
          <p:nvSpPr>
            <p:cNvPr id="1618" name="Freeform: Shape 1617">
              <a:extLst>
                <a:ext uri="{FF2B5EF4-FFF2-40B4-BE49-F238E27FC236}">
                  <a16:creationId xmlns:a16="http://schemas.microsoft.com/office/drawing/2014/main" id="{11073F3D-71AF-4023-AD05-5DD469BD950A}"/>
                </a:ext>
              </a:extLst>
            </p:cNvPr>
            <p:cNvSpPr/>
            <p:nvPr/>
          </p:nvSpPr>
          <p:spPr>
            <a:xfrm>
              <a:off x="12047597" y="7173476"/>
              <a:ext cx="109359" cy="143990"/>
            </a:xfrm>
            <a:custGeom>
              <a:avLst/>
              <a:gdLst>
                <a:gd name="connsiteX0" fmla="*/ 0 w 109359"/>
                <a:gd name="connsiteY0" fmla="*/ 20049 h 143990"/>
                <a:gd name="connsiteX1" fmla="*/ 34023 w 109359"/>
                <a:gd name="connsiteY1" fmla="*/ 0 h 143990"/>
                <a:gd name="connsiteX2" fmla="*/ 109360 w 109359"/>
                <a:gd name="connsiteY2" fmla="*/ 123941 h 143990"/>
                <a:gd name="connsiteX3" fmla="*/ 74729 w 109359"/>
                <a:gd name="connsiteY3" fmla="*/ 143990 h 143990"/>
                <a:gd name="connsiteX4" fmla="*/ 0 w 109359"/>
                <a:gd name="connsiteY4" fmla="*/ 20049 h 14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359" h="143990">
                  <a:moveTo>
                    <a:pt x="0" y="20049"/>
                  </a:moveTo>
                  <a:lnTo>
                    <a:pt x="34023" y="0"/>
                  </a:lnTo>
                  <a:lnTo>
                    <a:pt x="109360" y="123941"/>
                  </a:lnTo>
                  <a:lnTo>
                    <a:pt x="74729" y="143990"/>
                  </a:lnTo>
                  <a:lnTo>
                    <a:pt x="0" y="20049"/>
                  </a:lnTo>
                  <a:close/>
                </a:path>
              </a:pathLst>
            </a:custGeom>
            <a:solidFill>
              <a:srgbClr val="0078D4"/>
            </a:solidFill>
            <a:ln w="6073" cap="flat">
              <a:noFill/>
              <a:prstDash val="solid"/>
              <a:miter/>
            </a:ln>
          </p:spPr>
          <p:txBody>
            <a:bodyPr rtlCol="0" anchor="ctr"/>
            <a:lstStyle/>
            <a:p>
              <a:endParaRPr lang="fr-fr" sz="1650" dirty="0">
                <a:cs typeface="Segoe UI"/>
              </a:endParaRPr>
            </a:p>
          </p:txBody>
        </p:sp>
        <p:sp>
          <p:nvSpPr>
            <p:cNvPr id="1619" name="Freeform: Shape 1618">
              <a:extLst>
                <a:ext uri="{FF2B5EF4-FFF2-40B4-BE49-F238E27FC236}">
                  <a16:creationId xmlns:a16="http://schemas.microsoft.com/office/drawing/2014/main" id="{666A21FE-3CEF-4132-883D-31FADD189CCB}"/>
                </a:ext>
              </a:extLst>
            </p:cNvPr>
            <p:cNvSpPr/>
            <p:nvPr/>
          </p:nvSpPr>
          <p:spPr>
            <a:xfrm>
              <a:off x="12121718" y="7297417"/>
              <a:ext cx="35238" cy="321395"/>
            </a:xfrm>
            <a:custGeom>
              <a:avLst/>
              <a:gdLst>
                <a:gd name="connsiteX0" fmla="*/ 608 w 35238"/>
                <a:gd name="connsiteY0" fmla="*/ 20049 h 321395"/>
                <a:gd name="connsiteX1" fmla="*/ 35238 w 35238"/>
                <a:gd name="connsiteY1" fmla="*/ 0 h 321395"/>
                <a:gd name="connsiteX2" fmla="*/ 34023 w 35238"/>
                <a:gd name="connsiteY2" fmla="*/ 301347 h 321395"/>
                <a:gd name="connsiteX3" fmla="*/ 0 w 35238"/>
                <a:gd name="connsiteY3" fmla="*/ 321396 h 321395"/>
                <a:gd name="connsiteX4" fmla="*/ 608 w 35238"/>
                <a:gd name="connsiteY4" fmla="*/ 20049 h 3213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238" h="321395">
                  <a:moveTo>
                    <a:pt x="608" y="20049"/>
                  </a:moveTo>
                  <a:lnTo>
                    <a:pt x="35238" y="0"/>
                  </a:lnTo>
                  <a:lnTo>
                    <a:pt x="34023" y="301347"/>
                  </a:lnTo>
                  <a:lnTo>
                    <a:pt x="0" y="321396"/>
                  </a:lnTo>
                  <a:lnTo>
                    <a:pt x="608" y="20049"/>
                  </a:lnTo>
                  <a:close/>
                </a:path>
              </a:pathLst>
            </a:custGeom>
            <a:solidFill>
              <a:srgbClr val="1D4A79"/>
            </a:solidFill>
            <a:ln w="6073" cap="flat">
              <a:noFill/>
              <a:prstDash val="solid"/>
              <a:miter/>
            </a:ln>
          </p:spPr>
          <p:txBody>
            <a:bodyPr rtlCol="0" anchor="ctr"/>
            <a:lstStyle/>
            <a:p>
              <a:endParaRPr lang="fr-fr" sz="1650" dirty="0">
                <a:cs typeface="Segoe UI"/>
              </a:endParaRPr>
            </a:p>
          </p:txBody>
        </p:sp>
        <p:sp>
          <p:nvSpPr>
            <p:cNvPr id="1620" name="Freeform: Shape 1619">
              <a:extLst>
                <a:ext uri="{FF2B5EF4-FFF2-40B4-BE49-F238E27FC236}">
                  <a16:creationId xmlns:a16="http://schemas.microsoft.com/office/drawing/2014/main" id="{A6F7D7BF-7C11-4E7B-A3CB-49FE2E1D10F6}"/>
                </a:ext>
              </a:extLst>
            </p:cNvPr>
            <p:cNvSpPr/>
            <p:nvPr/>
          </p:nvSpPr>
          <p:spPr>
            <a:xfrm>
              <a:off x="12046989" y="7193525"/>
              <a:ext cx="75336" cy="123940"/>
            </a:xfrm>
            <a:custGeom>
              <a:avLst/>
              <a:gdLst>
                <a:gd name="connsiteX0" fmla="*/ 608 w 75336"/>
                <a:gd name="connsiteY0" fmla="*/ 0 h 123940"/>
                <a:gd name="connsiteX1" fmla="*/ 75337 w 75336"/>
                <a:gd name="connsiteY1" fmla="*/ 123941 h 123940"/>
                <a:gd name="connsiteX2" fmla="*/ 0 w 75336"/>
                <a:gd name="connsiteY2" fmla="*/ 80197 h 123940"/>
                <a:gd name="connsiteX3" fmla="*/ 608 w 75336"/>
                <a:gd name="connsiteY3" fmla="*/ 0 h 123940"/>
              </a:gdLst>
              <a:ahLst/>
              <a:cxnLst>
                <a:cxn ang="0">
                  <a:pos x="connsiteX0" y="connsiteY0"/>
                </a:cxn>
                <a:cxn ang="0">
                  <a:pos x="connsiteX1" y="connsiteY1"/>
                </a:cxn>
                <a:cxn ang="0">
                  <a:pos x="connsiteX2" y="connsiteY2"/>
                </a:cxn>
                <a:cxn ang="0">
                  <a:pos x="connsiteX3" y="connsiteY3"/>
                </a:cxn>
              </a:cxnLst>
              <a:rect l="l" t="t" r="r" b="b"/>
              <a:pathLst>
                <a:path w="75336" h="123940">
                  <a:moveTo>
                    <a:pt x="608" y="0"/>
                  </a:moveTo>
                  <a:lnTo>
                    <a:pt x="75337" y="123941"/>
                  </a:lnTo>
                  <a:lnTo>
                    <a:pt x="0" y="80197"/>
                  </a:lnTo>
                  <a:lnTo>
                    <a:pt x="608" y="0"/>
                  </a:lnTo>
                  <a:close/>
                </a:path>
              </a:pathLst>
            </a:custGeom>
            <a:solidFill>
              <a:srgbClr val="156AB3"/>
            </a:solidFill>
            <a:ln w="6073" cap="flat">
              <a:noFill/>
              <a:prstDash val="solid"/>
              <a:miter/>
            </a:ln>
          </p:spPr>
          <p:txBody>
            <a:bodyPr rtlCol="0" anchor="ctr"/>
            <a:lstStyle/>
            <a:p>
              <a:endParaRPr lang="fr-fr" sz="1650" dirty="0">
                <a:cs typeface="Segoe UI"/>
              </a:endParaRPr>
            </a:p>
          </p:txBody>
        </p:sp>
        <p:sp>
          <p:nvSpPr>
            <p:cNvPr id="1621" name="Freeform: Shape 1620">
              <a:extLst>
                <a:ext uri="{FF2B5EF4-FFF2-40B4-BE49-F238E27FC236}">
                  <a16:creationId xmlns:a16="http://schemas.microsoft.com/office/drawing/2014/main" id="{614E6FAC-A754-4983-ADA8-B15481302608}"/>
                </a:ext>
              </a:extLst>
            </p:cNvPr>
            <p:cNvSpPr/>
            <p:nvPr/>
          </p:nvSpPr>
          <p:spPr>
            <a:xfrm>
              <a:off x="11722555" y="7169223"/>
              <a:ext cx="263070" cy="533432"/>
            </a:xfrm>
            <a:custGeom>
              <a:avLst/>
              <a:gdLst>
                <a:gd name="connsiteX0" fmla="*/ 188342 w 263070"/>
                <a:gd name="connsiteY0" fmla="*/ 188949 h 533432"/>
                <a:gd name="connsiteX1" fmla="*/ 263071 w 263070"/>
                <a:gd name="connsiteY1" fmla="*/ 232086 h 533432"/>
                <a:gd name="connsiteX2" fmla="*/ 262463 w 263070"/>
                <a:gd name="connsiteY2" fmla="*/ 533432 h 533432"/>
                <a:gd name="connsiteX3" fmla="*/ 0 w 263070"/>
                <a:gd name="connsiteY3" fmla="*/ 382151 h 533432"/>
                <a:gd name="connsiteX4" fmla="*/ 1215 w 263070"/>
                <a:gd name="connsiteY4" fmla="*/ 0 h 533432"/>
                <a:gd name="connsiteX5" fmla="*/ 188949 w 263070"/>
                <a:gd name="connsiteY5" fmla="*/ 108145 h 533432"/>
                <a:gd name="connsiteX6" fmla="*/ 188342 w 263070"/>
                <a:gd name="connsiteY6" fmla="*/ 188949 h 53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3070" h="533432">
                  <a:moveTo>
                    <a:pt x="188342" y="188949"/>
                  </a:moveTo>
                  <a:lnTo>
                    <a:pt x="263071" y="232086"/>
                  </a:lnTo>
                  <a:lnTo>
                    <a:pt x="262463" y="533432"/>
                  </a:lnTo>
                  <a:lnTo>
                    <a:pt x="0" y="382151"/>
                  </a:lnTo>
                  <a:lnTo>
                    <a:pt x="1215" y="0"/>
                  </a:lnTo>
                  <a:lnTo>
                    <a:pt x="188949" y="108145"/>
                  </a:lnTo>
                  <a:lnTo>
                    <a:pt x="188342" y="188949"/>
                  </a:lnTo>
                  <a:close/>
                </a:path>
              </a:pathLst>
            </a:custGeom>
            <a:solidFill>
              <a:srgbClr val="0078D4"/>
            </a:solidFill>
            <a:ln w="6073" cap="flat">
              <a:noFill/>
              <a:prstDash val="solid"/>
              <a:miter/>
            </a:ln>
          </p:spPr>
          <p:txBody>
            <a:bodyPr rtlCol="0" anchor="ctr"/>
            <a:lstStyle/>
            <a:p>
              <a:endParaRPr lang="fr-fr" sz="1650" dirty="0">
                <a:cs typeface="Segoe UI"/>
              </a:endParaRPr>
            </a:p>
          </p:txBody>
        </p:sp>
        <p:sp>
          <p:nvSpPr>
            <p:cNvPr id="1622" name="Freeform: Shape 1621">
              <a:extLst>
                <a:ext uri="{FF2B5EF4-FFF2-40B4-BE49-F238E27FC236}">
                  <a16:creationId xmlns:a16="http://schemas.microsoft.com/office/drawing/2014/main" id="{6EA50747-999B-4B0B-BC59-BA0E06858E2B}"/>
                </a:ext>
              </a:extLst>
            </p:cNvPr>
            <p:cNvSpPr/>
            <p:nvPr/>
          </p:nvSpPr>
          <p:spPr>
            <a:xfrm>
              <a:off x="11772375" y="7312606"/>
              <a:ext cx="151888" cy="109967"/>
            </a:xfrm>
            <a:custGeom>
              <a:avLst/>
              <a:gdLst>
                <a:gd name="connsiteX0" fmla="*/ 151889 w 151888"/>
                <a:gd name="connsiteY0" fmla="*/ 88095 h 109967"/>
                <a:gd name="connsiteX1" fmla="*/ 151889 w 151888"/>
                <a:gd name="connsiteY1" fmla="*/ 109967 h 109967"/>
                <a:gd name="connsiteX2" fmla="*/ 0 w 151888"/>
                <a:gd name="connsiteY2" fmla="*/ 21872 h 109967"/>
                <a:gd name="connsiteX3" fmla="*/ 0 w 151888"/>
                <a:gd name="connsiteY3" fmla="*/ 0 h 109967"/>
                <a:gd name="connsiteX4" fmla="*/ 151889 w 151888"/>
                <a:gd name="connsiteY4" fmla="*/ 88095 h 1099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888" h="109967">
                  <a:moveTo>
                    <a:pt x="151889" y="88095"/>
                  </a:moveTo>
                  <a:lnTo>
                    <a:pt x="151889" y="109967"/>
                  </a:lnTo>
                  <a:lnTo>
                    <a:pt x="0" y="21872"/>
                  </a:lnTo>
                  <a:lnTo>
                    <a:pt x="0" y="0"/>
                  </a:lnTo>
                  <a:lnTo>
                    <a:pt x="151889" y="88095"/>
                  </a:lnTo>
                  <a:close/>
                </a:path>
              </a:pathLst>
            </a:custGeom>
            <a:solidFill>
              <a:srgbClr val="32B0E7"/>
            </a:solidFill>
            <a:ln w="6073" cap="flat">
              <a:noFill/>
              <a:prstDash val="solid"/>
              <a:miter/>
            </a:ln>
          </p:spPr>
          <p:txBody>
            <a:bodyPr rtlCol="0" anchor="ctr"/>
            <a:lstStyle/>
            <a:p>
              <a:endParaRPr lang="fr-fr" sz="1650" dirty="0">
                <a:cs typeface="Segoe UI"/>
              </a:endParaRPr>
            </a:p>
          </p:txBody>
        </p:sp>
        <p:sp>
          <p:nvSpPr>
            <p:cNvPr id="1623" name="Freeform: Shape 1622">
              <a:extLst>
                <a:ext uri="{FF2B5EF4-FFF2-40B4-BE49-F238E27FC236}">
                  <a16:creationId xmlns:a16="http://schemas.microsoft.com/office/drawing/2014/main" id="{27F2BF4B-1A65-498D-A8AE-595E6EB6FF47}"/>
                </a:ext>
              </a:extLst>
            </p:cNvPr>
            <p:cNvSpPr/>
            <p:nvPr/>
          </p:nvSpPr>
          <p:spPr>
            <a:xfrm>
              <a:off x="11772375" y="7354527"/>
              <a:ext cx="151888" cy="109967"/>
            </a:xfrm>
            <a:custGeom>
              <a:avLst/>
              <a:gdLst>
                <a:gd name="connsiteX0" fmla="*/ 151889 w 151888"/>
                <a:gd name="connsiteY0" fmla="*/ 88095 h 109967"/>
                <a:gd name="connsiteX1" fmla="*/ 151889 w 151888"/>
                <a:gd name="connsiteY1" fmla="*/ 109967 h 109967"/>
                <a:gd name="connsiteX2" fmla="*/ 0 w 151888"/>
                <a:gd name="connsiteY2" fmla="*/ 21872 h 109967"/>
                <a:gd name="connsiteX3" fmla="*/ 0 w 151888"/>
                <a:gd name="connsiteY3" fmla="*/ 0 h 109967"/>
                <a:gd name="connsiteX4" fmla="*/ 151889 w 151888"/>
                <a:gd name="connsiteY4" fmla="*/ 88095 h 1099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888" h="109967">
                  <a:moveTo>
                    <a:pt x="151889" y="88095"/>
                  </a:moveTo>
                  <a:lnTo>
                    <a:pt x="151889" y="109967"/>
                  </a:lnTo>
                  <a:lnTo>
                    <a:pt x="0" y="21872"/>
                  </a:lnTo>
                  <a:lnTo>
                    <a:pt x="0" y="0"/>
                  </a:lnTo>
                  <a:lnTo>
                    <a:pt x="151889" y="88095"/>
                  </a:lnTo>
                  <a:close/>
                </a:path>
              </a:pathLst>
            </a:custGeom>
            <a:solidFill>
              <a:srgbClr val="32B0E7"/>
            </a:solidFill>
            <a:ln w="6073" cap="flat">
              <a:noFill/>
              <a:prstDash val="solid"/>
              <a:miter/>
            </a:ln>
          </p:spPr>
          <p:txBody>
            <a:bodyPr rtlCol="0" anchor="ctr"/>
            <a:lstStyle/>
            <a:p>
              <a:endParaRPr lang="fr-fr" sz="1650" dirty="0">
                <a:cs typeface="Segoe UI"/>
              </a:endParaRPr>
            </a:p>
          </p:txBody>
        </p:sp>
        <p:sp>
          <p:nvSpPr>
            <p:cNvPr id="1624" name="Freeform: Shape 1623">
              <a:extLst>
                <a:ext uri="{FF2B5EF4-FFF2-40B4-BE49-F238E27FC236}">
                  <a16:creationId xmlns:a16="http://schemas.microsoft.com/office/drawing/2014/main" id="{F8E60170-604D-4C0A-AE16-5FEA0666F4AE}"/>
                </a:ext>
              </a:extLst>
            </p:cNvPr>
            <p:cNvSpPr/>
            <p:nvPr/>
          </p:nvSpPr>
          <p:spPr>
            <a:xfrm>
              <a:off x="11772375" y="7395233"/>
              <a:ext cx="151888" cy="109967"/>
            </a:xfrm>
            <a:custGeom>
              <a:avLst/>
              <a:gdLst>
                <a:gd name="connsiteX0" fmla="*/ 151889 w 151888"/>
                <a:gd name="connsiteY0" fmla="*/ 88095 h 109967"/>
                <a:gd name="connsiteX1" fmla="*/ 151889 w 151888"/>
                <a:gd name="connsiteY1" fmla="*/ 109967 h 109967"/>
                <a:gd name="connsiteX2" fmla="*/ 0 w 151888"/>
                <a:gd name="connsiteY2" fmla="*/ 21872 h 109967"/>
                <a:gd name="connsiteX3" fmla="*/ 0 w 151888"/>
                <a:gd name="connsiteY3" fmla="*/ 0 h 109967"/>
                <a:gd name="connsiteX4" fmla="*/ 151889 w 151888"/>
                <a:gd name="connsiteY4" fmla="*/ 88095 h 1099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888" h="109967">
                  <a:moveTo>
                    <a:pt x="151889" y="88095"/>
                  </a:moveTo>
                  <a:lnTo>
                    <a:pt x="151889" y="109967"/>
                  </a:lnTo>
                  <a:lnTo>
                    <a:pt x="0" y="21872"/>
                  </a:lnTo>
                  <a:lnTo>
                    <a:pt x="0" y="0"/>
                  </a:lnTo>
                  <a:lnTo>
                    <a:pt x="151889" y="88095"/>
                  </a:lnTo>
                  <a:close/>
                </a:path>
              </a:pathLst>
            </a:custGeom>
            <a:solidFill>
              <a:srgbClr val="32B0E7"/>
            </a:solidFill>
            <a:ln w="6073" cap="flat">
              <a:noFill/>
              <a:prstDash val="solid"/>
              <a:miter/>
            </a:ln>
          </p:spPr>
          <p:txBody>
            <a:bodyPr rtlCol="0" anchor="ctr"/>
            <a:lstStyle/>
            <a:p>
              <a:endParaRPr lang="fr-fr" sz="1650" dirty="0">
                <a:cs typeface="Segoe UI"/>
              </a:endParaRPr>
            </a:p>
          </p:txBody>
        </p:sp>
        <p:sp>
          <p:nvSpPr>
            <p:cNvPr id="1625" name="Freeform: Shape 1624">
              <a:extLst>
                <a:ext uri="{FF2B5EF4-FFF2-40B4-BE49-F238E27FC236}">
                  <a16:creationId xmlns:a16="http://schemas.microsoft.com/office/drawing/2014/main" id="{8A53CF5A-813B-4444-81B4-49A8C7F2E84A}"/>
                </a:ext>
              </a:extLst>
            </p:cNvPr>
            <p:cNvSpPr/>
            <p:nvPr/>
          </p:nvSpPr>
          <p:spPr>
            <a:xfrm>
              <a:off x="11910897" y="7257926"/>
              <a:ext cx="35238" cy="100246"/>
            </a:xfrm>
            <a:custGeom>
              <a:avLst/>
              <a:gdLst>
                <a:gd name="connsiteX0" fmla="*/ 608 w 35238"/>
                <a:gd name="connsiteY0" fmla="*/ 20049 h 100246"/>
                <a:gd name="connsiteX1" fmla="*/ 35238 w 35238"/>
                <a:gd name="connsiteY1" fmla="*/ 0 h 100246"/>
                <a:gd name="connsiteX2" fmla="*/ 34630 w 35238"/>
                <a:gd name="connsiteY2" fmla="*/ 80197 h 100246"/>
                <a:gd name="connsiteX3" fmla="*/ 0 w 35238"/>
                <a:gd name="connsiteY3" fmla="*/ 100246 h 100246"/>
                <a:gd name="connsiteX4" fmla="*/ 608 w 35238"/>
                <a:gd name="connsiteY4" fmla="*/ 20049 h 1002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238" h="100246">
                  <a:moveTo>
                    <a:pt x="608" y="20049"/>
                  </a:moveTo>
                  <a:lnTo>
                    <a:pt x="35238" y="0"/>
                  </a:lnTo>
                  <a:lnTo>
                    <a:pt x="34630" y="80197"/>
                  </a:lnTo>
                  <a:lnTo>
                    <a:pt x="0" y="100246"/>
                  </a:lnTo>
                  <a:lnTo>
                    <a:pt x="608" y="20049"/>
                  </a:lnTo>
                  <a:close/>
                </a:path>
              </a:pathLst>
            </a:custGeom>
            <a:solidFill>
              <a:srgbClr val="0078D4"/>
            </a:solidFill>
            <a:ln w="6073" cap="flat">
              <a:noFill/>
              <a:prstDash val="solid"/>
              <a:miter/>
            </a:ln>
          </p:spPr>
          <p:txBody>
            <a:bodyPr rtlCol="0" anchor="ctr"/>
            <a:lstStyle/>
            <a:p>
              <a:endParaRPr lang="fr-fr" sz="1650" dirty="0">
                <a:cs typeface="Segoe UI"/>
              </a:endParaRPr>
            </a:p>
          </p:txBody>
        </p:sp>
        <p:sp>
          <p:nvSpPr>
            <p:cNvPr id="1626" name="Freeform: Shape 1625">
              <a:extLst>
                <a:ext uri="{FF2B5EF4-FFF2-40B4-BE49-F238E27FC236}">
                  <a16:creationId xmlns:a16="http://schemas.microsoft.com/office/drawing/2014/main" id="{7B2A5CE8-A715-449C-B2D2-F91821B15637}"/>
                </a:ext>
              </a:extLst>
            </p:cNvPr>
            <p:cNvSpPr/>
            <p:nvPr/>
          </p:nvSpPr>
          <p:spPr>
            <a:xfrm>
              <a:off x="11723770" y="7149174"/>
              <a:ext cx="222364" cy="128801"/>
            </a:xfrm>
            <a:custGeom>
              <a:avLst/>
              <a:gdLst>
                <a:gd name="connsiteX0" fmla="*/ 0 w 222364"/>
                <a:gd name="connsiteY0" fmla="*/ 20049 h 128801"/>
                <a:gd name="connsiteX1" fmla="*/ 34631 w 222364"/>
                <a:gd name="connsiteY1" fmla="*/ 0 h 128801"/>
                <a:gd name="connsiteX2" fmla="*/ 222365 w 222364"/>
                <a:gd name="connsiteY2" fmla="*/ 108752 h 128801"/>
                <a:gd name="connsiteX3" fmla="*/ 187734 w 222364"/>
                <a:gd name="connsiteY3" fmla="*/ 128801 h 128801"/>
                <a:gd name="connsiteX4" fmla="*/ 0 w 222364"/>
                <a:gd name="connsiteY4" fmla="*/ 20049 h 128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364" h="128801">
                  <a:moveTo>
                    <a:pt x="0" y="20049"/>
                  </a:moveTo>
                  <a:lnTo>
                    <a:pt x="34631" y="0"/>
                  </a:lnTo>
                  <a:lnTo>
                    <a:pt x="222365" y="108752"/>
                  </a:lnTo>
                  <a:lnTo>
                    <a:pt x="187734" y="128801"/>
                  </a:lnTo>
                  <a:lnTo>
                    <a:pt x="0" y="20049"/>
                  </a:lnTo>
                  <a:close/>
                </a:path>
              </a:pathLst>
            </a:custGeom>
            <a:solidFill>
              <a:srgbClr val="32B0E7"/>
            </a:solidFill>
            <a:ln w="6073" cap="flat">
              <a:noFill/>
              <a:prstDash val="solid"/>
              <a:miter/>
            </a:ln>
          </p:spPr>
          <p:txBody>
            <a:bodyPr rtlCol="0" anchor="ctr"/>
            <a:lstStyle/>
            <a:p>
              <a:endParaRPr lang="fr-fr" sz="1650" dirty="0">
                <a:cs typeface="Segoe UI"/>
              </a:endParaRPr>
            </a:p>
          </p:txBody>
        </p:sp>
        <p:sp>
          <p:nvSpPr>
            <p:cNvPr id="1627" name="Freeform: Shape 1626">
              <a:extLst>
                <a:ext uri="{FF2B5EF4-FFF2-40B4-BE49-F238E27FC236}">
                  <a16:creationId xmlns:a16="http://schemas.microsoft.com/office/drawing/2014/main" id="{B88AE45D-EC80-410F-8FCA-47E31BF97E53}"/>
                </a:ext>
              </a:extLst>
            </p:cNvPr>
            <p:cNvSpPr/>
            <p:nvPr/>
          </p:nvSpPr>
          <p:spPr>
            <a:xfrm>
              <a:off x="11911505" y="7257926"/>
              <a:ext cx="109359" cy="143382"/>
            </a:xfrm>
            <a:custGeom>
              <a:avLst/>
              <a:gdLst>
                <a:gd name="connsiteX0" fmla="*/ 0 w 109359"/>
                <a:gd name="connsiteY0" fmla="*/ 20049 h 143382"/>
                <a:gd name="connsiteX1" fmla="*/ 34630 w 109359"/>
                <a:gd name="connsiteY1" fmla="*/ 0 h 143382"/>
                <a:gd name="connsiteX2" fmla="*/ 109360 w 109359"/>
                <a:gd name="connsiteY2" fmla="*/ 123333 h 143382"/>
                <a:gd name="connsiteX3" fmla="*/ 74729 w 109359"/>
                <a:gd name="connsiteY3" fmla="*/ 143383 h 143382"/>
                <a:gd name="connsiteX4" fmla="*/ 0 w 109359"/>
                <a:gd name="connsiteY4" fmla="*/ 20049 h 1433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359" h="143382">
                  <a:moveTo>
                    <a:pt x="0" y="20049"/>
                  </a:moveTo>
                  <a:lnTo>
                    <a:pt x="34630" y="0"/>
                  </a:lnTo>
                  <a:lnTo>
                    <a:pt x="109360" y="123333"/>
                  </a:lnTo>
                  <a:lnTo>
                    <a:pt x="74729" y="143383"/>
                  </a:lnTo>
                  <a:lnTo>
                    <a:pt x="0" y="20049"/>
                  </a:lnTo>
                  <a:close/>
                </a:path>
              </a:pathLst>
            </a:custGeom>
            <a:solidFill>
              <a:srgbClr val="45CAF2"/>
            </a:solidFill>
            <a:ln w="6073" cap="flat">
              <a:noFill/>
              <a:prstDash val="solid"/>
              <a:miter/>
            </a:ln>
          </p:spPr>
          <p:txBody>
            <a:bodyPr rtlCol="0" anchor="ctr"/>
            <a:lstStyle/>
            <a:p>
              <a:endParaRPr lang="fr-fr" sz="1650" dirty="0">
                <a:cs typeface="Segoe UI"/>
              </a:endParaRPr>
            </a:p>
          </p:txBody>
        </p:sp>
        <p:sp>
          <p:nvSpPr>
            <p:cNvPr id="1628" name="Freeform: Shape 1627">
              <a:extLst>
                <a:ext uri="{FF2B5EF4-FFF2-40B4-BE49-F238E27FC236}">
                  <a16:creationId xmlns:a16="http://schemas.microsoft.com/office/drawing/2014/main" id="{BE7D3815-67D1-44EF-8497-3EA6AE394297}"/>
                </a:ext>
              </a:extLst>
            </p:cNvPr>
            <p:cNvSpPr/>
            <p:nvPr/>
          </p:nvSpPr>
          <p:spPr>
            <a:xfrm>
              <a:off x="11985626" y="7381259"/>
              <a:ext cx="35238" cy="322003"/>
            </a:xfrm>
            <a:custGeom>
              <a:avLst/>
              <a:gdLst>
                <a:gd name="connsiteX0" fmla="*/ 608 w 35238"/>
                <a:gd name="connsiteY0" fmla="*/ 20049 h 322003"/>
                <a:gd name="connsiteX1" fmla="*/ 35238 w 35238"/>
                <a:gd name="connsiteY1" fmla="*/ 0 h 322003"/>
                <a:gd name="connsiteX2" fmla="*/ 34023 w 35238"/>
                <a:gd name="connsiteY2" fmla="*/ 301954 h 322003"/>
                <a:gd name="connsiteX3" fmla="*/ 0 w 35238"/>
                <a:gd name="connsiteY3" fmla="*/ 322004 h 322003"/>
                <a:gd name="connsiteX4" fmla="*/ 608 w 35238"/>
                <a:gd name="connsiteY4" fmla="*/ 20049 h 3220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238" h="322003">
                  <a:moveTo>
                    <a:pt x="608" y="20049"/>
                  </a:moveTo>
                  <a:lnTo>
                    <a:pt x="35238" y="0"/>
                  </a:lnTo>
                  <a:lnTo>
                    <a:pt x="34023" y="301954"/>
                  </a:lnTo>
                  <a:lnTo>
                    <a:pt x="0" y="322004"/>
                  </a:lnTo>
                  <a:lnTo>
                    <a:pt x="608" y="20049"/>
                  </a:lnTo>
                  <a:close/>
                </a:path>
              </a:pathLst>
            </a:custGeom>
            <a:solidFill>
              <a:srgbClr val="156AB3"/>
            </a:solidFill>
            <a:ln w="6073" cap="flat">
              <a:noFill/>
              <a:prstDash val="solid"/>
              <a:miter/>
            </a:ln>
          </p:spPr>
          <p:txBody>
            <a:bodyPr rtlCol="0" anchor="ctr"/>
            <a:lstStyle/>
            <a:p>
              <a:endParaRPr lang="fr-fr" sz="1650" dirty="0">
                <a:cs typeface="Segoe UI"/>
              </a:endParaRPr>
            </a:p>
          </p:txBody>
        </p:sp>
        <p:sp>
          <p:nvSpPr>
            <p:cNvPr id="1629" name="Freeform: Shape 1628">
              <a:extLst>
                <a:ext uri="{FF2B5EF4-FFF2-40B4-BE49-F238E27FC236}">
                  <a16:creationId xmlns:a16="http://schemas.microsoft.com/office/drawing/2014/main" id="{955791C1-B190-4184-8D95-E27B09F2334E}"/>
                </a:ext>
              </a:extLst>
            </p:cNvPr>
            <p:cNvSpPr/>
            <p:nvPr/>
          </p:nvSpPr>
          <p:spPr>
            <a:xfrm>
              <a:off x="11910897" y="7277975"/>
              <a:ext cx="75336" cy="123333"/>
            </a:xfrm>
            <a:custGeom>
              <a:avLst/>
              <a:gdLst>
                <a:gd name="connsiteX0" fmla="*/ 608 w 75336"/>
                <a:gd name="connsiteY0" fmla="*/ 0 h 123333"/>
                <a:gd name="connsiteX1" fmla="*/ 75337 w 75336"/>
                <a:gd name="connsiteY1" fmla="*/ 123334 h 123333"/>
                <a:gd name="connsiteX2" fmla="*/ 0 w 75336"/>
                <a:gd name="connsiteY2" fmla="*/ 80197 h 123333"/>
                <a:gd name="connsiteX3" fmla="*/ 608 w 75336"/>
                <a:gd name="connsiteY3" fmla="*/ 0 h 123333"/>
              </a:gdLst>
              <a:ahLst/>
              <a:cxnLst>
                <a:cxn ang="0">
                  <a:pos x="connsiteX0" y="connsiteY0"/>
                </a:cxn>
                <a:cxn ang="0">
                  <a:pos x="connsiteX1" y="connsiteY1"/>
                </a:cxn>
                <a:cxn ang="0">
                  <a:pos x="connsiteX2" y="connsiteY2"/>
                </a:cxn>
                <a:cxn ang="0">
                  <a:pos x="connsiteX3" y="connsiteY3"/>
                </a:cxn>
              </a:cxnLst>
              <a:rect l="l" t="t" r="r" b="b"/>
              <a:pathLst>
                <a:path w="75336" h="123333">
                  <a:moveTo>
                    <a:pt x="608" y="0"/>
                  </a:moveTo>
                  <a:lnTo>
                    <a:pt x="75337" y="123334"/>
                  </a:lnTo>
                  <a:lnTo>
                    <a:pt x="0" y="80197"/>
                  </a:lnTo>
                  <a:lnTo>
                    <a:pt x="608" y="0"/>
                  </a:lnTo>
                  <a:close/>
                </a:path>
              </a:pathLst>
            </a:custGeom>
            <a:solidFill>
              <a:srgbClr val="32B0E7"/>
            </a:solidFill>
            <a:ln w="6073" cap="flat">
              <a:noFill/>
              <a:prstDash val="solid"/>
              <a:miter/>
            </a:ln>
          </p:spPr>
          <p:txBody>
            <a:bodyPr rtlCol="0" anchor="ctr"/>
            <a:lstStyle/>
            <a:p>
              <a:endParaRPr lang="fr-fr" sz="1650" dirty="0">
                <a:cs typeface="Segoe UI"/>
              </a:endParaRPr>
            </a:p>
          </p:txBody>
        </p:sp>
        <p:sp>
          <p:nvSpPr>
            <p:cNvPr id="1630" name="Freeform: Shape 1629">
              <a:extLst>
                <a:ext uri="{FF2B5EF4-FFF2-40B4-BE49-F238E27FC236}">
                  <a16:creationId xmlns:a16="http://schemas.microsoft.com/office/drawing/2014/main" id="{7E09346C-816A-4284-9977-0AFEE906AD49}"/>
                </a:ext>
              </a:extLst>
            </p:cNvPr>
            <p:cNvSpPr/>
            <p:nvPr/>
          </p:nvSpPr>
          <p:spPr>
            <a:xfrm>
              <a:off x="11587071" y="7250027"/>
              <a:ext cx="263070" cy="533432"/>
            </a:xfrm>
            <a:custGeom>
              <a:avLst/>
              <a:gdLst>
                <a:gd name="connsiteX0" fmla="*/ 188342 w 263070"/>
                <a:gd name="connsiteY0" fmla="*/ 188949 h 533432"/>
                <a:gd name="connsiteX1" fmla="*/ 263071 w 263070"/>
                <a:gd name="connsiteY1" fmla="*/ 232086 h 533432"/>
                <a:gd name="connsiteX2" fmla="*/ 262463 w 263070"/>
                <a:gd name="connsiteY2" fmla="*/ 533432 h 533432"/>
                <a:gd name="connsiteX3" fmla="*/ 0 w 263070"/>
                <a:gd name="connsiteY3" fmla="*/ 382151 h 533432"/>
                <a:gd name="connsiteX4" fmla="*/ 1215 w 263070"/>
                <a:gd name="connsiteY4" fmla="*/ 0 h 533432"/>
                <a:gd name="connsiteX5" fmla="*/ 188949 w 263070"/>
                <a:gd name="connsiteY5" fmla="*/ 108145 h 533432"/>
                <a:gd name="connsiteX6" fmla="*/ 188342 w 263070"/>
                <a:gd name="connsiteY6" fmla="*/ 188949 h 533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3070" h="533432">
                  <a:moveTo>
                    <a:pt x="188342" y="188949"/>
                  </a:moveTo>
                  <a:lnTo>
                    <a:pt x="263071" y="232086"/>
                  </a:lnTo>
                  <a:lnTo>
                    <a:pt x="262463" y="533432"/>
                  </a:lnTo>
                  <a:lnTo>
                    <a:pt x="0" y="382151"/>
                  </a:lnTo>
                  <a:lnTo>
                    <a:pt x="1215" y="0"/>
                  </a:lnTo>
                  <a:lnTo>
                    <a:pt x="188949" y="108145"/>
                  </a:lnTo>
                  <a:lnTo>
                    <a:pt x="188342" y="188949"/>
                  </a:lnTo>
                  <a:close/>
                </a:path>
              </a:pathLst>
            </a:custGeom>
            <a:solidFill>
              <a:srgbClr val="45CAF2"/>
            </a:solidFill>
            <a:ln w="6073" cap="flat">
              <a:noFill/>
              <a:prstDash val="solid"/>
              <a:miter/>
            </a:ln>
          </p:spPr>
          <p:txBody>
            <a:bodyPr rtlCol="0" anchor="ctr"/>
            <a:lstStyle/>
            <a:p>
              <a:endParaRPr lang="fr-fr" sz="1650" dirty="0">
                <a:cs typeface="Segoe UI"/>
              </a:endParaRPr>
            </a:p>
          </p:txBody>
        </p:sp>
        <p:sp>
          <p:nvSpPr>
            <p:cNvPr id="1631" name="Freeform: Shape 1630">
              <a:extLst>
                <a:ext uri="{FF2B5EF4-FFF2-40B4-BE49-F238E27FC236}">
                  <a16:creationId xmlns:a16="http://schemas.microsoft.com/office/drawing/2014/main" id="{5E6C9A41-0D48-44E2-99C7-831067D63019}"/>
                </a:ext>
              </a:extLst>
            </p:cNvPr>
            <p:cNvSpPr/>
            <p:nvPr/>
          </p:nvSpPr>
          <p:spPr>
            <a:xfrm>
              <a:off x="11636283" y="7393410"/>
              <a:ext cx="151888" cy="109967"/>
            </a:xfrm>
            <a:custGeom>
              <a:avLst/>
              <a:gdLst>
                <a:gd name="connsiteX0" fmla="*/ 151889 w 151888"/>
                <a:gd name="connsiteY0" fmla="*/ 88095 h 109967"/>
                <a:gd name="connsiteX1" fmla="*/ 151889 w 151888"/>
                <a:gd name="connsiteY1" fmla="*/ 109967 h 109967"/>
                <a:gd name="connsiteX2" fmla="*/ 0 w 151888"/>
                <a:gd name="connsiteY2" fmla="*/ 21872 h 109967"/>
                <a:gd name="connsiteX3" fmla="*/ 0 w 151888"/>
                <a:gd name="connsiteY3" fmla="*/ 0 h 109967"/>
                <a:gd name="connsiteX4" fmla="*/ 151889 w 151888"/>
                <a:gd name="connsiteY4" fmla="*/ 88095 h 1099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888" h="109967">
                  <a:moveTo>
                    <a:pt x="151889" y="88095"/>
                  </a:moveTo>
                  <a:lnTo>
                    <a:pt x="151889" y="109967"/>
                  </a:lnTo>
                  <a:lnTo>
                    <a:pt x="0" y="21872"/>
                  </a:lnTo>
                  <a:lnTo>
                    <a:pt x="0" y="0"/>
                  </a:lnTo>
                  <a:lnTo>
                    <a:pt x="151889" y="88095"/>
                  </a:lnTo>
                  <a:close/>
                </a:path>
              </a:pathLst>
            </a:custGeom>
            <a:solidFill>
              <a:srgbClr val="84ECFD"/>
            </a:solidFill>
            <a:ln w="6073" cap="flat">
              <a:noFill/>
              <a:prstDash val="solid"/>
              <a:miter/>
            </a:ln>
          </p:spPr>
          <p:txBody>
            <a:bodyPr rtlCol="0" anchor="ctr"/>
            <a:lstStyle/>
            <a:p>
              <a:endParaRPr lang="fr-fr" sz="1650" dirty="0">
                <a:cs typeface="Segoe UI"/>
              </a:endParaRPr>
            </a:p>
          </p:txBody>
        </p:sp>
        <p:sp>
          <p:nvSpPr>
            <p:cNvPr id="1632" name="Freeform: Shape 1631">
              <a:extLst>
                <a:ext uri="{FF2B5EF4-FFF2-40B4-BE49-F238E27FC236}">
                  <a16:creationId xmlns:a16="http://schemas.microsoft.com/office/drawing/2014/main" id="{9AE4E756-BF34-423C-9B8F-5AEC532B73D3}"/>
                </a:ext>
              </a:extLst>
            </p:cNvPr>
            <p:cNvSpPr/>
            <p:nvPr/>
          </p:nvSpPr>
          <p:spPr>
            <a:xfrm>
              <a:off x="11636283" y="7435331"/>
              <a:ext cx="151888" cy="110574"/>
            </a:xfrm>
            <a:custGeom>
              <a:avLst/>
              <a:gdLst>
                <a:gd name="connsiteX0" fmla="*/ 151889 w 151888"/>
                <a:gd name="connsiteY0" fmla="*/ 88703 h 110574"/>
                <a:gd name="connsiteX1" fmla="*/ 151889 w 151888"/>
                <a:gd name="connsiteY1" fmla="*/ 110575 h 110574"/>
                <a:gd name="connsiteX2" fmla="*/ 0 w 151888"/>
                <a:gd name="connsiteY2" fmla="*/ 21872 h 110574"/>
                <a:gd name="connsiteX3" fmla="*/ 0 w 151888"/>
                <a:gd name="connsiteY3" fmla="*/ 0 h 110574"/>
                <a:gd name="connsiteX4" fmla="*/ 151889 w 151888"/>
                <a:gd name="connsiteY4" fmla="*/ 88703 h 1105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888" h="110574">
                  <a:moveTo>
                    <a:pt x="151889" y="88703"/>
                  </a:moveTo>
                  <a:lnTo>
                    <a:pt x="151889" y="110575"/>
                  </a:lnTo>
                  <a:lnTo>
                    <a:pt x="0" y="21872"/>
                  </a:lnTo>
                  <a:lnTo>
                    <a:pt x="0" y="0"/>
                  </a:lnTo>
                  <a:lnTo>
                    <a:pt x="151889" y="88703"/>
                  </a:lnTo>
                  <a:close/>
                </a:path>
              </a:pathLst>
            </a:custGeom>
            <a:solidFill>
              <a:srgbClr val="84ECFD"/>
            </a:solidFill>
            <a:ln w="6073" cap="flat">
              <a:noFill/>
              <a:prstDash val="solid"/>
              <a:miter/>
            </a:ln>
          </p:spPr>
          <p:txBody>
            <a:bodyPr rtlCol="0" anchor="ctr"/>
            <a:lstStyle/>
            <a:p>
              <a:endParaRPr lang="fr-fr" sz="1650" dirty="0">
                <a:cs typeface="Segoe UI"/>
              </a:endParaRPr>
            </a:p>
          </p:txBody>
        </p:sp>
        <p:sp>
          <p:nvSpPr>
            <p:cNvPr id="1633" name="Freeform: Shape 1632">
              <a:extLst>
                <a:ext uri="{FF2B5EF4-FFF2-40B4-BE49-F238E27FC236}">
                  <a16:creationId xmlns:a16="http://schemas.microsoft.com/office/drawing/2014/main" id="{092D6E02-FD01-4155-86DF-C412392F1C2D}"/>
                </a:ext>
              </a:extLst>
            </p:cNvPr>
            <p:cNvSpPr/>
            <p:nvPr/>
          </p:nvSpPr>
          <p:spPr>
            <a:xfrm>
              <a:off x="11636283" y="7476038"/>
              <a:ext cx="151888" cy="109967"/>
            </a:xfrm>
            <a:custGeom>
              <a:avLst/>
              <a:gdLst>
                <a:gd name="connsiteX0" fmla="*/ 151889 w 151888"/>
                <a:gd name="connsiteY0" fmla="*/ 88095 h 109967"/>
                <a:gd name="connsiteX1" fmla="*/ 151889 w 151888"/>
                <a:gd name="connsiteY1" fmla="*/ 109967 h 109967"/>
                <a:gd name="connsiteX2" fmla="*/ 0 w 151888"/>
                <a:gd name="connsiteY2" fmla="*/ 21872 h 109967"/>
                <a:gd name="connsiteX3" fmla="*/ 0 w 151888"/>
                <a:gd name="connsiteY3" fmla="*/ 0 h 109967"/>
                <a:gd name="connsiteX4" fmla="*/ 151889 w 151888"/>
                <a:gd name="connsiteY4" fmla="*/ 88095 h 1099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888" h="109967">
                  <a:moveTo>
                    <a:pt x="151889" y="88095"/>
                  </a:moveTo>
                  <a:lnTo>
                    <a:pt x="151889" y="109967"/>
                  </a:lnTo>
                  <a:lnTo>
                    <a:pt x="0" y="21872"/>
                  </a:lnTo>
                  <a:lnTo>
                    <a:pt x="0" y="0"/>
                  </a:lnTo>
                  <a:lnTo>
                    <a:pt x="151889" y="88095"/>
                  </a:lnTo>
                  <a:close/>
                </a:path>
              </a:pathLst>
            </a:custGeom>
            <a:solidFill>
              <a:srgbClr val="84ECFD"/>
            </a:solidFill>
            <a:ln w="6073" cap="flat">
              <a:noFill/>
              <a:prstDash val="solid"/>
              <a:miter/>
            </a:ln>
          </p:spPr>
          <p:txBody>
            <a:bodyPr rtlCol="0" anchor="ctr"/>
            <a:lstStyle/>
            <a:p>
              <a:endParaRPr lang="fr-fr" sz="1650" dirty="0">
                <a:cs typeface="Segoe UI"/>
              </a:endParaRPr>
            </a:p>
          </p:txBody>
        </p:sp>
        <p:sp>
          <p:nvSpPr>
            <p:cNvPr id="1634" name="Freeform: Shape 1633">
              <a:extLst>
                <a:ext uri="{FF2B5EF4-FFF2-40B4-BE49-F238E27FC236}">
                  <a16:creationId xmlns:a16="http://schemas.microsoft.com/office/drawing/2014/main" id="{0EF7E0BD-6C91-4D7F-A364-A16335344E60}"/>
                </a:ext>
              </a:extLst>
            </p:cNvPr>
            <p:cNvSpPr/>
            <p:nvPr/>
          </p:nvSpPr>
          <p:spPr>
            <a:xfrm>
              <a:off x="11775412" y="7338730"/>
              <a:ext cx="34630" cy="100246"/>
            </a:xfrm>
            <a:custGeom>
              <a:avLst/>
              <a:gdLst>
                <a:gd name="connsiteX0" fmla="*/ 0 w 34630"/>
                <a:gd name="connsiteY0" fmla="*/ 20049 h 100246"/>
                <a:gd name="connsiteX1" fmla="*/ 34631 w 34630"/>
                <a:gd name="connsiteY1" fmla="*/ 0 h 100246"/>
                <a:gd name="connsiteX2" fmla="*/ 34023 w 34630"/>
                <a:gd name="connsiteY2" fmla="*/ 80197 h 100246"/>
                <a:gd name="connsiteX3" fmla="*/ 0 w 34630"/>
                <a:gd name="connsiteY3" fmla="*/ 100246 h 100246"/>
                <a:gd name="connsiteX4" fmla="*/ 0 w 34630"/>
                <a:gd name="connsiteY4" fmla="*/ 20049 h 1002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630" h="100246">
                  <a:moveTo>
                    <a:pt x="0" y="20049"/>
                  </a:moveTo>
                  <a:lnTo>
                    <a:pt x="34631" y="0"/>
                  </a:lnTo>
                  <a:lnTo>
                    <a:pt x="34023" y="80197"/>
                  </a:lnTo>
                  <a:lnTo>
                    <a:pt x="0" y="100246"/>
                  </a:lnTo>
                  <a:lnTo>
                    <a:pt x="0" y="20049"/>
                  </a:lnTo>
                  <a:close/>
                </a:path>
              </a:pathLst>
            </a:custGeom>
            <a:solidFill>
              <a:srgbClr val="0078D4"/>
            </a:solidFill>
            <a:ln w="6073" cap="flat">
              <a:noFill/>
              <a:prstDash val="solid"/>
              <a:miter/>
            </a:ln>
          </p:spPr>
          <p:txBody>
            <a:bodyPr rtlCol="0" anchor="ctr"/>
            <a:lstStyle/>
            <a:p>
              <a:endParaRPr lang="fr-fr" sz="1650" dirty="0">
                <a:cs typeface="Segoe UI"/>
              </a:endParaRPr>
            </a:p>
          </p:txBody>
        </p:sp>
        <p:sp>
          <p:nvSpPr>
            <p:cNvPr id="1635" name="Freeform: Shape 1634">
              <a:extLst>
                <a:ext uri="{FF2B5EF4-FFF2-40B4-BE49-F238E27FC236}">
                  <a16:creationId xmlns:a16="http://schemas.microsoft.com/office/drawing/2014/main" id="{63BF2C2B-619C-46A7-A501-060F5A225B04}"/>
                </a:ext>
              </a:extLst>
            </p:cNvPr>
            <p:cNvSpPr/>
            <p:nvPr/>
          </p:nvSpPr>
          <p:spPr>
            <a:xfrm>
              <a:off x="11587678" y="7230586"/>
              <a:ext cx="222364" cy="128193"/>
            </a:xfrm>
            <a:custGeom>
              <a:avLst/>
              <a:gdLst>
                <a:gd name="connsiteX0" fmla="*/ 0 w 222364"/>
                <a:gd name="connsiteY0" fmla="*/ 20049 h 128193"/>
                <a:gd name="connsiteX1" fmla="*/ 34631 w 222364"/>
                <a:gd name="connsiteY1" fmla="*/ 0 h 128193"/>
                <a:gd name="connsiteX2" fmla="*/ 222365 w 222364"/>
                <a:gd name="connsiteY2" fmla="*/ 108145 h 128193"/>
                <a:gd name="connsiteX3" fmla="*/ 187734 w 222364"/>
                <a:gd name="connsiteY3" fmla="*/ 128194 h 128193"/>
                <a:gd name="connsiteX4" fmla="*/ 0 w 222364"/>
                <a:gd name="connsiteY4" fmla="*/ 20049 h 1281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364" h="128193">
                  <a:moveTo>
                    <a:pt x="0" y="20049"/>
                  </a:moveTo>
                  <a:lnTo>
                    <a:pt x="34631" y="0"/>
                  </a:lnTo>
                  <a:lnTo>
                    <a:pt x="222365" y="108145"/>
                  </a:lnTo>
                  <a:lnTo>
                    <a:pt x="187734" y="128194"/>
                  </a:lnTo>
                  <a:lnTo>
                    <a:pt x="0" y="20049"/>
                  </a:lnTo>
                  <a:close/>
                </a:path>
              </a:pathLst>
            </a:custGeom>
            <a:solidFill>
              <a:srgbClr val="6ED5ED"/>
            </a:solidFill>
            <a:ln w="6073" cap="flat">
              <a:noFill/>
              <a:prstDash val="solid"/>
              <a:miter/>
            </a:ln>
          </p:spPr>
          <p:txBody>
            <a:bodyPr rtlCol="0" anchor="ctr"/>
            <a:lstStyle/>
            <a:p>
              <a:endParaRPr lang="fr-fr" sz="1650" dirty="0">
                <a:cs typeface="Segoe UI"/>
              </a:endParaRPr>
            </a:p>
          </p:txBody>
        </p:sp>
        <p:sp>
          <p:nvSpPr>
            <p:cNvPr id="1636" name="Freeform: Shape 1635">
              <a:extLst>
                <a:ext uri="{FF2B5EF4-FFF2-40B4-BE49-F238E27FC236}">
                  <a16:creationId xmlns:a16="http://schemas.microsoft.com/office/drawing/2014/main" id="{5F40B28C-BC6D-4DFA-BFF0-63E1FEC6DCAD}"/>
                </a:ext>
              </a:extLst>
            </p:cNvPr>
            <p:cNvSpPr/>
            <p:nvPr/>
          </p:nvSpPr>
          <p:spPr>
            <a:xfrm>
              <a:off x="11775412" y="7338730"/>
              <a:ext cx="109359" cy="143382"/>
            </a:xfrm>
            <a:custGeom>
              <a:avLst/>
              <a:gdLst>
                <a:gd name="connsiteX0" fmla="*/ 0 w 109359"/>
                <a:gd name="connsiteY0" fmla="*/ 20049 h 143382"/>
                <a:gd name="connsiteX1" fmla="*/ 34631 w 109359"/>
                <a:gd name="connsiteY1" fmla="*/ 0 h 143382"/>
                <a:gd name="connsiteX2" fmla="*/ 109360 w 109359"/>
                <a:gd name="connsiteY2" fmla="*/ 123941 h 143382"/>
                <a:gd name="connsiteX3" fmla="*/ 74729 w 109359"/>
                <a:gd name="connsiteY3" fmla="*/ 143383 h 143382"/>
                <a:gd name="connsiteX4" fmla="*/ 0 w 109359"/>
                <a:gd name="connsiteY4" fmla="*/ 20049 h 1433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359" h="143382">
                  <a:moveTo>
                    <a:pt x="0" y="20049"/>
                  </a:moveTo>
                  <a:lnTo>
                    <a:pt x="34631" y="0"/>
                  </a:lnTo>
                  <a:lnTo>
                    <a:pt x="109360" y="123941"/>
                  </a:lnTo>
                  <a:lnTo>
                    <a:pt x="74729" y="143383"/>
                  </a:lnTo>
                  <a:lnTo>
                    <a:pt x="0" y="20049"/>
                  </a:lnTo>
                  <a:close/>
                </a:path>
              </a:pathLst>
            </a:custGeom>
            <a:solidFill>
              <a:srgbClr val="84ECFD"/>
            </a:solidFill>
            <a:ln w="6073" cap="flat">
              <a:noFill/>
              <a:prstDash val="solid"/>
              <a:miter/>
            </a:ln>
          </p:spPr>
          <p:txBody>
            <a:bodyPr rtlCol="0" anchor="ctr"/>
            <a:lstStyle/>
            <a:p>
              <a:endParaRPr lang="fr-fr" sz="1650" dirty="0">
                <a:cs typeface="Segoe UI"/>
              </a:endParaRPr>
            </a:p>
          </p:txBody>
        </p:sp>
        <p:sp>
          <p:nvSpPr>
            <p:cNvPr id="1637" name="Freeform: Shape 1636">
              <a:extLst>
                <a:ext uri="{FF2B5EF4-FFF2-40B4-BE49-F238E27FC236}">
                  <a16:creationId xmlns:a16="http://schemas.microsoft.com/office/drawing/2014/main" id="{AEF32B2C-06EB-4E45-BECB-650EA8747FA6}"/>
                </a:ext>
              </a:extLst>
            </p:cNvPr>
            <p:cNvSpPr/>
            <p:nvPr/>
          </p:nvSpPr>
          <p:spPr>
            <a:xfrm>
              <a:off x="11849534" y="7462671"/>
              <a:ext cx="35238" cy="321396"/>
            </a:xfrm>
            <a:custGeom>
              <a:avLst/>
              <a:gdLst>
                <a:gd name="connsiteX0" fmla="*/ 608 w 35238"/>
                <a:gd name="connsiteY0" fmla="*/ 19442 h 321396"/>
                <a:gd name="connsiteX1" fmla="*/ 35238 w 35238"/>
                <a:gd name="connsiteY1" fmla="*/ 0 h 321396"/>
                <a:gd name="connsiteX2" fmla="*/ 34023 w 35238"/>
                <a:gd name="connsiteY2" fmla="*/ 301347 h 321396"/>
                <a:gd name="connsiteX3" fmla="*/ 0 w 35238"/>
                <a:gd name="connsiteY3" fmla="*/ 321396 h 321396"/>
                <a:gd name="connsiteX4" fmla="*/ 608 w 35238"/>
                <a:gd name="connsiteY4" fmla="*/ 19442 h 3213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238" h="321396">
                  <a:moveTo>
                    <a:pt x="608" y="19442"/>
                  </a:moveTo>
                  <a:lnTo>
                    <a:pt x="35238" y="0"/>
                  </a:lnTo>
                  <a:lnTo>
                    <a:pt x="34023" y="301347"/>
                  </a:lnTo>
                  <a:lnTo>
                    <a:pt x="0" y="321396"/>
                  </a:lnTo>
                  <a:lnTo>
                    <a:pt x="608" y="19442"/>
                  </a:lnTo>
                  <a:close/>
                </a:path>
              </a:pathLst>
            </a:custGeom>
            <a:solidFill>
              <a:srgbClr val="32B0E7"/>
            </a:solidFill>
            <a:ln w="6073" cap="flat">
              <a:noFill/>
              <a:prstDash val="solid"/>
              <a:miter/>
            </a:ln>
          </p:spPr>
          <p:txBody>
            <a:bodyPr rtlCol="0" anchor="ctr"/>
            <a:lstStyle/>
            <a:p>
              <a:endParaRPr lang="fr-fr" sz="1650" dirty="0">
                <a:cs typeface="Segoe UI"/>
              </a:endParaRPr>
            </a:p>
          </p:txBody>
        </p:sp>
        <p:sp>
          <p:nvSpPr>
            <p:cNvPr id="1638" name="Freeform: Shape 1637">
              <a:extLst>
                <a:ext uri="{FF2B5EF4-FFF2-40B4-BE49-F238E27FC236}">
                  <a16:creationId xmlns:a16="http://schemas.microsoft.com/office/drawing/2014/main" id="{B155A60A-88DB-48CC-BE12-557916F05A6A}"/>
                </a:ext>
              </a:extLst>
            </p:cNvPr>
            <p:cNvSpPr/>
            <p:nvPr/>
          </p:nvSpPr>
          <p:spPr>
            <a:xfrm>
              <a:off x="11775412" y="7358780"/>
              <a:ext cx="74729" cy="123333"/>
            </a:xfrm>
            <a:custGeom>
              <a:avLst/>
              <a:gdLst>
                <a:gd name="connsiteX0" fmla="*/ 0 w 74729"/>
                <a:gd name="connsiteY0" fmla="*/ 0 h 123333"/>
                <a:gd name="connsiteX1" fmla="*/ 74729 w 74729"/>
                <a:gd name="connsiteY1" fmla="*/ 123333 h 123333"/>
                <a:gd name="connsiteX2" fmla="*/ 0 w 74729"/>
                <a:gd name="connsiteY2" fmla="*/ 80197 h 123333"/>
                <a:gd name="connsiteX3" fmla="*/ 0 w 74729"/>
                <a:gd name="connsiteY3" fmla="*/ 0 h 123333"/>
              </a:gdLst>
              <a:ahLst/>
              <a:cxnLst>
                <a:cxn ang="0">
                  <a:pos x="connsiteX0" y="connsiteY0"/>
                </a:cxn>
                <a:cxn ang="0">
                  <a:pos x="connsiteX1" y="connsiteY1"/>
                </a:cxn>
                <a:cxn ang="0">
                  <a:pos x="connsiteX2" y="connsiteY2"/>
                </a:cxn>
                <a:cxn ang="0">
                  <a:pos x="connsiteX3" y="connsiteY3"/>
                </a:cxn>
              </a:cxnLst>
              <a:rect l="l" t="t" r="r" b="b"/>
              <a:pathLst>
                <a:path w="74729" h="123333">
                  <a:moveTo>
                    <a:pt x="0" y="0"/>
                  </a:moveTo>
                  <a:lnTo>
                    <a:pt x="74729" y="123333"/>
                  </a:lnTo>
                  <a:lnTo>
                    <a:pt x="0" y="80197"/>
                  </a:lnTo>
                  <a:lnTo>
                    <a:pt x="0" y="0"/>
                  </a:lnTo>
                  <a:close/>
                </a:path>
              </a:pathLst>
            </a:custGeom>
            <a:solidFill>
              <a:srgbClr val="50E6FF"/>
            </a:solidFill>
            <a:ln w="6073" cap="flat">
              <a:noFill/>
              <a:prstDash val="solid"/>
              <a:miter/>
            </a:ln>
          </p:spPr>
          <p:txBody>
            <a:bodyPr rtlCol="0" anchor="ctr"/>
            <a:lstStyle/>
            <a:p>
              <a:endParaRPr lang="fr-fr" sz="1650" dirty="0">
                <a:cs typeface="Segoe UI"/>
              </a:endParaRPr>
            </a:p>
          </p:txBody>
        </p:sp>
        <p:sp>
          <p:nvSpPr>
            <p:cNvPr id="1639" name="Freeform: Shape 1638">
              <a:extLst>
                <a:ext uri="{FF2B5EF4-FFF2-40B4-BE49-F238E27FC236}">
                  <a16:creationId xmlns:a16="http://schemas.microsoft.com/office/drawing/2014/main" id="{234DDA1C-6001-4DE8-BB2F-FB20AF50120E}"/>
                </a:ext>
              </a:extLst>
            </p:cNvPr>
            <p:cNvSpPr/>
            <p:nvPr/>
          </p:nvSpPr>
          <p:spPr>
            <a:xfrm>
              <a:off x="10782062" y="7161932"/>
              <a:ext cx="334154" cy="194417"/>
            </a:xfrm>
            <a:custGeom>
              <a:avLst/>
              <a:gdLst>
                <a:gd name="connsiteX0" fmla="*/ 93563 w 334154"/>
                <a:gd name="connsiteY0" fmla="*/ 0 h 194417"/>
                <a:gd name="connsiteX1" fmla="*/ 334155 w 334154"/>
                <a:gd name="connsiteY1" fmla="*/ 139130 h 194417"/>
                <a:gd name="connsiteX2" fmla="*/ 240591 w 334154"/>
                <a:gd name="connsiteY2" fmla="*/ 194417 h 194417"/>
                <a:gd name="connsiteX3" fmla="*/ 0 w 334154"/>
                <a:gd name="connsiteY3" fmla="*/ 55287 h 194417"/>
                <a:gd name="connsiteX4" fmla="*/ 93563 w 334154"/>
                <a:gd name="connsiteY4" fmla="*/ 0 h 1944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154" h="194417">
                  <a:moveTo>
                    <a:pt x="93563" y="0"/>
                  </a:moveTo>
                  <a:lnTo>
                    <a:pt x="334155" y="139130"/>
                  </a:lnTo>
                  <a:lnTo>
                    <a:pt x="240591" y="194417"/>
                  </a:lnTo>
                  <a:lnTo>
                    <a:pt x="0" y="55287"/>
                  </a:lnTo>
                  <a:lnTo>
                    <a:pt x="93563" y="0"/>
                  </a:lnTo>
                  <a:close/>
                </a:path>
              </a:pathLst>
            </a:custGeom>
            <a:solidFill>
              <a:schemeClr val="bg2">
                <a:lumMod val="90000"/>
                <a:alpha val="35000"/>
              </a:schemeClr>
            </a:solidFill>
            <a:ln w="6073" cap="flat">
              <a:noFill/>
              <a:prstDash val="solid"/>
              <a:miter/>
            </a:ln>
          </p:spPr>
          <p:txBody>
            <a:bodyPr rtlCol="0" anchor="ctr"/>
            <a:lstStyle/>
            <a:p>
              <a:endParaRPr lang="fr-fr" sz="1650" dirty="0">
                <a:cs typeface="Segoe UI"/>
              </a:endParaRPr>
            </a:p>
          </p:txBody>
        </p:sp>
        <p:sp>
          <p:nvSpPr>
            <p:cNvPr id="1640" name="Freeform: Shape 1639">
              <a:extLst>
                <a:ext uri="{FF2B5EF4-FFF2-40B4-BE49-F238E27FC236}">
                  <a16:creationId xmlns:a16="http://schemas.microsoft.com/office/drawing/2014/main" id="{74C02249-8BAB-45AE-816E-9D2EE2AF9ADD}"/>
                </a:ext>
              </a:extLst>
            </p:cNvPr>
            <p:cNvSpPr/>
            <p:nvPr/>
          </p:nvSpPr>
          <p:spPr>
            <a:xfrm>
              <a:off x="10907825" y="7098139"/>
              <a:ext cx="334154" cy="194417"/>
            </a:xfrm>
            <a:custGeom>
              <a:avLst/>
              <a:gdLst>
                <a:gd name="connsiteX0" fmla="*/ 93563 w 334154"/>
                <a:gd name="connsiteY0" fmla="*/ 0 h 194417"/>
                <a:gd name="connsiteX1" fmla="*/ 334155 w 334154"/>
                <a:gd name="connsiteY1" fmla="*/ 139130 h 194417"/>
                <a:gd name="connsiteX2" fmla="*/ 240591 w 334154"/>
                <a:gd name="connsiteY2" fmla="*/ 194417 h 194417"/>
                <a:gd name="connsiteX3" fmla="*/ 0 w 334154"/>
                <a:gd name="connsiteY3" fmla="*/ 55287 h 194417"/>
                <a:gd name="connsiteX4" fmla="*/ 93563 w 334154"/>
                <a:gd name="connsiteY4" fmla="*/ 0 h 1944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154" h="194417">
                  <a:moveTo>
                    <a:pt x="93563" y="0"/>
                  </a:moveTo>
                  <a:lnTo>
                    <a:pt x="334155" y="139130"/>
                  </a:lnTo>
                  <a:lnTo>
                    <a:pt x="240591" y="194417"/>
                  </a:lnTo>
                  <a:lnTo>
                    <a:pt x="0" y="55287"/>
                  </a:lnTo>
                  <a:lnTo>
                    <a:pt x="93563" y="0"/>
                  </a:lnTo>
                  <a:close/>
                </a:path>
              </a:pathLst>
            </a:custGeom>
            <a:solidFill>
              <a:schemeClr val="bg2">
                <a:lumMod val="90000"/>
                <a:alpha val="35000"/>
              </a:schemeClr>
            </a:solidFill>
            <a:ln w="6073" cap="flat">
              <a:noFill/>
              <a:prstDash val="solid"/>
              <a:miter/>
            </a:ln>
          </p:spPr>
          <p:txBody>
            <a:bodyPr rtlCol="0" anchor="ctr"/>
            <a:lstStyle/>
            <a:p>
              <a:endParaRPr lang="fr-fr" sz="1650" dirty="0">
                <a:cs typeface="Segoe UI"/>
              </a:endParaRPr>
            </a:p>
          </p:txBody>
        </p:sp>
        <p:sp>
          <p:nvSpPr>
            <p:cNvPr id="1641" name="Freeform: Shape 1640">
              <a:extLst>
                <a:ext uri="{FF2B5EF4-FFF2-40B4-BE49-F238E27FC236}">
                  <a16:creationId xmlns:a16="http://schemas.microsoft.com/office/drawing/2014/main" id="{033CA4D1-D96C-43C5-BC6F-8D46A1A148F6}"/>
                </a:ext>
              </a:extLst>
            </p:cNvPr>
            <p:cNvSpPr/>
            <p:nvPr/>
          </p:nvSpPr>
          <p:spPr>
            <a:xfrm>
              <a:off x="11028729" y="7033131"/>
              <a:ext cx="334154" cy="194417"/>
            </a:xfrm>
            <a:custGeom>
              <a:avLst/>
              <a:gdLst>
                <a:gd name="connsiteX0" fmla="*/ 93563 w 334154"/>
                <a:gd name="connsiteY0" fmla="*/ 0 h 194417"/>
                <a:gd name="connsiteX1" fmla="*/ 334155 w 334154"/>
                <a:gd name="connsiteY1" fmla="*/ 139130 h 194417"/>
                <a:gd name="connsiteX2" fmla="*/ 240591 w 334154"/>
                <a:gd name="connsiteY2" fmla="*/ 194417 h 194417"/>
                <a:gd name="connsiteX3" fmla="*/ 0 w 334154"/>
                <a:gd name="connsiteY3" fmla="*/ 55287 h 194417"/>
                <a:gd name="connsiteX4" fmla="*/ 93563 w 334154"/>
                <a:gd name="connsiteY4" fmla="*/ 0 h 1944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154" h="194417">
                  <a:moveTo>
                    <a:pt x="93563" y="0"/>
                  </a:moveTo>
                  <a:lnTo>
                    <a:pt x="334155" y="139130"/>
                  </a:lnTo>
                  <a:lnTo>
                    <a:pt x="240591" y="194417"/>
                  </a:lnTo>
                  <a:lnTo>
                    <a:pt x="0" y="55287"/>
                  </a:lnTo>
                  <a:lnTo>
                    <a:pt x="93563" y="0"/>
                  </a:lnTo>
                  <a:close/>
                </a:path>
              </a:pathLst>
            </a:custGeom>
            <a:solidFill>
              <a:schemeClr val="bg2">
                <a:lumMod val="90000"/>
                <a:alpha val="35000"/>
              </a:schemeClr>
            </a:solidFill>
            <a:ln w="6073" cap="flat">
              <a:noFill/>
              <a:prstDash val="solid"/>
              <a:miter/>
            </a:ln>
          </p:spPr>
          <p:txBody>
            <a:bodyPr rtlCol="0" anchor="ctr"/>
            <a:lstStyle/>
            <a:p>
              <a:endParaRPr lang="fr-fr" sz="1650" dirty="0">
                <a:cs typeface="Segoe UI"/>
              </a:endParaRPr>
            </a:p>
          </p:txBody>
        </p:sp>
        <p:sp>
          <p:nvSpPr>
            <p:cNvPr id="1642" name="Freeform: Shape 1641">
              <a:extLst>
                <a:ext uri="{FF2B5EF4-FFF2-40B4-BE49-F238E27FC236}">
                  <a16:creationId xmlns:a16="http://schemas.microsoft.com/office/drawing/2014/main" id="{0E52885E-8EA7-423B-9803-0DFF877CA102}"/>
                </a:ext>
              </a:extLst>
            </p:cNvPr>
            <p:cNvSpPr/>
            <p:nvPr/>
          </p:nvSpPr>
          <p:spPr>
            <a:xfrm>
              <a:off x="11089484" y="6701406"/>
              <a:ext cx="241199" cy="490295"/>
            </a:xfrm>
            <a:custGeom>
              <a:avLst/>
              <a:gdLst>
                <a:gd name="connsiteX0" fmla="*/ 172545 w 241199"/>
                <a:gd name="connsiteY0" fmla="*/ 173153 h 490295"/>
                <a:gd name="connsiteX1" fmla="*/ 241199 w 241199"/>
                <a:gd name="connsiteY1" fmla="*/ 212644 h 490295"/>
                <a:gd name="connsiteX2" fmla="*/ 240591 w 241199"/>
                <a:gd name="connsiteY2" fmla="*/ 490296 h 490295"/>
                <a:gd name="connsiteX3" fmla="*/ 0 w 241199"/>
                <a:gd name="connsiteY3" fmla="*/ 349951 h 490295"/>
                <a:gd name="connsiteX4" fmla="*/ 1215 w 241199"/>
                <a:gd name="connsiteY4" fmla="*/ 0 h 490295"/>
                <a:gd name="connsiteX5" fmla="*/ 173153 w 241199"/>
                <a:gd name="connsiteY5" fmla="*/ 99031 h 490295"/>
                <a:gd name="connsiteX6" fmla="*/ 172545 w 241199"/>
                <a:gd name="connsiteY6" fmla="*/ 173153 h 490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1199" h="490295">
                  <a:moveTo>
                    <a:pt x="172545" y="173153"/>
                  </a:moveTo>
                  <a:lnTo>
                    <a:pt x="241199" y="212644"/>
                  </a:lnTo>
                  <a:lnTo>
                    <a:pt x="240591" y="490296"/>
                  </a:lnTo>
                  <a:lnTo>
                    <a:pt x="0" y="349951"/>
                  </a:lnTo>
                  <a:lnTo>
                    <a:pt x="1215" y="0"/>
                  </a:lnTo>
                  <a:lnTo>
                    <a:pt x="173153" y="99031"/>
                  </a:lnTo>
                  <a:lnTo>
                    <a:pt x="172545" y="173153"/>
                  </a:lnTo>
                  <a:close/>
                </a:path>
              </a:pathLst>
            </a:custGeom>
            <a:solidFill>
              <a:srgbClr val="243A5E"/>
            </a:solidFill>
            <a:ln w="6073" cap="flat">
              <a:noFill/>
              <a:prstDash val="solid"/>
              <a:miter/>
            </a:ln>
          </p:spPr>
          <p:txBody>
            <a:bodyPr rtlCol="0" anchor="ctr"/>
            <a:lstStyle/>
            <a:p>
              <a:endParaRPr lang="fr-fr" sz="1650" dirty="0">
                <a:cs typeface="Segoe UI"/>
              </a:endParaRPr>
            </a:p>
          </p:txBody>
        </p:sp>
        <p:sp>
          <p:nvSpPr>
            <p:cNvPr id="1643" name="Freeform: Shape 1642">
              <a:extLst>
                <a:ext uri="{FF2B5EF4-FFF2-40B4-BE49-F238E27FC236}">
                  <a16:creationId xmlns:a16="http://schemas.microsoft.com/office/drawing/2014/main" id="{FCCB7FA1-69A8-40C9-B0A0-25E31268EA0D}"/>
                </a:ext>
              </a:extLst>
            </p:cNvPr>
            <p:cNvSpPr/>
            <p:nvPr/>
          </p:nvSpPr>
          <p:spPr>
            <a:xfrm>
              <a:off x="11262029" y="6782211"/>
              <a:ext cx="31592" cy="91740"/>
            </a:xfrm>
            <a:custGeom>
              <a:avLst/>
              <a:gdLst>
                <a:gd name="connsiteX0" fmla="*/ 0 w 31592"/>
                <a:gd name="connsiteY0" fmla="*/ 18227 h 91740"/>
                <a:gd name="connsiteX1" fmla="*/ 31593 w 31592"/>
                <a:gd name="connsiteY1" fmla="*/ 0 h 91740"/>
                <a:gd name="connsiteX2" fmla="*/ 31593 w 31592"/>
                <a:gd name="connsiteY2" fmla="*/ 73514 h 91740"/>
                <a:gd name="connsiteX3" fmla="*/ 0 w 31592"/>
                <a:gd name="connsiteY3" fmla="*/ 91741 h 91740"/>
                <a:gd name="connsiteX4" fmla="*/ 0 w 31592"/>
                <a:gd name="connsiteY4" fmla="*/ 18227 h 917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92" h="91740">
                  <a:moveTo>
                    <a:pt x="0" y="18227"/>
                  </a:moveTo>
                  <a:lnTo>
                    <a:pt x="31593" y="0"/>
                  </a:lnTo>
                  <a:lnTo>
                    <a:pt x="31593" y="73514"/>
                  </a:lnTo>
                  <a:lnTo>
                    <a:pt x="0" y="91741"/>
                  </a:lnTo>
                  <a:lnTo>
                    <a:pt x="0" y="18227"/>
                  </a:lnTo>
                  <a:close/>
                </a:path>
              </a:pathLst>
            </a:custGeom>
            <a:solidFill>
              <a:srgbClr val="0078D4"/>
            </a:solidFill>
            <a:ln w="6073" cap="flat">
              <a:noFill/>
              <a:prstDash val="solid"/>
              <a:miter/>
            </a:ln>
          </p:spPr>
          <p:txBody>
            <a:bodyPr rtlCol="0" anchor="ctr"/>
            <a:lstStyle/>
            <a:p>
              <a:endParaRPr lang="fr-fr" sz="1650" dirty="0">
                <a:cs typeface="Segoe UI"/>
              </a:endParaRPr>
            </a:p>
          </p:txBody>
        </p:sp>
        <p:sp>
          <p:nvSpPr>
            <p:cNvPr id="1644" name="Freeform: Shape 1643">
              <a:extLst>
                <a:ext uri="{FF2B5EF4-FFF2-40B4-BE49-F238E27FC236}">
                  <a16:creationId xmlns:a16="http://schemas.microsoft.com/office/drawing/2014/main" id="{B1808A76-8D02-4E11-A49D-995739865098}"/>
                </a:ext>
              </a:extLst>
            </p:cNvPr>
            <p:cNvSpPr/>
            <p:nvPr/>
          </p:nvSpPr>
          <p:spPr>
            <a:xfrm>
              <a:off x="11090092" y="6682572"/>
              <a:ext cx="203530" cy="119080"/>
            </a:xfrm>
            <a:custGeom>
              <a:avLst/>
              <a:gdLst>
                <a:gd name="connsiteX0" fmla="*/ 0 w 203530"/>
                <a:gd name="connsiteY0" fmla="*/ 19442 h 119080"/>
                <a:gd name="connsiteX1" fmla="*/ 31593 w 203530"/>
                <a:gd name="connsiteY1" fmla="*/ 0 h 119080"/>
                <a:gd name="connsiteX2" fmla="*/ 203531 w 203530"/>
                <a:gd name="connsiteY2" fmla="*/ 99639 h 119080"/>
                <a:gd name="connsiteX3" fmla="*/ 171938 w 203530"/>
                <a:gd name="connsiteY3" fmla="*/ 119081 h 119080"/>
                <a:gd name="connsiteX4" fmla="*/ 0 w 203530"/>
                <a:gd name="connsiteY4" fmla="*/ 19442 h 1190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530" h="119080">
                  <a:moveTo>
                    <a:pt x="0" y="19442"/>
                  </a:moveTo>
                  <a:lnTo>
                    <a:pt x="31593" y="0"/>
                  </a:lnTo>
                  <a:lnTo>
                    <a:pt x="203531" y="99639"/>
                  </a:lnTo>
                  <a:lnTo>
                    <a:pt x="171938" y="119081"/>
                  </a:lnTo>
                  <a:lnTo>
                    <a:pt x="0" y="19442"/>
                  </a:lnTo>
                  <a:close/>
                </a:path>
              </a:pathLst>
            </a:custGeom>
            <a:solidFill>
              <a:srgbClr val="185A97"/>
            </a:solidFill>
            <a:ln w="6073" cap="flat">
              <a:noFill/>
              <a:prstDash val="solid"/>
              <a:miter/>
            </a:ln>
          </p:spPr>
          <p:txBody>
            <a:bodyPr rtlCol="0" anchor="ctr"/>
            <a:lstStyle/>
            <a:p>
              <a:endParaRPr lang="fr-fr" sz="1650" dirty="0">
                <a:cs typeface="Segoe UI"/>
              </a:endParaRPr>
            </a:p>
          </p:txBody>
        </p:sp>
        <p:sp>
          <p:nvSpPr>
            <p:cNvPr id="1645" name="Freeform: Shape 1644">
              <a:extLst>
                <a:ext uri="{FF2B5EF4-FFF2-40B4-BE49-F238E27FC236}">
                  <a16:creationId xmlns:a16="http://schemas.microsoft.com/office/drawing/2014/main" id="{5CB71AA4-716E-43CF-844B-28D36117CB47}"/>
                </a:ext>
              </a:extLst>
            </p:cNvPr>
            <p:cNvSpPr/>
            <p:nvPr/>
          </p:nvSpPr>
          <p:spPr>
            <a:xfrm>
              <a:off x="11262029" y="6782211"/>
              <a:ext cx="100246" cy="134876"/>
            </a:xfrm>
            <a:custGeom>
              <a:avLst/>
              <a:gdLst>
                <a:gd name="connsiteX0" fmla="*/ 0 w 100246"/>
                <a:gd name="connsiteY0" fmla="*/ 19442 h 134876"/>
                <a:gd name="connsiteX1" fmla="*/ 31593 w 100246"/>
                <a:gd name="connsiteY1" fmla="*/ 0 h 134876"/>
                <a:gd name="connsiteX2" fmla="*/ 100246 w 100246"/>
                <a:gd name="connsiteY2" fmla="*/ 116650 h 134876"/>
                <a:gd name="connsiteX3" fmla="*/ 68654 w 100246"/>
                <a:gd name="connsiteY3" fmla="*/ 134877 h 134876"/>
                <a:gd name="connsiteX4" fmla="*/ 0 w 100246"/>
                <a:gd name="connsiteY4" fmla="*/ 19442 h 1348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46" h="134876">
                  <a:moveTo>
                    <a:pt x="0" y="19442"/>
                  </a:moveTo>
                  <a:lnTo>
                    <a:pt x="31593" y="0"/>
                  </a:lnTo>
                  <a:lnTo>
                    <a:pt x="100246" y="116650"/>
                  </a:lnTo>
                  <a:lnTo>
                    <a:pt x="68654" y="134877"/>
                  </a:lnTo>
                  <a:lnTo>
                    <a:pt x="0" y="19442"/>
                  </a:lnTo>
                  <a:close/>
                </a:path>
              </a:pathLst>
            </a:custGeom>
            <a:solidFill>
              <a:srgbClr val="0078D4"/>
            </a:solidFill>
            <a:ln w="6073" cap="flat">
              <a:noFill/>
              <a:prstDash val="solid"/>
              <a:miter/>
            </a:ln>
          </p:spPr>
          <p:txBody>
            <a:bodyPr rtlCol="0" anchor="ctr"/>
            <a:lstStyle/>
            <a:p>
              <a:endParaRPr lang="fr-fr" sz="1650" dirty="0">
                <a:cs typeface="Segoe UI"/>
              </a:endParaRPr>
            </a:p>
          </p:txBody>
        </p:sp>
        <p:sp>
          <p:nvSpPr>
            <p:cNvPr id="1646" name="Freeform: Shape 1645">
              <a:extLst>
                <a:ext uri="{FF2B5EF4-FFF2-40B4-BE49-F238E27FC236}">
                  <a16:creationId xmlns:a16="http://schemas.microsoft.com/office/drawing/2014/main" id="{1A18D757-E4CE-4175-975D-491C6F7A3A77}"/>
                </a:ext>
              </a:extLst>
            </p:cNvPr>
            <p:cNvSpPr/>
            <p:nvPr/>
          </p:nvSpPr>
          <p:spPr>
            <a:xfrm>
              <a:off x="11330075" y="6898254"/>
              <a:ext cx="32200" cy="293448"/>
            </a:xfrm>
            <a:custGeom>
              <a:avLst/>
              <a:gdLst>
                <a:gd name="connsiteX0" fmla="*/ 608 w 32200"/>
                <a:gd name="connsiteY0" fmla="*/ 18834 h 293448"/>
                <a:gd name="connsiteX1" fmla="*/ 32200 w 32200"/>
                <a:gd name="connsiteY1" fmla="*/ 0 h 293448"/>
                <a:gd name="connsiteX2" fmla="*/ 30985 w 32200"/>
                <a:gd name="connsiteY2" fmla="*/ 276437 h 293448"/>
                <a:gd name="connsiteX3" fmla="*/ 0 w 32200"/>
                <a:gd name="connsiteY3" fmla="*/ 293449 h 293448"/>
                <a:gd name="connsiteX4" fmla="*/ 608 w 32200"/>
                <a:gd name="connsiteY4" fmla="*/ 18834 h 293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00" h="293448">
                  <a:moveTo>
                    <a:pt x="608" y="18834"/>
                  </a:moveTo>
                  <a:lnTo>
                    <a:pt x="32200" y="0"/>
                  </a:lnTo>
                  <a:lnTo>
                    <a:pt x="30985" y="276437"/>
                  </a:lnTo>
                  <a:lnTo>
                    <a:pt x="0" y="293449"/>
                  </a:lnTo>
                  <a:lnTo>
                    <a:pt x="608" y="18834"/>
                  </a:lnTo>
                  <a:close/>
                </a:path>
              </a:pathLst>
            </a:custGeom>
            <a:solidFill>
              <a:srgbClr val="1D4A79"/>
            </a:solidFill>
            <a:ln w="6073" cap="flat">
              <a:noFill/>
              <a:prstDash val="solid"/>
              <a:miter/>
            </a:ln>
          </p:spPr>
          <p:txBody>
            <a:bodyPr rtlCol="0" anchor="ctr"/>
            <a:lstStyle/>
            <a:p>
              <a:endParaRPr lang="fr-fr" sz="1650" dirty="0">
                <a:cs typeface="Segoe UI"/>
              </a:endParaRPr>
            </a:p>
          </p:txBody>
        </p:sp>
        <p:sp>
          <p:nvSpPr>
            <p:cNvPr id="1647" name="Freeform: Shape 1646">
              <a:extLst>
                <a:ext uri="{FF2B5EF4-FFF2-40B4-BE49-F238E27FC236}">
                  <a16:creationId xmlns:a16="http://schemas.microsoft.com/office/drawing/2014/main" id="{587DFB77-1537-4C7B-A9F0-B25928D9ACA8}"/>
                </a:ext>
              </a:extLst>
            </p:cNvPr>
            <p:cNvSpPr/>
            <p:nvPr/>
          </p:nvSpPr>
          <p:spPr>
            <a:xfrm>
              <a:off x="11261422" y="6801045"/>
              <a:ext cx="69261" cy="116042"/>
            </a:xfrm>
            <a:custGeom>
              <a:avLst/>
              <a:gdLst>
                <a:gd name="connsiteX0" fmla="*/ 607 w 69261"/>
                <a:gd name="connsiteY0" fmla="*/ 0 h 116042"/>
                <a:gd name="connsiteX1" fmla="*/ 69261 w 69261"/>
                <a:gd name="connsiteY1" fmla="*/ 116043 h 116042"/>
                <a:gd name="connsiteX2" fmla="*/ 0 w 69261"/>
                <a:gd name="connsiteY2" fmla="*/ 75944 h 116042"/>
                <a:gd name="connsiteX3" fmla="*/ 607 w 69261"/>
                <a:gd name="connsiteY3" fmla="*/ 0 h 116042"/>
              </a:gdLst>
              <a:ahLst/>
              <a:cxnLst>
                <a:cxn ang="0">
                  <a:pos x="connsiteX0" y="connsiteY0"/>
                </a:cxn>
                <a:cxn ang="0">
                  <a:pos x="connsiteX1" y="connsiteY1"/>
                </a:cxn>
                <a:cxn ang="0">
                  <a:pos x="connsiteX2" y="connsiteY2"/>
                </a:cxn>
                <a:cxn ang="0">
                  <a:pos x="connsiteX3" y="connsiteY3"/>
                </a:cxn>
              </a:cxnLst>
              <a:rect l="l" t="t" r="r" b="b"/>
              <a:pathLst>
                <a:path w="69261" h="116042">
                  <a:moveTo>
                    <a:pt x="607" y="0"/>
                  </a:moveTo>
                  <a:lnTo>
                    <a:pt x="69261" y="116043"/>
                  </a:lnTo>
                  <a:lnTo>
                    <a:pt x="0" y="75944"/>
                  </a:lnTo>
                  <a:lnTo>
                    <a:pt x="607" y="0"/>
                  </a:lnTo>
                  <a:close/>
                </a:path>
              </a:pathLst>
            </a:custGeom>
            <a:solidFill>
              <a:srgbClr val="156AB3"/>
            </a:solidFill>
            <a:ln w="6073" cap="flat">
              <a:noFill/>
              <a:prstDash val="solid"/>
              <a:miter/>
            </a:ln>
          </p:spPr>
          <p:txBody>
            <a:bodyPr rtlCol="0" anchor="ctr"/>
            <a:lstStyle/>
            <a:p>
              <a:endParaRPr lang="fr-fr" sz="1650" dirty="0">
                <a:cs typeface="Segoe UI"/>
              </a:endParaRPr>
            </a:p>
          </p:txBody>
        </p:sp>
        <p:sp>
          <p:nvSpPr>
            <p:cNvPr id="1648" name="Freeform: Shape 1647">
              <a:extLst>
                <a:ext uri="{FF2B5EF4-FFF2-40B4-BE49-F238E27FC236}">
                  <a16:creationId xmlns:a16="http://schemas.microsoft.com/office/drawing/2014/main" id="{B0B1AFD8-05CE-425E-8C47-F9C96457A6F8}"/>
                </a:ext>
              </a:extLst>
            </p:cNvPr>
            <p:cNvSpPr/>
            <p:nvPr/>
          </p:nvSpPr>
          <p:spPr>
            <a:xfrm>
              <a:off x="10967366" y="6765807"/>
              <a:ext cx="241198" cy="490296"/>
            </a:xfrm>
            <a:custGeom>
              <a:avLst/>
              <a:gdLst>
                <a:gd name="connsiteX0" fmla="*/ 172545 w 241198"/>
                <a:gd name="connsiteY0" fmla="*/ 173153 h 490296"/>
                <a:gd name="connsiteX1" fmla="*/ 241199 w 241198"/>
                <a:gd name="connsiteY1" fmla="*/ 212644 h 490296"/>
                <a:gd name="connsiteX2" fmla="*/ 240591 w 241198"/>
                <a:gd name="connsiteY2" fmla="*/ 490296 h 490296"/>
                <a:gd name="connsiteX3" fmla="*/ 0 w 241198"/>
                <a:gd name="connsiteY3" fmla="*/ 349951 h 490296"/>
                <a:gd name="connsiteX4" fmla="*/ 1215 w 241198"/>
                <a:gd name="connsiteY4" fmla="*/ 0 h 490296"/>
                <a:gd name="connsiteX5" fmla="*/ 173153 w 241198"/>
                <a:gd name="connsiteY5" fmla="*/ 99031 h 490296"/>
                <a:gd name="connsiteX6" fmla="*/ 172545 w 241198"/>
                <a:gd name="connsiteY6" fmla="*/ 173153 h 490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1198" h="490296">
                  <a:moveTo>
                    <a:pt x="172545" y="173153"/>
                  </a:moveTo>
                  <a:lnTo>
                    <a:pt x="241199" y="212644"/>
                  </a:lnTo>
                  <a:lnTo>
                    <a:pt x="240591" y="490296"/>
                  </a:lnTo>
                  <a:lnTo>
                    <a:pt x="0" y="349951"/>
                  </a:lnTo>
                  <a:lnTo>
                    <a:pt x="1215" y="0"/>
                  </a:lnTo>
                  <a:lnTo>
                    <a:pt x="173153" y="99031"/>
                  </a:lnTo>
                  <a:lnTo>
                    <a:pt x="172545" y="173153"/>
                  </a:lnTo>
                  <a:close/>
                </a:path>
              </a:pathLst>
            </a:custGeom>
            <a:solidFill>
              <a:srgbClr val="0078D4"/>
            </a:solidFill>
            <a:ln w="6073" cap="flat">
              <a:noFill/>
              <a:prstDash val="solid"/>
              <a:miter/>
            </a:ln>
          </p:spPr>
          <p:txBody>
            <a:bodyPr rtlCol="0" anchor="ctr"/>
            <a:lstStyle/>
            <a:p>
              <a:endParaRPr lang="fr-fr" sz="1650" dirty="0">
                <a:cs typeface="Segoe UI"/>
              </a:endParaRPr>
            </a:p>
          </p:txBody>
        </p:sp>
        <p:sp>
          <p:nvSpPr>
            <p:cNvPr id="1649" name="Freeform: Shape 1648">
              <a:extLst>
                <a:ext uri="{FF2B5EF4-FFF2-40B4-BE49-F238E27FC236}">
                  <a16:creationId xmlns:a16="http://schemas.microsoft.com/office/drawing/2014/main" id="{8B1E9A58-BBEB-4E09-B803-D904ACFCC815}"/>
                </a:ext>
              </a:extLst>
            </p:cNvPr>
            <p:cNvSpPr/>
            <p:nvPr/>
          </p:nvSpPr>
          <p:spPr>
            <a:xfrm>
              <a:off x="10969796" y="6751226"/>
              <a:ext cx="202923" cy="117257"/>
            </a:xfrm>
            <a:custGeom>
              <a:avLst/>
              <a:gdLst>
                <a:gd name="connsiteX0" fmla="*/ 0 w 202923"/>
                <a:gd name="connsiteY0" fmla="*/ 18227 h 117257"/>
                <a:gd name="connsiteX1" fmla="*/ 31593 w 202923"/>
                <a:gd name="connsiteY1" fmla="*/ 0 h 117257"/>
                <a:gd name="connsiteX2" fmla="*/ 202923 w 202923"/>
                <a:gd name="connsiteY2" fmla="*/ 99031 h 117257"/>
                <a:gd name="connsiteX3" fmla="*/ 171330 w 202923"/>
                <a:gd name="connsiteY3" fmla="*/ 117258 h 117257"/>
                <a:gd name="connsiteX4" fmla="*/ 0 w 202923"/>
                <a:gd name="connsiteY4" fmla="*/ 18227 h 1172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923" h="117257">
                  <a:moveTo>
                    <a:pt x="0" y="18227"/>
                  </a:moveTo>
                  <a:lnTo>
                    <a:pt x="31593" y="0"/>
                  </a:lnTo>
                  <a:lnTo>
                    <a:pt x="202923" y="99031"/>
                  </a:lnTo>
                  <a:lnTo>
                    <a:pt x="171330" y="117258"/>
                  </a:lnTo>
                  <a:lnTo>
                    <a:pt x="0" y="18227"/>
                  </a:lnTo>
                  <a:close/>
                </a:path>
              </a:pathLst>
            </a:custGeom>
            <a:solidFill>
              <a:srgbClr val="32B0E7"/>
            </a:solidFill>
            <a:ln w="6073" cap="flat">
              <a:noFill/>
              <a:prstDash val="solid"/>
              <a:miter/>
            </a:ln>
          </p:spPr>
          <p:txBody>
            <a:bodyPr rtlCol="0" anchor="ctr"/>
            <a:lstStyle/>
            <a:p>
              <a:endParaRPr lang="fr-fr" sz="1650" dirty="0">
                <a:cs typeface="Segoe UI"/>
              </a:endParaRPr>
            </a:p>
          </p:txBody>
        </p:sp>
        <p:sp>
          <p:nvSpPr>
            <p:cNvPr id="1650" name="Freeform: Shape 1649">
              <a:extLst>
                <a:ext uri="{FF2B5EF4-FFF2-40B4-BE49-F238E27FC236}">
                  <a16:creationId xmlns:a16="http://schemas.microsoft.com/office/drawing/2014/main" id="{6F27CAB4-0C5B-49DB-95A5-4914407237A9}"/>
                </a:ext>
              </a:extLst>
            </p:cNvPr>
            <p:cNvSpPr/>
            <p:nvPr/>
          </p:nvSpPr>
          <p:spPr>
            <a:xfrm>
              <a:off x="11140519" y="6850257"/>
              <a:ext cx="99638" cy="131231"/>
            </a:xfrm>
            <a:custGeom>
              <a:avLst/>
              <a:gdLst>
                <a:gd name="connsiteX0" fmla="*/ 0 w 99638"/>
                <a:gd name="connsiteY0" fmla="*/ 18227 h 131231"/>
                <a:gd name="connsiteX1" fmla="*/ 30985 w 99638"/>
                <a:gd name="connsiteY1" fmla="*/ 0 h 131231"/>
                <a:gd name="connsiteX2" fmla="*/ 99639 w 99638"/>
                <a:gd name="connsiteY2" fmla="*/ 113005 h 131231"/>
                <a:gd name="connsiteX3" fmla="*/ 68046 w 99638"/>
                <a:gd name="connsiteY3" fmla="*/ 131232 h 131231"/>
                <a:gd name="connsiteX4" fmla="*/ 0 w 99638"/>
                <a:gd name="connsiteY4" fmla="*/ 18227 h 1312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638" h="131231">
                  <a:moveTo>
                    <a:pt x="0" y="18227"/>
                  </a:moveTo>
                  <a:lnTo>
                    <a:pt x="30985" y="0"/>
                  </a:lnTo>
                  <a:lnTo>
                    <a:pt x="99639" y="113005"/>
                  </a:lnTo>
                  <a:lnTo>
                    <a:pt x="68046" y="131232"/>
                  </a:lnTo>
                  <a:lnTo>
                    <a:pt x="0" y="18227"/>
                  </a:lnTo>
                  <a:close/>
                </a:path>
              </a:pathLst>
            </a:custGeom>
            <a:solidFill>
              <a:srgbClr val="45CAF2"/>
            </a:solidFill>
            <a:ln w="6073" cap="flat">
              <a:noFill/>
              <a:prstDash val="solid"/>
              <a:miter/>
            </a:ln>
          </p:spPr>
          <p:txBody>
            <a:bodyPr rtlCol="0" anchor="ctr"/>
            <a:lstStyle/>
            <a:p>
              <a:endParaRPr lang="fr-fr" sz="1650" dirty="0">
                <a:cs typeface="Segoe UI"/>
              </a:endParaRPr>
            </a:p>
          </p:txBody>
        </p:sp>
        <p:sp>
          <p:nvSpPr>
            <p:cNvPr id="1651" name="Freeform: Shape 1650">
              <a:extLst>
                <a:ext uri="{FF2B5EF4-FFF2-40B4-BE49-F238E27FC236}">
                  <a16:creationId xmlns:a16="http://schemas.microsoft.com/office/drawing/2014/main" id="{72C9A449-831D-41A2-85CC-72170B8ADA51}"/>
                </a:ext>
              </a:extLst>
            </p:cNvPr>
            <p:cNvSpPr/>
            <p:nvPr/>
          </p:nvSpPr>
          <p:spPr>
            <a:xfrm>
              <a:off x="11207957" y="6963262"/>
              <a:ext cx="32200" cy="292841"/>
            </a:xfrm>
            <a:custGeom>
              <a:avLst/>
              <a:gdLst>
                <a:gd name="connsiteX0" fmla="*/ 608 w 32200"/>
                <a:gd name="connsiteY0" fmla="*/ 18227 h 292841"/>
                <a:gd name="connsiteX1" fmla="*/ 32200 w 32200"/>
                <a:gd name="connsiteY1" fmla="*/ 0 h 292841"/>
                <a:gd name="connsiteX2" fmla="*/ 31593 w 32200"/>
                <a:gd name="connsiteY2" fmla="*/ 275830 h 292841"/>
                <a:gd name="connsiteX3" fmla="*/ 0 w 32200"/>
                <a:gd name="connsiteY3" fmla="*/ 292841 h 292841"/>
                <a:gd name="connsiteX4" fmla="*/ 608 w 32200"/>
                <a:gd name="connsiteY4" fmla="*/ 18227 h 292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00" h="292841">
                  <a:moveTo>
                    <a:pt x="608" y="18227"/>
                  </a:moveTo>
                  <a:lnTo>
                    <a:pt x="32200" y="0"/>
                  </a:lnTo>
                  <a:lnTo>
                    <a:pt x="31593" y="275830"/>
                  </a:lnTo>
                  <a:lnTo>
                    <a:pt x="0" y="292841"/>
                  </a:lnTo>
                  <a:lnTo>
                    <a:pt x="608" y="18227"/>
                  </a:lnTo>
                  <a:close/>
                </a:path>
              </a:pathLst>
            </a:custGeom>
            <a:solidFill>
              <a:srgbClr val="156AB3"/>
            </a:solidFill>
            <a:ln w="6073" cap="flat">
              <a:noFill/>
              <a:prstDash val="solid"/>
              <a:miter/>
            </a:ln>
          </p:spPr>
          <p:txBody>
            <a:bodyPr rtlCol="0" anchor="ctr"/>
            <a:lstStyle/>
            <a:p>
              <a:endParaRPr lang="fr-fr" sz="1650" dirty="0">
                <a:cs typeface="Segoe UI"/>
              </a:endParaRPr>
            </a:p>
          </p:txBody>
        </p:sp>
        <p:sp>
          <p:nvSpPr>
            <p:cNvPr id="1652" name="Freeform: Shape 1651">
              <a:extLst>
                <a:ext uri="{FF2B5EF4-FFF2-40B4-BE49-F238E27FC236}">
                  <a16:creationId xmlns:a16="http://schemas.microsoft.com/office/drawing/2014/main" id="{7E813E9A-9DA2-4838-9245-4C9370E73A07}"/>
                </a:ext>
              </a:extLst>
            </p:cNvPr>
            <p:cNvSpPr/>
            <p:nvPr/>
          </p:nvSpPr>
          <p:spPr>
            <a:xfrm>
              <a:off x="11139911" y="6864838"/>
              <a:ext cx="68653" cy="116650"/>
            </a:xfrm>
            <a:custGeom>
              <a:avLst/>
              <a:gdLst>
                <a:gd name="connsiteX0" fmla="*/ 608 w 68653"/>
                <a:gd name="connsiteY0" fmla="*/ 0 h 116650"/>
                <a:gd name="connsiteX1" fmla="*/ 68654 w 68653"/>
                <a:gd name="connsiteY1" fmla="*/ 116650 h 116650"/>
                <a:gd name="connsiteX2" fmla="*/ 0 w 68653"/>
                <a:gd name="connsiteY2" fmla="*/ 77159 h 116650"/>
                <a:gd name="connsiteX3" fmla="*/ 608 w 68653"/>
                <a:gd name="connsiteY3" fmla="*/ 0 h 116650"/>
              </a:gdLst>
              <a:ahLst/>
              <a:cxnLst>
                <a:cxn ang="0">
                  <a:pos x="connsiteX0" y="connsiteY0"/>
                </a:cxn>
                <a:cxn ang="0">
                  <a:pos x="connsiteX1" y="connsiteY1"/>
                </a:cxn>
                <a:cxn ang="0">
                  <a:pos x="connsiteX2" y="connsiteY2"/>
                </a:cxn>
                <a:cxn ang="0">
                  <a:pos x="connsiteX3" y="connsiteY3"/>
                </a:cxn>
              </a:cxnLst>
              <a:rect l="l" t="t" r="r" b="b"/>
              <a:pathLst>
                <a:path w="68653" h="116650">
                  <a:moveTo>
                    <a:pt x="608" y="0"/>
                  </a:moveTo>
                  <a:lnTo>
                    <a:pt x="68654" y="116650"/>
                  </a:lnTo>
                  <a:lnTo>
                    <a:pt x="0" y="77159"/>
                  </a:lnTo>
                  <a:lnTo>
                    <a:pt x="608" y="0"/>
                  </a:lnTo>
                  <a:close/>
                </a:path>
              </a:pathLst>
            </a:custGeom>
            <a:solidFill>
              <a:srgbClr val="32B0E7"/>
            </a:solidFill>
            <a:ln w="6073" cap="flat">
              <a:noFill/>
              <a:prstDash val="solid"/>
              <a:miter/>
            </a:ln>
          </p:spPr>
          <p:txBody>
            <a:bodyPr rtlCol="0" anchor="ctr"/>
            <a:lstStyle/>
            <a:p>
              <a:endParaRPr lang="fr-fr" sz="1650" dirty="0">
                <a:cs typeface="Segoe UI"/>
              </a:endParaRPr>
            </a:p>
          </p:txBody>
        </p:sp>
        <p:sp>
          <p:nvSpPr>
            <p:cNvPr id="1653" name="Freeform: Shape 1652">
              <a:extLst>
                <a:ext uri="{FF2B5EF4-FFF2-40B4-BE49-F238E27FC236}">
                  <a16:creationId xmlns:a16="http://schemas.microsoft.com/office/drawing/2014/main" id="{26BD8DAA-7C55-45D3-8695-08A92DF2F8FB}"/>
                </a:ext>
              </a:extLst>
            </p:cNvPr>
            <p:cNvSpPr/>
            <p:nvPr/>
          </p:nvSpPr>
          <p:spPr>
            <a:xfrm>
              <a:off x="10842210" y="6835676"/>
              <a:ext cx="241198" cy="488473"/>
            </a:xfrm>
            <a:custGeom>
              <a:avLst/>
              <a:gdLst>
                <a:gd name="connsiteX0" fmla="*/ 172545 w 241198"/>
                <a:gd name="connsiteY0" fmla="*/ 172545 h 488473"/>
                <a:gd name="connsiteX1" fmla="*/ 241199 w 241198"/>
                <a:gd name="connsiteY1" fmla="*/ 212036 h 488473"/>
                <a:gd name="connsiteX2" fmla="*/ 240591 w 241198"/>
                <a:gd name="connsiteY2" fmla="*/ 488473 h 488473"/>
                <a:gd name="connsiteX3" fmla="*/ 0 w 241198"/>
                <a:gd name="connsiteY3" fmla="*/ 349951 h 488473"/>
                <a:gd name="connsiteX4" fmla="*/ 1215 w 241198"/>
                <a:gd name="connsiteY4" fmla="*/ 0 h 488473"/>
                <a:gd name="connsiteX5" fmla="*/ 172545 w 241198"/>
                <a:gd name="connsiteY5" fmla="*/ 99031 h 488473"/>
                <a:gd name="connsiteX6" fmla="*/ 172545 w 241198"/>
                <a:gd name="connsiteY6" fmla="*/ 172545 h 488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1198" h="488473">
                  <a:moveTo>
                    <a:pt x="172545" y="172545"/>
                  </a:moveTo>
                  <a:lnTo>
                    <a:pt x="241199" y="212036"/>
                  </a:lnTo>
                  <a:lnTo>
                    <a:pt x="240591" y="488473"/>
                  </a:lnTo>
                  <a:lnTo>
                    <a:pt x="0" y="349951"/>
                  </a:lnTo>
                  <a:lnTo>
                    <a:pt x="1215" y="0"/>
                  </a:lnTo>
                  <a:lnTo>
                    <a:pt x="172545" y="99031"/>
                  </a:lnTo>
                  <a:lnTo>
                    <a:pt x="172545" y="172545"/>
                  </a:lnTo>
                  <a:close/>
                </a:path>
              </a:pathLst>
            </a:custGeom>
            <a:solidFill>
              <a:srgbClr val="45CAF2"/>
            </a:solidFill>
            <a:ln w="6073" cap="flat">
              <a:noFill/>
              <a:prstDash val="solid"/>
              <a:miter/>
            </a:ln>
          </p:spPr>
          <p:txBody>
            <a:bodyPr rtlCol="0" anchor="ctr"/>
            <a:lstStyle/>
            <a:p>
              <a:endParaRPr lang="fr-fr" sz="1650" dirty="0">
                <a:cs typeface="Segoe UI"/>
              </a:endParaRPr>
            </a:p>
          </p:txBody>
        </p:sp>
        <p:sp>
          <p:nvSpPr>
            <p:cNvPr id="1654" name="Freeform: Shape 1653">
              <a:extLst>
                <a:ext uri="{FF2B5EF4-FFF2-40B4-BE49-F238E27FC236}">
                  <a16:creationId xmlns:a16="http://schemas.microsoft.com/office/drawing/2014/main" id="{D5678A97-8E59-488C-B934-7E6DDEFFFD5E}"/>
                </a:ext>
              </a:extLst>
            </p:cNvPr>
            <p:cNvSpPr/>
            <p:nvPr/>
          </p:nvSpPr>
          <p:spPr>
            <a:xfrm>
              <a:off x="11014755" y="6915873"/>
              <a:ext cx="31592" cy="92348"/>
            </a:xfrm>
            <a:custGeom>
              <a:avLst/>
              <a:gdLst>
                <a:gd name="connsiteX0" fmla="*/ 0 w 31592"/>
                <a:gd name="connsiteY0" fmla="*/ 18834 h 92348"/>
                <a:gd name="connsiteX1" fmla="*/ 31593 w 31592"/>
                <a:gd name="connsiteY1" fmla="*/ 0 h 92348"/>
                <a:gd name="connsiteX2" fmla="*/ 31593 w 31592"/>
                <a:gd name="connsiteY2" fmla="*/ 74122 h 92348"/>
                <a:gd name="connsiteX3" fmla="*/ 0 w 31592"/>
                <a:gd name="connsiteY3" fmla="*/ 92348 h 92348"/>
                <a:gd name="connsiteX4" fmla="*/ 0 w 31592"/>
                <a:gd name="connsiteY4" fmla="*/ 18834 h 923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92" h="92348">
                  <a:moveTo>
                    <a:pt x="0" y="18834"/>
                  </a:moveTo>
                  <a:lnTo>
                    <a:pt x="31593" y="0"/>
                  </a:lnTo>
                  <a:lnTo>
                    <a:pt x="31593" y="74122"/>
                  </a:lnTo>
                  <a:lnTo>
                    <a:pt x="0" y="92348"/>
                  </a:lnTo>
                  <a:lnTo>
                    <a:pt x="0" y="18834"/>
                  </a:lnTo>
                  <a:close/>
                </a:path>
              </a:pathLst>
            </a:custGeom>
            <a:solidFill>
              <a:srgbClr val="0078D4"/>
            </a:solidFill>
            <a:ln w="6073" cap="flat">
              <a:noFill/>
              <a:prstDash val="solid"/>
              <a:miter/>
            </a:ln>
          </p:spPr>
          <p:txBody>
            <a:bodyPr rtlCol="0" anchor="ctr"/>
            <a:lstStyle/>
            <a:p>
              <a:endParaRPr lang="fr-fr" sz="1650" dirty="0">
                <a:cs typeface="Segoe UI"/>
              </a:endParaRPr>
            </a:p>
          </p:txBody>
        </p:sp>
        <p:sp>
          <p:nvSpPr>
            <p:cNvPr id="1655" name="Freeform: Shape 1654">
              <a:extLst>
                <a:ext uri="{FF2B5EF4-FFF2-40B4-BE49-F238E27FC236}">
                  <a16:creationId xmlns:a16="http://schemas.microsoft.com/office/drawing/2014/main" id="{4F2E01A9-3828-4CE9-9A33-89EA253889EE}"/>
                </a:ext>
              </a:extLst>
            </p:cNvPr>
            <p:cNvSpPr/>
            <p:nvPr/>
          </p:nvSpPr>
          <p:spPr>
            <a:xfrm>
              <a:off x="10843425" y="6816842"/>
              <a:ext cx="202923" cy="117865"/>
            </a:xfrm>
            <a:custGeom>
              <a:avLst/>
              <a:gdLst>
                <a:gd name="connsiteX0" fmla="*/ 0 w 202923"/>
                <a:gd name="connsiteY0" fmla="*/ 18227 h 117865"/>
                <a:gd name="connsiteX1" fmla="*/ 31593 w 202923"/>
                <a:gd name="connsiteY1" fmla="*/ 0 h 117865"/>
                <a:gd name="connsiteX2" fmla="*/ 202923 w 202923"/>
                <a:gd name="connsiteY2" fmla="*/ 99031 h 117865"/>
                <a:gd name="connsiteX3" fmla="*/ 171330 w 202923"/>
                <a:gd name="connsiteY3" fmla="*/ 117865 h 117865"/>
                <a:gd name="connsiteX4" fmla="*/ 0 w 202923"/>
                <a:gd name="connsiteY4" fmla="*/ 18227 h 117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923" h="117865">
                  <a:moveTo>
                    <a:pt x="0" y="18227"/>
                  </a:moveTo>
                  <a:lnTo>
                    <a:pt x="31593" y="0"/>
                  </a:lnTo>
                  <a:lnTo>
                    <a:pt x="202923" y="99031"/>
                  </a:lnTo>
                  <a:lnTo>
                    <a:pt x="171330" y="117865"/>
                  </a:lnTo>
                  <a:lnTo>
                    <a:pt x="0" y="18227"/>
                  </a:lnTo>
                  <a:close/>
                </a:path>
              </a:pathLst>
            </a:custGeom>
            <a:solidFill>
              <a:srgbClr val="6ED5ED"/>
            </a:solidFill>
            <a:ln w="6073" cap="flat">
              <a:noFill/>
              <a:prstDash val="solid"/>
              <a:miter/>
            </a:ln>
          </p:spPr>
          <p:txBody>
            <a:bodyPr rtlCol="0" anchor="ctr"/>
            <a:lstStyle/>
            <a:p>
              <a:endParaRPr lang="fr-fr" sz="1650" dirty="0">
                <a:cs typeface="Segoe UI"/>
              </a:endParaRPr>
            </a:p>
          </p:txBody>
        </p:sp>
        <p:sp>
          <p:nvSpPr>
            <p:cNvPr id="1656" name="Freeform: Shape 1655">
              <a:extLst>
                <a:ext uri="{FF2B5EF4-FFF2-40B4-BE49-F238E27FC236}">
                  <a16:creationId xmlns:a16="http://schemas.microsoft.com/office/drawing/2014/main" id="{6C89DFC3-C6DE-4682-8259-A4820156E9C6}"/>
                </a:ext>
              </a:extLst>
            </p:cNvPr>
            <p:cNvSpPr/>
            <p:nvPr/>
          </p:nvSpPr>
          <p:spPr>
            <a:xfrm>
              <a:off x="11014755" y="6915873"/>
              <a:ext cx="100246" cy="131839"/>
            </a:xfrm>
            <a:custGeom>
              <a:avLst/>
              <a:gdLst>
                <a:gd name="connsiteX0" fmla="*/ 0 w 100246"/>
                <a:gd name="connsiteY0" fmla="*/ 18834 h 131839"/>
                <a:gd name="connsiteX1" fmla="*/ 31593 w 100246"/>
                <a:gd name="connsiteY1" fmla="*/ 0 h 131839"/>
                <a:gd name="connsiteX2" fmla="*/ 100246 w 100246"/>
                <a:gd name="connsiteY2" fmla="*/ 113613 h 131839"/>
                <a:gd name="connsiteX3" fmla="*/ 68654 w 100246"/>
                <a:gd name="connsiteY3" fmla="*/ 131839 h 131839"/>
                <a:gd name="connsiteX4" fmla="*/ 0 w 100246"/>
                <a:gd name="connsiteY4" fmla="*/ 18834 h 1318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46" h="131839">
                  <a:moveTo>
                    <a:pt x="0" y="18834"/>
                  </a:moveTo>
                  <a:lnTo>
                    <a:pt x="31593" y="0"/>
                  </a:lnTo>
                  <a:lnTo>
                    <a:pt x="100246" y="113613"/>
                  </a:lnTo>
                  <a:lnTo>
                    <a:pt x="68654" y="131839"/>
                  </a:lnTo>
                  <a:lnTo>
                    <a:pt x="0" y="18834"/>
                  </a:lnTo>
                  <a:close/>
                </a:path>
              </a:pathLst>
            </a:custGeom>
            <a:solidFill>
              <a:srgbClr val="84ECFD"/>
            </a:solidFill>
            <a:ln w="6073" cap="flat">
              <a:noFill/>
              <a:prstDash val="solid"/>
              <a:miter/>
            </a:ln>
          </p:spPr>
          <p:txBody>
            <a:bodyPr rtlCol="0" anchor="ctr"/>
            <a:lstStyle/>
            <a:p>
              <a:endParaRPr lang="fr-fr" sz="1650" dirty="0">
                <a:cs typeface="Segoe UI"/>
              </a:endParaRPr>
            </a:p>
          </p:txBody>
        </p:sp>
        <p:sp>
          <p:nvSpPr>
            <p:cNvPr id="1657" name="Freeform: Shape 1656">
              <a:extLst>
                <a:ext uri="{FF2B5EF4-FFF2-40B4-BE49-F238E27FC236}">
                  <a16:creationId xmlns:a16="http://schemas.microsoft.com/office/drawing/2014/main" id="{21567B20-7D89-4770-BE7E-9E7DB4E06919}"/>
                </a:ext>
              </a:extLst>
            </p:cNvPr>
            <p:cNvSpPr/>
            <p:nvPr/>
          </p:nvSpPr>
          <p:spPr>
            <a:xfrm>
              <a:off x="11082801" y="7029485"/>
              <a:ext cx="32200" cy="294663"/>
            </a:xfrm>
            <a:custGeom>
              <a:avLst/>
              <a:gdLst>
                <a:gd name="connsiteX0" fmla="*/ 607 w 32200"/>
                <a:gd name="connsiteY0" fmla="*/ 18227 h 294663"/>
                <a:gd name="connsiteX1" fmla="*/ 32200 w 32200"/>
                <a:gd name="connsiteY1" fmla="*/ 0 h 294663"/>
                <a:gd name="connsiteX2" fmla="*/ 31593 w 32200"/>
                <a:gd name="connsiteY2" fmla="*/ 276437 h 294663"/>
                <a:gd name="connsiteX3" fmla="*/ 0 w 32200"/>
                <a:gd name="connsiteY3" fmla="*/ 294664 h 294663"/>
                <a:gd name="connsiteX4" fmla="*/ 607 w 32200"/>
                <a:gd name="connsiteY4" fmla="*/ 18227 h 2946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00" h="294663">
                  <a:moveTo>
                    <a:pt x="607" y="18227"/>
                  </a:moveTo>
                  <a:lnTo>
                    <a:pt x="32200" y="0"/>
                  </a:lnTo>
                  <a:lnTo>
                    <a:pt x="31593" y="276437"/>
                  </a:lnTo>
                  <a:lnTo>
                    <a:pt x="0" y="294664"/>
                  </a:lnTo>
                  <a:lnTo>
                    <a:pt x="607" y="18227"/>
                  </a:lnTo>
                  <a:close/>
                </a:path>
              </a:pathLst>
            </a:custGeom>
            <a:solidFill>
              <a:srgbClr val="32B0E7"/>
            </a:solidFill>
            <a:ln w="6073" cap="flat">
              <a:noFill/>
              <a:prstDash val="solid"/>
              <a:miter/>
            </a:ln>
          </p:spPr>
          <p:txBody>
            <a:bodyPr rtlCol="0" anchor="ctr"/>
            <a:lstStyle/>
            <a:p>
              <a:endParaRPr lang="fr-fr" sz="1650" dirty="0">
                <a:cs typeface="Segoe UI"/>
              </a:endParaRPr>
            </a:p>
          </p:txBody>
        </p:sp>
        <p:sp>
          <p:nvSpPr>
            <p:cNvPr id="1658" name="Freeform: Shape 1657">
              <a:extLst>
                <a:ext uri="{FF2B5EF4-FFF2-40B4-BE49-F238E27FC236}">
                  <a16:creationId xmlns:a16="http://schemas.microsoft.com/office/drawing/2014/main" id="{085EA89F-AA89-42BD-80F2-E58D0F60C831}"/>
                </a:ext>
              </a:extLst>
            </p:cNvPr>
            <p:cNvSpPr/>
            <p:nvPr/>
          </p:nvSpPr>
          <p:spPr>
            <a:xfrm>
              <a:off x="11014755" y="6934707"/>
              <a:ext cx="68653" cy="113005"/>
            </a:xfrm>
            <a:custGeom>
              <a:avLst/>
              <a:gdLst>
                <a:gd name="connsiteX0" fmla="*/ 0 w 68653"/>
                <a:gd name="connsiteY0" fmla="*/ 0 h 113005"/>
                <a:gd name="connsiteX1" fmla="*/ 68654 w 68653"/>
                <a:gd name="connsiteY1" fmla="*/ 113005 h 113005"/>
                <a:gd name="connsiteX2" fmla="*/ 0 w 68653"/>
                <a:gd name="connsiteY2" fmla="*/ 73514 h 113005"/>
                <a:gd name="connsiteX3" fmla="*/ 0 w 68653"/>
                <a:gd name="connsiteY3" fmla="*/ 0 h 113005"/>
              </a:gdLst>
              <a:ahLst/>
              <a:cxnLst>
                <a:cxn ang="0">
                  <a:pos x="connsiteX0" y="connsiteY0"/>
                </a:cxn>
                <a:cxn ang="0">
                  <a:pos x="connsiteX1" y="connsiteY1"/>
                </a:cxn>
                <a:cxn ang="0">
                  <a:pos x="connsiteX2" y="connsiteY2"/>
                </a:cxn>
                <a:cxn ang="0">
                  <a:pos x="connsiteX3" y="connsiteY3"/>
                </a:cxn>
              </a:cxnLst>
              <a:rect l="l" t="t" r="r" b="b"/>
              <a:pathLst>
                <a:path w="68653" h="113005">
                  <a:moveTo>
                    <a:pt x="0" y="0"/>
                  </a:moveTo>
                  <a:lnTo>
                    <a:pt x="68654" y="113005"/>
                  </a:lnTo>
                  <a:lnTo>
                    <a:pt x="0" y="73514"/>
                  </a:lnTo>
                  <a:lnTo>
                    <a:pt x="0" y="0"/>
                  </a:lnTo>
                  <a:close/>
                </a:path>
              </a:pathLst>
            </a:custGeom>
            <a:solidFill>
              <a:srgbClr val="50E6FF"/>
            </a:solidFill>
            <a:ln w="6073" cap="flat">
              <a:noFill/>
              <a:prstDash val="solid"/>
              <a:miter/>
            </a:ln>
          </p:spPr>
          <p:txBody>
            <a:bodyPr rtlCol="0" anchor="ctr"/>
            <a:lstStyle/>
            <a:p>
              <a:endParaRPr lang="fr-fr" sz="1650" dirty="0">
                <a:cs typeface="Segoe UI"/>
              </a:endParaRPr>
            </a:p>
          </p:txBody>
        </p:sp>
        <p:sp>
          <p:nvSpPr>
            <p:cNvPr id="1659" name="Freeform: Shape 1658">
              <a:extLst>
                <a:ext uri="{FF2B5EF4-FFF2-40B4-BE49-F238E27FC236}">
                  <a16:creationId xmlns:a16="http://schemas.microsoft.com/office/drawing/2014/main" id="{0D5CAFA4-F48B-4356-9CA5-295A5F0E64D2}"/>
                </a:ext>
              </a:extLst>
            </p:cNvPr>
            <p:cNvSpPr/>
            <p:nvPr/>
          </p:nvSpPr>
          <p:spPr>
            <a:xfrm>
              <a:off x="10932128" y="7028836"/>
              <a:ext cx="68653" cy="120944"/>
            </a:xfrm>
            <a:custGeom>
              <a:avLst/>
              <a:gdLst>
                <a:gd name="connsiteX0" fmla="*/ 60755 w 68653"/>
                <a:gd name="connsiteY0" fmla="*/ 58367 h 120944"/>
                <a:gd name="connsiteX1" fmla="*/ 68654 w 68653"/>
                <a:gd name="connsiteY1" fmla="*/ 63227 h 120944"/>
                <a:gd name="connsiteX2" fmla="*/ 68654 w 68653"/>
                <a:gd name="connsiteY2" fmla="*/ 120945 h 120944"/>
                <a:gd name="connsiteX3" fmla="*/ 0 w 68653"/>
                <a:gd name="connsiteY3" fmla="*/ 80846 h 120944"/>
                <a:gd name="connsiteX4" fmla="*/ 0 w 68653"/>
                <a:gd name="connsiteY4" fmla="*/ 23129 h 120944"/>
                <a:gd name="connsiteX5" fmla="*/ 7898 w 68653"/>
                <a:gd name="connsiteY5" fmla="*/ 27989 h 120944"/>
                <a:gd name="connsiteX6" fmla="*/ 7898 w 68653"/>
                <a:gd name="connsiteY6" fmla="*/ 18876 h 120944"/>
                <a:gd name="connsiteX7" fmla="*/ 34631 w 68653"/>
                <a:gd name="connsiteY7" fmla="*/ 3687 h 120944"/>
                <a:gd name="connsiteX8" fmla="*/ 36453 w 68653"/>
                <a:gd name="connsiteY8" fmla="*/ 4902 h 120944"/>
                <a:gd name="connsiteX9" fmla="*/ 60755 w 68653"/>
                <a:gd name="connsiteY9" fmla="*/ 49861 h 120944"/>
                <a:gd name="connsiteX10" fmla="*/ 60755 w 68653"/>
                <a:gd name="connsiteY10" fmla="*/ 58367 h 120944"/>
                <a:gd name="connsiteX11" fmla="*/ 51034 w 68653"/>
                <a:gd name="connsiteY11" fmla="*/ 53506 h 120944"/>
                <a:gd name="connsiteX12" fmla="*/ 51034 w 68653"/>
                <a:gd name="connsiteY12" fmla="*/ 43786 h 120944"/>
                <a:gd name="connsiteX13" fmla="*/ 34023 w 68653"/>
                <a:gd name="connsiteY13" fmla="*/ 15231 h 120944"/>
                <a:gd name="connsiteX14" fmla="*/ 32808 w 68653"/>
                <a:gd name="connsiteY14" fmla="*/ 14623 h 120944"/>
                <a:gd name="connsiteX15" fmla="*/ 15189 w 68653"/>
                <a:gd name="connsiteY15" fmla="*/ 23736 h 120944"/>
                <a:gd name="connsiteX16" fmla="*/ 15189 w 68653"/>
                <a:gd name="connsiteY16" fmla="*/ 31634 h 120944"/>
                <a:gd name="connsiteX17" fmla="*/ 51034 w 68653"/>
                <a:gd name="connsiteY17" fmla="*/ 53506 h 120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8653" h="120944">
                  <a:moveTo>
                    <a:pt x="60755" y="58367"/>
                  </a:moveTo>
                  <a:lnTo>
                    <a:pt x="68654" y="63227"/>
                  </a:lnTo>
                  <a:lnTo>
                    <a:pt x="68654" y="120945"/>
                  </a:lnTo>
                  <a:lnTo>
                    <a:pt x="0" y="80846"/>
                  </a:lnTo>
                  <a:lnTo>
                    <a:pt x="0" y="23129"/>
                  </a:lnTo>
                  <a:lnTo>
                    <a:pt x="7898" y="27989"/>
                  </a:lnTo>
                  <a:lnTo>
                    <a:pt x="7898" y="18876"/>
                  </a:lnTo>
                  <a:cubicBezTo>
                    <a:pt x="7898" y="1864"/>
                    <a:pt x="20049" y="-4819"/>
                    <a:pt x="34631" y="3687"/>
                  </a:cubicBezTo>
                  <a:cubicBezTo>
                    <a:pt x="35238" y="4295"/>
                    <a:pt x="35846" y="4295"/>
                    <a:pt x="36453" y="4902"/>
                  </a:cubicBezTo>
                  <a:cubicBezTo>
                    <a:pt x="50427" y="14015"/>
                    <a:pt x="60755" y="34065"/>
                    <a:pt x="60755" y="49861"/>
                  </a:cubicBezTo>
                  <a:lnTo>
                    <a:pt x="60755" y="58367"/>
                  </a:lnTo>
                  <a:close/>
                  <a:moveTo>
                    <a:pt x="51034" y="53506"/>
                  </a:moveTo>
                  <a:lnTo>
                    <a:pt x="51034" y="43786"/>
                  </a:lnTo>
                  <a:cubicBezTo>
                    <a:pt x="51034" y="34065"/>
                    <a:pt x="43136" y="20699"/>
                    <a:pt x="34023" y="15231"/>
                  </a:cubicBezTo>
                  <a:cubicBezTo>
                    <a:pt x="33415" y="15231"/>
                    <a:pt x="33415" y="14623"/>
                    <a:pt x="32808" y="14623"/>
                  </a:cubicBezTo>
                  <a:cubicBezTo>
                    <a:pt x="23087" y="9763"/>
                    <a:pt x="15189" y="11585"/>
                    <a:pt x="15189" y="23736"/>
                  </a:cubicBezTo>
                  <a:lnTo>
                    <a:pt x="15189" y="31634"/>
                  </a:lnTo>
                  <a:lnTo>
                    <a:pt x="51034" y="53506"/>
                  </a:lnTo>
                  <a:close/>
                </a:path>
              </a:pathLst>
            </a:custGeom>
            <a:solidFill>
              <a:srgbClr val="84ECFD"/>
            </a:solidFill>
            <a:ln w="6073" cap="flat">
              <a:noFill/>
              <a:prstDash val="solid"/>
              <a:miter/>
            </a:ln>
          </p:spPr>
          <p:txBody>
            <a:bodyPr rtlCol="0" anchor="ctr"/>
            <a:lstStyle/>
            <a:p>
              <a:endParaRPr lang="fr-fr" sz="1650" dirty="0">
                <a:cs typeface="Segoe UI"/>
              </a:endParaRPr>
            </a:p>
          </p:txBody>
        </p:sp>
        <p:sp>
          <p:nvSpPr>
            <p:cNvPr id="1660" name="Freeform: Shape 1659">
              <a:extLst>
                <a:ext uri="{FF2B5EF4-FFF2-40B4-BE49-F238E27FC236}">
                  <a16:creationId xmlns:a16="http://schemas.microsoft.com/office/drawing/2014/main" id="{2B5F1522-E707-4C46-9681-6C921AE4BAAB}"/>
                </a:ext>
              </a:extLst>
            </p:cNvPr>
            <p:cNvSpPr/>
            <p:nvPr/>
          </p:nvSpPr>
          <p:spPr>
            <a:xfrm>
              <a:off x="10955822" y="7082825"/>
              <a:ext cx="17011" cy="32194"/>
            </a:xfrm>
            <a:custGeom>
              <a:avLst/>
              <a:gdLst>
                <a:gd name="connsiteX0" fmla="*/ 9113 w 17011"/>
                <a:gd name="connsiteY0" fmla="*/ 1340 h 32194"/>
                <a:gd name="connsiteX1" fmla="*/ 17012 w 17011"/>
                <a:gd name="connsiteY1" fmla="*/ 14706 h 32194"/>
                <a:gd name="connsiteX2" fmla="*/ 12759 w 17011"/>
                <a:gd name="connsiteY2" fmla="*/ 20174 h 32194"/>
                <a:gd name="connsiteX3" fmla="*/ 12759 w 17011"/>
                <a:gd name="connsiteY3" fmla="*/ 29287 h 32194"/>
                <a:gd name="connsiteX4" fmla="*/ 8506 w 17011"/>
                <a:gd name="connsiteY4" fmla="*/ 31718 h 32194"/>
                <a:gd name="connsiteX5" fmla="*/ 4253 w 17011"/>
                <a:gd name="connsiteY5" fmla="*/ 25034 h 32194"/>
                <a:gd name="connsiteX6" fmla="*/ 4253 w 17011"/>
                <a:gd name="connsiteY6" fmla="*/ 15921 h 32194"/>
                <a:gd name="connsiteX7" fmla="*/ 0 w 17011"/>
                <a:gd name="connsiteY7" fmla="*/ 5593 h 32194"/>
                <a:gd name="connsiteX8" fmla="*/ 9113 w 17011"/>
                <a:gd name="connsiteY8" fmla="*/ 1340 h 32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011" h="32194">
                  <a:moveTo>
                    <a:pt x="9113" y="1340"/>
                  </a:moveTo>
                  <a:cubicBezTo>
                    <a:pt x="13366" y="3770"/>
                    <a:pt x="17012" y="9846"/>
                    <a:pt x="17012" y="14706"/>
                  </a:cubicBezTo>
                  <a:cubicBezTo>
                    <a:pt x="17012" y="17744"/>
                    <a:pt x="15189" y="20174"/>
                    <a:pt x="12759" y="20174"/>
                  </a:cubicBezTo>
                  <a:lnTo>
                    <a:pt x="12759" y="29287"/>
                  </a:lnTo>
                  <a:cubicBezTo>
                    <a:pt x="12759" y="31718"/>
                    <a:pt x="10936" y="32933"/>
                    <a:pt x="8506" y="31718"/>
                  </a:cubicBezTo>
                  <a:cubicBezTo>
                    <a:pt x="6076" y="30502"/>
                    <a:pt x="4253" y="27465"/>
                    <a:pt x="4253" y="25034"/>
                  </a:cubicBezTo>
                  <a:lnTo>
                    <a:pt x="4253" y="15921"/>
                  </a:lnTo>
                  <a:cubicBezTo>
                    <a:pt x="1823" y="12883"/>
                    <a:pt x="0" y="9238"/>
                    <a:pt x="0" y="5593"/>
                  </a:cubicBezTo>
                  <a:cubicBezTo>
                    <a:pt x="608" y="732"/>
                    <a:pt x="4253" y="-1698"/>
                    <a:pt x="9113" y="1340"/>
                  </a:cubicBezTo>
                  <a:close/>
                </a:path>
              </a:pathLst>
            </a:custGeom>
            <a:solidFill>
              <a:srgbClr val="45CAF2"/>
            </a:solidFill>
            <a:ln w="6073" cap="flat">
              <a:noFill/>
              <a:prstDash val="solid"/>
              <a:miter/>
            </a:ln>
          </p:spPr>
          <p:txBody>
            <a:bodyPr rtlCol="0" anchor="ctr"/>
            <a:lstStyle/>
            <a:p>
              <a:endParaRPr lang="fr-fr" sz="1650" dirty="0">
                <a:cs typeface="Segoe UI"/>
              </a:endParaRPr>
            </a:p>
          </p:txBody>
        </p:sp>
        <p:sp>
          <p:nvSpPr>
            <p:cNvPr id="1661" name="Freeform: Shape 1660">
              <a:extLst>
                <a:ext uri="{FF2B5EF4-FFF2-40B4-BE49-F238E27FC236}">
                  <a16:creationId xmlns:a16="http://schemas.microsoft.com/office/drawing/2014/main" id="{629895A9-0591-4647-B9CD-6372085CB6F5}"/>
                </a:ext>
              </a:extLst>
            </p:cNvPr>
            <p:cNvSpPr/>
            <p:nvPr/>
          </p:nvSpPr>
          <p:spPr>
            <a:xfrm>
              <a:off x="11610766" y="7366678"/>
              <a:ext cx="95385" cy="191987"/>
            </a:xfrm>
            <a:custGeom>
              <a:avLst/>
              <a:gdLst>
                <a:gd name="connsiteX0" fmla="*/ 0 w 95385"/>
                <a:gd name="connsiteY0" fmla="*/ 138522 h 191987"/>
                <a:gd name="connsiteX1" fmla="*/ 95386 w 95385"/>
                <a:gd name="connsiteY1" fmla="*/ 191987 h 191987"/>
                <a:gd name="connsiteX2" fmla="*/ 95386 w 95385"/>
                <a:gd name="connsiteY2" fmla="*/ 40706 h 191987"/>
                <a:gd name="connsiteX3" fmla="*/ 0 w 95385"/>
                <a:gd name="connsiteY3" fmla="*/ 0 h 191987"/>
                <a:gd name="connsiteX4" fmla="*/ 0 w 95385"/>
                <a:gd name="connsiteY4" fmla="*/ 138522 h 1919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385" h="191987">
                  <a:moveTo>
                    <a:pt x="0" y="138522"/>
                  </a:moveTo>
                  <a:lnTo>
                    <a:pt x="95386" y="191987"/>
                  </a:lnTo>
                  <a:lnTo>
                    <a:pt x="95386" y="40706"/>
                  </a:lnTo>
                  <a:lnTo>
                    <a:pt x="0" y="0"/>
                  </a:lnTo>
                  <a:lnTo>
                    <a:pt x="0" y="138522"/>
                  </a:lnTo>
                  <a:close/>
                </a:path>
              </a:pathLst>
            </a:custGeom>
            <a:solidFill>
              <a:srgbClr val="45CAF2"/>
            </a:solidFill>
            <a:ln w="6073" cap="flat">
              <a:noFill/>
              <a:prstDash val="solid"/>
              <a:miter/>
            </a:ln>
          </p:spPr>
          <p:txBody>
            <a:bodyPr rtlCol="0" anchor="ctr"/>
            <a:lstStyle/>
            <a:p>
              <a:endParaRPr lang="fr-fr" sz="1650" dirty="0">
                <a:cs typeface="Segoe UI"/>
              </a:endParaRPr>
            </a:p>
          </p:txBody>
        </p:sp>
        <p:sp>
          <p:nvSpPr>
            <p:cNvPr id="1662" name="Freeform: Shape 1661">
              <a:extLst>
                <a:ext uri="{FF2B5EF4-FFF2-40B4-BE49-F238E27FC236}">
                  <a16:creationId xmlns:a16="http://schemas.microsoft.com/office/drawing/2014/main" id="{1E128D4A-8382-48B3-B26E-2ACE85AAB493}"/>
                </a:ext>
              </a:extLst>
            </p:cNvPr>
            <p:cNvSpPr/>
            <p:nvPr/>
          </p:nvSpPr>
          <p:spPr>
            <a:xfrm>
              <a:off x="11621701" y="7407950"/>
              <a:ext cx="68653" cy="120944"/>
            </a:xfrm>
            <a:custGeom>
              <a:avLst/>
              <a:gdLst>
                <a:gd name="connsiteX0" fmla="*/ 60755 w 68653"/>
                <a:gd name="connsiteY0" fmla="*/ 58367 h 120944"/>
                <a:gd name="connsiteX1" fmla="*/ 68654 w 68653"/>
                <a:gd name="connsiteY1" fmla="*/ 63227 h 120944"/>
                <a:gd name="connsiteX2" fmla="*/ 68654 w 68653"/>
                <a:gd name="connsiteY2" fmla="*/ 120945 h 120944"/>
                <a:gd name="connsiteX3" fmla="*/ 0 w 68653"/>
                <a:gd name="connsiteY3" fmla="*/ 80846 h 120944"/>
                <a:gd name="connsiteX4" fmla="*/ 0 w 68653"/>
                <a:gd name="connsiteY4" fmla="*/ 23129 h 120944"/>
                <a:gd name="connsiteX5" fmla="*/ 7898 w 68653"/>
                <a:gd name="connsiteY5" fmla="*/ 27989 h 120944"/>
                <a:gd name="connsiteX6" fmla="*/ 7898 w 68653"/>
                <a:gd name="connsiteY6" fmla="*/ 18876 h 120944"/>
                <a:gd name="connsiteX7" fmla="*/ 34631 w 68653"/>
                <a:gd name="connsiteY7" fmla="*/ 3687 h 120944"/>
                <a:gd name="connsiteX8" fmla="*/ 36453 w 68653"/>
                <a:gd name="connsiteY8" fmla="*/ 4902 h 120944"/>
                <a:gd name="connsiteX9" fmla="*/ 60755 w 68653"/>
                <a:gd name="connsiteY9" fmla="*/ 49861 h 120944"/>
                <a:gd name="connsiteX10" fmla="*/ 60755 w 68653"/>
                <a:gd name="connsiteY10" fmla="*/ 58367 h 120944"/>
                <a:gd name="connsiteX11" fmla="*/ 51034 w 68653"/>
                <a:gd name="connsiteY11" fmla="*/ 53506 h 120944"/>
                <a:gd name="connsiteX12" fmla="*/ 51034 w 68653"/>
                <a:gd name="connsiteY12" fmla="*/ 43786 h 120944"/>
                <a:gd name="connsiteX13" fmla="*/ 34023 w 68653"/>
                <a:gd name="connsiteY13" fmla="*/ 15230 h 120944"/>
                <a:gd name="connsiteX14" fmla="*/ 32808 w 68653"/>
                <a:gd name="connsiteY14" fmla="*/ 14623 h 120944"/>
                <a:gd name="connsiteX15" fmla="*/ 15189 w 68653"/>
                <a:gd name="connsiteY15" fmla="*/ 23736 h 120944"/>
                <a:gd name="connsiteX16" fmla="*/ 15189 w 68653"/>
                <a:gd name="connsiteY16" fmla="*/ 31634 h 120944"/>
                <a:gd name="connsiteX17" fmla="*/ 51034 w 68653"/>
                <a:gd name="connsiteY17" fmla="*/ 53506 h 120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8653" h="120944">
                  <a:moveTo>
                    <a:pt x="60755" y="58367"/>
                  </a:moveTo>
                  <a:lnTo>
                    <a:pt x="68654" y="63227"/>
                  </a:lnTo>
                  <a:lnTo>
                    <a:pt x="68654" y="120945"/>
                  </a:lnTo>
                  <a:lnTo>
                    <a:pt x="0" y="80846"/>
                  </a:lnTo>
                  <a:lnTo>
                    <a:pt x="0" y="23129"/>
                  </a:lnTo>
                  <a:lnTo>
                    <a:pt x="7898" y="27989"/>
                  </a:lnTo>
                  <a:lnTo>
                    <a:pt x="7898" y="18876"/>
                  </a:lnTo>
                  <a:cubicBezTo>
                    <a:pt x="7898" y="1864"/>
                    <a:pt x="20049" y="-4819"/>
                    <a:pt x="34631" y="3687"/>
                  </a:cubicBezTo>
                  <a:cubicBezTo>
                    <a:pt x="35238" y="4295"/>
                    <a:pt x="35846" y="4295"/>
                    <a:pt x="36453" y="4902"/>
                  </a:cubicBezTo>
                  <a:cubicBezTo>
                    <a:pt x="50427" y="14015"/>
                    <a:pt x="60755" y="34065"/>
                    <a:pt x="60755" y="49861"/>
                  </a:cubicBezTo>
                  <a:lnTo>
                    <a:pt x="60755" y="58367"/>
                  </a:lnTo>
                  <a:close/>
                  <a:moveTo>
                    <a:pt x="51034" y="53506"/>
                  </a:moveTo>
                  <a:lnTo>
                    <a:pt x="51034" y="43786"/>
                  </a:lnTo>
                  <a:cubicBezTo>
                    <a:pt x="51034" y="34065"/>
                    <a:pt x="43136" y="20699"/>
                    <a:pt x="34023" y="15230"/>
                  </a:cubicBezTo>
                  <a:cubicBezTo>
                    <a:pt x="33415" y="15230"/>
                    <a:pt x="33415" y="14623"/>
                    <a:pt x="32808" y="14623"/>
                  </a:cubicBezTo>
                  <a:cubicBezTo>
                    <a:pt x="23087" y="9763"/>
                    <a:pt x="15189" y="11585"/>
                    <a:pt x="15189" y="23736"/>
                  </a:cubicBezTo>
                  <a:lnTo>
                    <a:pt x="15189" y="31634"/>
                  </a:lnTo>
                  <a:lnTo>
                    <a:pt x="51034" y="53506"/>
                  </a:lnTo>
                  <a:close/>
                </a:path>
              </a:pathLst>
            </a:custGeom>
            <a:solidFill>
              <a:srgbClr val="84ECFD"/>
            </a:solidFill>
            <a:ln w="6073" cap="flat">
              <a:noFill/>
              <a:prstDash val="solid"/>
              <a:miter/>
            </a:ln>
          </p:spPr>
          <p:txBody>
            <a:bodyPr rtlCol="0" anchor="ctr"/>
            <a:lstStyle/>
            <a:p>
              <a:endParaRPr lang="fr-fr" sz="1650" dirty="0">
                <a:cs typeface="Segoe UI"/>
              </a:endParaRPr>
            </a:p>
          </p:txBody>
        </p:sp>
        <p:sp>
          <p:nvSpPr>
            <p:cNvPr id="1663" name="Freeform: Shape 1662">
              <a:extLst>
                <a:ext uri="{FF2B5EF4-FFF2-40B4-BE49-F238E27FC236}">
                  <a16:creationId xmlns:a16="http://schemas.microsoft.com/office/drawing/2014/main" id="{665AC2EF-6353-4825-8704-02FC774B4FAE}"/>
                </a:ext>
              </a:extLst>
            </p:cNvPr>
            <p:cNvSpPr/>
            <p:nvPr/>
          </p:nvSpPr>
          <p:spPr>
            <a:xfrm>
              <a:off x="11645396" y="7462207"/>
              <a:ext cx="17011" cy="31926"/>
            </a:xfrm>
            <a:custGeom>
              <a:avLst/>
              <a:gdLst>
                <a:gd name="connsiteX0" fmla="*/ 9113 w 17011"/>
                <a:gd name="connsiteY0" fmla="*/ 1072 h 31926"/>
                <a:gd name="connsiteX1" fmla="*/ 17012 w 17011"/>
                <a:gd name="connsiteY1" fmla="*/ 14438 h 31926"/>
                <a:gd name="connsiteX2" fmla="*/ 12759 w 17011"/>
                <a:gd name="connsiteY2" fmla="*/ 19906 h 31926"/>
                <a:gd name="connsiteX3" fmla="*/ 12759 w 17011"/>
                <a:gd name="connsiteY3" fmla="*/ 29019 h 31926"/>
                <a:gd name="connsiteX4" fmla="*/ 8506 w 17011"/>
                <a:gd name="connsiteY4" fmla="*/ 31449 h 31926"/>
                <a:gd name="connsiteX5" fmla="*/ 4253 w 17011"/>
                <a:gd name="connsiteY5" fmla="*/ 24766 h 31926"/>
                <a:gd name="connsiteX6" fmla="*/ 4253 w 17011"/>
                <a:gd name="connsiteY6" fmla="*/ 15653 h 31926"/>
                <a:gd name="connsiteX7" fmla="*/ 0 w 17011"/>
                <a:gd name="connsiteY7" fmla="*/ 5325 h 31926"/>
                <a:gd name="connsiteX8" fmla="*/ 9113 w 17011"/>
                <a:gd name="connsiteY8" fmla="*/ 1072 h 31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011" h="31926">
                  <a:moveTo>
                    <a:pt x="9113" y="1072"/>
                  </a:moveTo>
                  <a:cubicBezTo>
                    <a:pt x="13366" y="3502"/>
                    <a:pt x="17012" y="9577"/>
                    <a:pt x="17012" y="14438"/>
                  </a:cubicBezTo>
                  <a:cubicBezTo>
                    <a:pt x="17012" y="17476"/>
                    <a:pt x="15189" y="19906"/>
                    <a:pt x="12759" y="19906"/>
                  </a:cubicBezTo>
                  <a:lnTo>
                    <a:pt x="12759" y="29019"/>
                  </a:lnTo>
                  <a:cubicBezTo>
                    <a:pt x="12759" y="31449"/>
                    <a:pt x="10936" y="32665"/>
                    <a:pt x="8506" y="31449"/>
                  </a:cubicBezTo>
                  <a:cubicBezTo>
                    <a:pt x="6076" y="30234"/>
                    <a:pt x="4253" y="27197"/>
                    <a:pt x="4253" y="24766"/>
                  </a:cubicBezTo>
                  <a:lnTo>
                    <a:pt x="4253" y="15653"/>
                  </a:lnTo>
                  <a:cubicBezTo>
                    <a:pt x="1823" y="12615"/>
                    <a:pt x="0" y="8970"/>
                    <a:pt x="0" y="5325"/>
                  </a:cubicBezTo>
                  <a:cubicBezTo>
                    <a:pt x="608" y="464"/>
                    <a:pt x="4253" y="-1358"/>
                    <a:pt x="9113" y="1072"/>
                  </a:cubicBezTo>
                  <a:close/>
                </a:path>
              </a:pathLst>
            </a:custGeom>
            <a:solidFill>
              <a:srgbClr val="45CAF2"/>
            </a:solidFill>
            <a:ln w="6073" cap="flat">
              <a:noFill/>
              <a:prstDash val="solid"/>
              <a:miter/>
            </a:ln>
          </p:spPr>
          <p:txBody>
            <a:bodyPr rtlCol="0" anchor="ctr"/>
            <a:lstStyle/>
            <a:p>
              <a:endParaRPr lang="fr-fr" sz="1650" dirty="0">
                <a:cs typeface="Segoe UI"/>
              </a:endParaRPr>
            </a:p>
          </p:txBody>
        </p:sp>
        <p:sp>
          <p:nvSpPr>
            <p:cNvPr id="1664" name="Freeform: Shape 1663">
              <a:extLst>
                <a:ext uri="{FF2B5EF4-FFF2-40B4-BE49-F238E27FC236}">
                  <a16:creationId xmlns:a16="http://schemas.microsoft.com/office/drawing/2014/main" id="{E4E2C0AF-096F-43D4-8721-48221188AA68}"/>
                </a:ext>
              </a:extLst>
            </p:cNvPr>
            <p:cNvSpPr/>
            <p:nvPr/>
          </p:nvSpPr>
          <p:spPr>
            <a:xfrm>
              <a:off x="10048137" y="6755479"/>
              <a:ext cx="334154" cy="194417"/>
            </a:xfrm>
            <a:custGeom>
              <a:avLst/>
              <a:gdLst>
                <a:gd name="connsiteX0" fmla="*/ 93563 w 334154"/>
                <a:gd name="connsiteY0" fmla="*/ 0 h 194417"/>
                <a:gd name="connsiteX1" fmla="*/ 334155 w 334154"/>
                <a:gd name="connsiteY1" fmla="*/ 139130 h 194417"/>
                <a:gd name="connsiteX2" fmla="*/ 240591 w 334154"/>
                <a:gd name="connsiteY2" fmla="*/ 194417 h 194417"/>
                <a:gd name="connsiteX3" fmla="*/ 0 w 334154"/>
                <a:gd name="connsiteY3" fmla="*/ 55287 h 194417"/>
                <a:gd name="connsiteX4" fmla="*/ 93563 w 334154"/>
                <a:gd name="connsiteY4" fmla="*/ 0 h 1944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154" h="194417">
                  <a:moveTo>
                    <a:pt x="93563" y="0"/>
                  </a:moveTo>
                  <a:lnTo>
                    <a:pt x="334155" y="139130"/>
                  </a:lnTo>
                  <a:lnTo>
                    <a:pt x="240591" y="194417"/>
                  </a:lnTo>
                  <a:lnTo>
                    <a:pt x="0" y="55287"/>
                  </a:lnTo>
                  <a:lnTo>
                    <a:pt x="93563" y="0"/>
                  </a:lnTo>
                  <a:close/>
                </a:path>
              </a:pathLst>
            </a:custGeom>
            <a:solidFill>
              <a:schemeClr val="bg2">
                <a:lumMod val="90000"/>
                <a:alpha val="35000"/>
              </a:schemeClr>
            </a:solidFill>
            <a:ln w="6073" cap="flat">
              <a:noFill/>
              <a:prstDash val="solid"/>
              <a:miter/>
            </a:ln>
          </p:spPr>
          <p:txBody>
            <a:bodyPr rtlCol="0" anchor="ctr"/>
            <a:lstStyle/>
            <a:p>
              <a:endParaRPr lang="fr-fr" sz="1650" dirty="0">
                <a:cs typeface="Segoe UI"/>
              </a:endParaRPr>
            </a:p>
          </p:txBody>
        </p:sp>
        <p:sp>
          <p:nvSpPr>
            <p:cNvPr id="1665" name="Freeform: Shape 1664">
              <a:extLst>
                <a:ext uri="{FF2B5EF4-FFF2-40B4-BE49-F238E27FC236}">
                  <a16:creationId xmlns:a16="http://schemas.microsoft.com/office/drawing/2014/main" id="{E45457B8-B9EA-4D82-BB4F-D3594CCAAD2E}"/>
                </a:ext>
              </a:extLst>
            </p:cNvPr>
            <p:cNvSpPr/>
            <p:nvPr/>
          </p:nvSpPr>
          <p:spPr>
            <a:xfrm>
              <a:off x="10169647" y="6691078"/>
              <a:ext cx="334154" cy="194417"/>
            </a:xfrm>
            <a:custGeom>
              <a:avLst/>
              <a:gdLst>
                <a:gd name="connsiteX0" fmla="*/ 93563 w 334154"/>
                <a:gd name="connsiteY0" fmla="*/ 0 h 194417"/>
                <a:gd name="connsiteX1" fmla="*/ 334155 w 334154"/>
                <a:gd name="connsiteY1" fmla="*/ 139130 h 194417"/>
                <a:gd name="connsiteX2" fmla="*/ 240591 w 334154"/>
                <a:gd name="connsiteY2" fmla="*/ 194417 h 194417"/>
                <a:gd name="connsiteX3" fmla="*/ 0 w 334154"/>
                <a:gd name="connsiteY3" fmla="*/ 55287 h 194417"/>
                <a:gd name="connsiteX4" fmla="*/ 93563 w 334154"/>
                <a:gd name="connsiteY4" fmla="*/ 0 h 1944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154" h="194417">
                  <a:moveTo>
                    <a:pt x="93563" y="0"/>
                  </a:moveTo>
                  <a:lnTo>
                    <a:pt x="334155" y="139130"/>
                  </a:lnTo>
                  <a:lnTo>
                    <a:pt x="240591" y="194417"/>
                  </a:lnTo>
                  <a:lnTo>
                    <a:pt x="0" y="55287"/>
                  </a:lnTo>
                  <a:lnTo>
                    <a:pt x="93563" y="0"/>
                  </a:lnTo>
                  <a:close/>
                </a:path>
              </a:pathLst>
            </a:custGeom>
            <a:solidFill>
              <a:schemeClr val="bg2">
                <a:lumMod val="90000"/>
                <a:alpha val="35000"/>
              </a:schemeClr>
            </a:solidFill>
            <a:ln w="6073" cap="flat">
              <a:noFill/>
              <a:prstDash val="solid"/>
              <a:miter/>
            </a:ln>
          </p:spPr>
          <p:txBody>
            <a:bodyPr rtlCol="0" anchor="ctr"/>
            <a:lstStyle/>
            <a:p>
              <a:endParaRPr lang="fr-fr" sz="1650" dirty="0">
                <a:cs typeface="Segoe UI"/>
              </a:endParaRPr>
            </a:p>
          </p:txBody>
        </p:sp>
        <p:sp>
          <p:nvSpPr>
            <p:cNvPr id="1666" name="Freeform: Shape 1665">
              <a:extLst>
                <a:ext uri="{FF2B5EF4-FFF2-40B4-BE49-F238E27FC236}">
                  <a16:creationId xmlns:a16="http://schemas.microsoft.com/office/drawing/2014/main" id="{937E9A50-6AEB-43C0-ADCB-D3CDC522B2B7}"/>
                </a:ext>
              </a:extLst>
            </p:cNvPr>
            <p:cNvSpPr/>
            <p:nvPr/>
          </p:nvSpPr>
          <p:spPr>
            <a:xfrm>
              <a:off x="10295411" y="6624854"/>
              <a:ext cx="334154" cy="194417"/>
            </a:xfrm>
            <a:custGeom>
              <a:avLst/>
              <a:gdLst>
                <a:gd name="connsiteX0" fmla="*/ 93563 w 334154"/>
                <a:gd name="connsiteY0" fmla="*/ 0 h 194417"/>
                <a:gd name="connsiteX1" fmla="*/ 334155 w 334154"/>
                <a:gd name="connsiteY1" fmla="*/ 139130 h 194417"/>
                <a:gd name="connsiteX2" fmla="*/ 240591 w 334154"/>
                <a:gd name="connsiteY2" fmla="*/ 194417 h 194417"/>
                <a:gd name="connsiteX3" fmla="*/ 0 w 334154"/>
                <a:gd name="connsiteY3" fmla="*/ 55287 h 194417"/>
                <a:gd name="connsiteX4" fmla="*/ 93563 w 334154"/>
                <a:gd name="connsiteY4" fmla="*/ 0 h 1944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154" h="194417">
                  <a:moveTo>
                    <a:pt x="93563" y="0"/>
                  </a:moveTo>
                  <a:lnTo>
                    <a:pt x="334155" y="139130"/>
                  </a:lnTo>
                  <a:lnTo>
                    <a:pt x="240591" y="194417"/>
                  </a:lnTo>
                  <a:lnTo>
                    <a:pt x="0" y="55287"/>
                  </a:lnTo>
                  <a:lnTo>
                    <a:pt x="93563" y="0"/>
                  </a:lnTo>
                  <a:close/>
                </a:path>
              </a:pathLst>
            </a:custGeom>
            <a:solidFill>
              <a:schemeClr val="bg2">
                <a:lumMod val="90000"/>
                <a:alpha val="35000"/>
              </a:schemeClr>
            </a:solidFill>
            <a:ln w="6073" cap="flat">
              <a:noFill/>
              <a:prstDash val="solid"/>
              <a:miter/>
            </a:ln>
          </p:spPr>
          <p:txBody>
            <a:bodyPr rtlCol="0" anchor="ctr"/>
            <a:lstStyle/>
            <a:p>
              <a:endParaRPr lang="fr-fr" sz="1650" dirty="0">
                <a:cs typeface="Segoe UI"/>
              </a:endParaRPr>
            </a:p>
          </p:txBody>
        </p:sp>
        <p:sp>
          <p:nvSpPr>
            <p:cNvPr id="1667" name="Freeform: Shape 1666">
              <a:extLst>
                <a:ext uri="{FF2B5EF4-FFF2-40B4-BE49-F238E27FC236}">
                  <a16:creationId xmlns:a16="http://schemas.microsoft.com/office/drawing/2014/main" id="{4AEA98F5-D0E6-405D-9209-0770E3F4F8F1}"/>
                </a:ext>
              </a:extLst>
            </p:cNvPr>
            <p:cNvSpPr/>
            <p:nvPr/>
          </p:nvSpPr>
          <p:spPr>
            <a:xfrm>
              <a:off x="10358597" y="6293133"/>
              <a:ext cx="241198" cy="489078"/>
            </a:xfrm>
            <a:custGeom>
              <a:avLst/>
              <a:gdLst>
                <a:gd name="connsiteX0" fmla="*/ 172545 w 241198"/>
                <a:gd name="connsiteY0" fmla="*/ 173150 h 489078"/>
                <a:gd name="connsiteX1" fmla="*/ 241199 w 241198"/>
                <a:gd name="connsiteY1" fmla="*/ 212641 h 489078"/>
                <a:gd name="connsiteX2" fmla="*/ 240591 w 241198"/>
                <a:gd name="connsiteY2" fmla="*/ 489078 h 489078"/>
                <a:gd name="connsiteX3" fmla="*/ 0 w 241198"/>
                <a:gd name="connsiteY3" fmla="*/ 349949 h 489078"/>
                <a:gd name="connsiteX4" fmla="*/ 1215 w 241198"/>
                <a:gd name="connsiteY4" fmla="*/ 0 h 489078"/>
                <a:gd name="connsiteX5" fmla="*/ 173153 w 241198"/>
                <a:gd name="connsiteY5" fmla="*/ 99029 h 489078"/>
                <a:gd name="connsiteX6" fmla="*/ 172545 w 241198"/>
                <a:gd name="connsiteY6" fmla="*/ 173150 h 489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1198" h="489078">
                  <a:moveTo>
                    <a:pt x="172545" y="173150"/>
                  </a:moveTo>
                  <a:lnTo>
                    <a:pt x="241199" y="212641"/>
                  </a:lnTo>
                  <a:lnTo>
                    <a:pt x="240591" y="489078"/>
                  </a:lnTo>
                  <a:lnTo>
                    <a:pt x="0" y="349949"/>
                  </a:lnTo>
                  <a:lnTo>
                    <a:pt x="1215" y="0"/>
                  </a:lnTo>
                  <a:lnTo>
                    <a:pt x="173153" y="99029"/>
                  </a:lnTo>
                  <a:lnTo>
                    <a:pt x="172545" y="173150"/>
                  </a:lnTo>
                  <a:close/>
                </a:path>
              </a:pathLst>
            </a:custGeom>
            <a:solidFill>
              <a:srgbClr val="243A5E"/>
            </a:solidFill>
            <a:ln w="6073" cap="flat">
              <a:noFill/>
              <a:prstDash val="solid"/>
              <a:miter/>
            </a:ln>
          </p:spPr>
          <p:txBody>
            <a:bodyPr rtlCol="0" anchor="ctr"/>
            <a:lstStyle/>
            <a:p>
              <a:endParaRPr lang="fr-fr" sz="1650" dirty="0">
                <a:cs typeface="Segoe UI"/>
              </a:endParaRPr>
            </a:p>
          </p:txBody>
        </p:sp>
        <p:sp>
          <p:nvSpPr>
            <p:cNvPr id="1668" name="Freeform: Shape 1667">
              <a:extLst>
                <a:ext uri="{FF2B5EF4-FFF2-40B4-BE49-F238E27FC236}">
                  <a16:creationId xmlns:a16="http://schemas.microsoft.com/office/drawing/2014/main" id="{18B0D0F5-8FE0-4B07-B2A6-C802C5B8065F}"/>
                </a:ext>
              </a:extLst>
            </p:cNvPr>
            <p:cNvSpPr/>
            <p:nvPr/>
          </p:nvSpPr>
          <p:spPr>
            <a:xfrm>
              <a:off x="10531142" y="6373935"/>
              <a:ext cx="31592" cy="92348"/>
            </a:xfrm>
            <a:custGeom>
              <a:avLst/>
              <a:gdLst>
                <a:gd name="connsiteX0" fmla="*/ 0 w 31592"/>
                <a:gd name="connsiteY0" fmla="*/ 18227 h 92348"/>
                <a:gd name="connsiteX1" fmla="*/ 31593 w 31592"/>
                <a:gd name="connsiteY1" fmla="*/ 0 h 92348"/>
                <a:gd name="connsiteX2" fmla="*/ 31593 w 31592"/>
                <a:gd name="connsiteY2" fmla="*/ 73514 h 92348"/>
                <a:gd name="connsiteX3" fmla="*/ 0 w 31592"/>
                <a:gd name="connsiteY3" fmla="*/ 92348 h 92348"/>
                <a:gd name="connsiteX4" fmla="*/ 0 w 31592"/>
                <a:gd name="connsiteY4" fmla="*/ 18227 h 923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92" h="92348">
                  <a:moveTo>
                    <a:pt x="0" y="18227"/>
                  </a:moveTo>
                  <a:lnTo>
                    <a:pt x="31593" y="0"/>
                  </a:lnTo>
                  <a:lnTo>
                    <a:pt x="31593" y="73514"/>
                  </a:lnTo>
                  <a:lnTo>
                    <a:pt x="0" y="92348"/>
                  </a:lnTo>
                  <a:lnTo>
                    <a:pt x="0" y="18227"/>
                  </a:lnTo>
                  <a:close/>
                </a:path>
              </a:pathLst>
            </a:custGeom>
            <a:solidFill>
              <a:srgbClr val="0078D4"/>
            </a:solidFill>
            <a:ln w="6073" cap="flat">
              <a:noFill/>
              <a:prstDash val="solid"/>
              <a:miter/>
            </a:ln>
          </p:spPr>
          <p:txBody>
            <a:bodyPr rtlCol="0" anchor="ctr"/>
            <a:lstStyle/>
            <a:p>
              <a:endParaRPr lang="fr-fr" sz="1650" dirty="0">
                <a:cs typeface="Segoe UI"/>
              </a:endParaRPr>
            </a:p>
          </p:txBody>
        </p:sp>
        <p:sp>
          <p:nvSpPr>
            <p:cNvPr id="1669" name="Freeform: Shape 1668">
              <a:extLst>
                <a:ext uri="{FF2B5EF4-FFF2-40B4-BE49-F238E27FC236}">
                  <a16:creationId xmlns:a16="http://schemas.microsoft.com/office/drawing/2014/main" id="{6D16D8BB-4EBB-48F5-86C1-25C399F951C2}"/>
                </a:ext>
              </a:extLst>
            </p:cNvPr>
            <p:cNvSpPr/>
            <p:nvPr/>
          </p:nvSpPr>
          <p:spPr>
            <a:xfrm>
              <a:off x="10359812" y="6274906"/>
              <a:ext cx="202922" cy="117255"/>
            </a:xfrm>
            <a:custGeom>
              <a:avLst/>
              <a:gdLst>
                <a:gd name="connsiteX0" fmla="*/ 0 w 202922"/>
                <a:gd name="connsiteY0" fmla="*/ 18227 h 117255"/>
                <a:gd name="connsiteX1" fmla="*/ 31593 w 202922"/>
                <a:gd name="connsiteY1" fmla="*/ 0 h 117255"/>
                <a:gd name="connsiteX2" fmla="*/ 202923 w 202922"/>
                <a:gd name="connsiteY2" fmla="*/ 99029 h 117255"/>
                <a:gd name="connsiteX3" fmla="*/ 171330 w 202922"/>
                <a:gd name="connsiteY3" fmla="*/ 117255 h 117255"/>
                <a:gd name="connsiteX4" fmla="*/ 0 w 202922"/>
                <a:gd name="connsiteY4" fmla="*/ 18227 h 1172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922" h="117255">
                  <a:moveTo>
                    <a:pt x="0" y="18227"/>
                  </a:moveTo>
                  <a:lnTo>
                    <a:pt x="31593" y="0"/>
                  </a:lnTo>
                  <a:lnTo>
                    <a:pt x="202923" y="99029"/>
                  </a:lnTo>
                  <a:lnTo>
                    <a:pt x="171330" y="117255"/>
                  </a:lnTo>
                  <a:lnTo>
                    <a:pt x="0" y="18227"/>
                  </a:lnTo>
                  <a:close/>
                </a:path>
              </a:pathLst>
            </a:custGeom>
            <a:solidFill>
              <a:srgbClr val="185A97"/>
            </a:solidFill>
            <a:ln w="6073" cap="flat">
              <a:noFill/>
              <a:prstDash val="solid"/>
              <a:miter/>
            </a:ln>
          </p:spPr>
          <p:txBody>
            <a:bodyPr rtlCol="0" anchor="ctr"/>
            <a:lstStyle/>
            <a:p>
              <a:endParaRPr lang="fr-fr" sz="1650" dirty="0">
                <a:cs typeface="Segoe UI"/>
              </a:endParaRPr>
            </a:p>
          </p:txBody>
        </p:sp>
        <p:sp>
          <p:nvSpPr>
            <p:cNvPr id="1670" name="Freeform: Shape 1669">
              <a:extLst>
                <a:ext uri="{FF2B5EF4-FFF2-40B4-BE49-F238E27FC236}">
                  <a16:creationId xmlns:a16="http://schemas.microsoft.com/office/drawing/2014/main" id="{31BD49BA-FEED-4F60-931E-747AE5ADE23F}"/>
                </a:ext>
              </a:extLst>
            </p:cNvPr>
            <p:cNvSpPr/>
            <p:nvPr/>
          </p:nvSpPr>
          <p:spPr>
            <a:xfrm>
              <a:off x="10531142" y="6373935"/>
              <a:ext cx="100246" cy="131839"/>
            </a:xfrm>
            <a:custGeom>
              <a:avLst/>
              <a:gdLst>
                <a:gd name="connsiteX0" fmla="*/ 0 w 100246"/>
                <a:gd name="connsiteY0" fmla="*/ 18227 h 131839"/>
                <a:gd name="connsiteX1" fmla="*/ 31593 w 100246"/>
                <a:gd name="connsiteY1" fmla="*/ 0 h 131839"/>
                <a:gd name="connsiteX2" fmla="*/ 100246 w 100246"/>
                <a:gd name="connsiteY2" fmla="*/ 113613 h 131839"/>
                <a:gd name="connsiteX3" fmla="*/ 68654 w 100246"/>
                <a:gd name="connsiteY3" fmla="*/ 131839 h 131839"/>
                <a:gd name="connsiteX4" fmla="*/ 0 w 100246"/>
                <a:gd name="connsiteY4" fmla="*/ 18227 h 1318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46" h="131839">
                  <a:moveTo>
                    <a:pt x="0" y="18227"/>
                  </a:moveTo>
                  <a:lnTo>
                    <a:pt x="31593" y="0"/>
                  </a:lnTo>
                  <a:lnTo>
                    <a:pt x="100246" y="113613"/>
                  </a:lnTo>
                  <a:lnTo>
                    <a:pt x="68654" y="131839"/>
                  </a:lnTo>
                  <a:lnTo>
                    <a:pt x="0" y="18227"/>
                  </a:lnTo>
                  <a:close/>
                </a:path>
              </a:pathLst>
            </a:custGeom>
            <a:solidFill>
              <a:srgbClr val="0078D4"/>
            </a:solidFill>
            <a:ln w="6073" cap="flat">
              <a:noFill/>
              <a:prstDash val="solid"/>
              <a:miter/>
            </a:ln>
          </p:spPr>
          <p:txBody>
            <a:bodyPr rtlCol="0" anchor="ctr"/>
            <a:lstStyle/>
            <a:p>
              <a:endParaRPr lang="fr-fr" sz="1650" dirty="0">
                <a:cs typeface="Segoe UI"/>
              </a:endParaRPr>
            </a:p>
          </p:txBody>
        </p:sp>
        <p:sp>
          <p:nvSpPr>
            <p:cNvPr id="1671" name="Freeform: Shape 1670">
              <a:extLst>
                <a:ext uri="{FF2B5EF4-FFF2-40B4-BE49-F238E27FC236}">
                  <a16:creationId xmlns:a16="http://schemas.microsoft.com/office/drawing/2014/main" id="{390823F2-5CEB-49C8-BFA9-59FF888B9691}"/>
                </a:ext>
              </a:extLst>
            </p:cNvPr>
            <p:cNvSpPr/>
            <p:nvPr/>
          </p:nvSpPr>
          <p:spPr>
            <a:xfrm>
              <a:off x="10599188" y="6487547"/>
              <a:ext cx="32200" cy="294663"/>
            </a:xfrm>
            <a:custGeom>
              <a:avLst/>
              <a:gdLst>
                <a:gd name="connsiteX0" fmla="*/ 608 w 32200"/>
                <a:gd name="connsiteY0" fmla="*/ 18227 h 294663"/>
                <a:gd name="connsiteX1" fmla="*/ 32200 w 32200"/>
                <a:gd name="connsiteY1" fmla="*/ 0 h 294663"/>
                <a:gd name="connsiteX2" fmla="*/ 31593 w 32200"/>
                <a:gd name="connsiteY2" fmla="*/ 275829 h 294663"/>
                <a:gd name="connsiteX3" fmla="*/ 0 w 32200"/>
                <a:gd name="connsiteY3" fmla="*/ 294664 h 294663"/>
                <a:gd name="connsiteX4" fmla="*/ 608 w 32200"/>
                <a:gd name="connsiteY4" fmla="*/ 18227 h 2946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00" h="294663">
                  <a:moveTo>
                    <a:pt x="608" y="18227"/>
                  </a:moveTo>
                  <a:lnTo>
                    <a:pt x="32200" y="0"/>
                  </a:lnTo>
                  <a:lnTo>
                    <a:pt x="31593" y="275829"/>
                  </a:lnTo>
                  <a:lnTo>
                    <a:pt x="0" y="294664"/>
                  </a:lnTo>
                  <a:lnTo>
                    <a:pt x="608" y="18227"/>
                  </a:lnTo>
                  <a:close/>
                </a:path>
              </a:pathLst>
            </a:custGeom>
            <a:solidFill>
              <a:srgbClr val="1D4A79"/>
            </a:solidFill>
            <a:ln w="6073" cap="flat">
              <a:noFill/>
              <a:prstDash val="solid"/>
              <a:miter/>
            </a:ln>
          </p:spPr>
          <p:txBody>
            <a:bodyPr rtlCol="0" anchor="ctr"/>
            <a:lstStyle/>
            <a:p>
              <a:endParaRPr lang="fr-fr" sz="1650" dirty="0">
                <a:cs typeface="Segoe UI"/>
              </a:endParaRPr>
            </a:p>
          </p:txBody>
        </p:sp>
        <p:sp>
          <p:nvSpPr>
            <p:cNvPr id="1672" name="Freeform: Shape 1671">
              <a:extLst>
                <a:ext uri="{FF2B5EF4-FFF2-40B4-BE49-F238E27FC236}">
                  <a16:creationId xmlns:a16="http://schemas.microsoft.com/office/drawing/2014/main" id="{8D9091B4-FD46-4A13-9DCD-4B199CF07767}"/>
                </a:ext>
              </a:extLst>
            </p:cNvPr>
            <p:cNvSpPr/>
            <p:nvPr/>
          </p:nvSpPr>
          <p:spPr>
            <a:xfrm>
              <a:off x="10531142" y="6392161"/>
              <a:ext cx="68653" cy="113612"/>
            </a:xfrm>
            <a:custGeom>
              <a:avLst/>
              <a:gdLst>
                <a:gd name="connsiteX0" fmla="*/ 0 w 68653"/>
                <a:gd name="connsiteY0" fmla="*/ 0 h 113612"/>
                <a:gd name="connsiteX1" fmla="*/ 68654 w 68653"/>
                <a:gd name="connsiteY1" fmla="*/ 113613 h 113612"/>
                <a:gd name="connsiteX2" fmla="*/ 0 w 68653"/>
                <a:gd name="connsiteY2" fmla="*/ 74122 h 113612"/>
                <a:gd name="connsiteX3" fmla="*/ 0 w 68653"/>
                <a:gd name="connsiteY3" fmla="*/ 0 h 113612"/>
              </a:gdLst>
              <a:ahLst/>
              <a:cxnLst>
                <a:cxn ang="0">
                  <a:pos x="connsiteX0" y="connsiteY0"/>
                </a:cxn>
                <a:cxn ang="0">
                  <a:pos x="connsiteX1" y="connsiteY1"/>
                </a:cxn>
                <a:cxn ang="0">
                  <a:pos x="connsiteX2" y="connsiteY2"/>
                </a:cxn>
                <a:cxn ang="0">
                  <a:pos x="connsiteX3" y="connsiteY3"/>
                </a:cxn>
              </a:cxnLst>
              <a:rect l="l" t="t" r="r" b="b"/>
              <a:pathLst>
                <a:path w="68653" h="113612">
                  <a:moveTo>
                    <a:pt x="0" y="0"/>
                  </a:moveTo>
                  <a:lnTo>
                    <a:pt x="68654" y="113613"/>
                  </a:lnTo>
                  <a:lnTo>
                    <a:pt x="0" y="74122"/>
                  </a:lnTo>
                  <a:lnTo>
                    <a:pt x="0" y="0"/>
                  </a:lnTo>
                  <a:close/>
                </a:path>
              </a:pathLst>
            </a:custGeom>
            <a:solidFill>
              <a:srgbClr val="156AB3"/>
            </a:solidFill>
            <a:ln w="6073" cap="flat">
              <a:noFill/>
              <a:prstDash val="solid"/>
              <a:miter/>
            </a:ln>
          </p:spPr>
          <p:txBody>
            <a:bodyPr rtlCol="0" anchor="ctr"/>
            <a:lstStyle/>
            <a:p>
              <a:endParaRPr lang="fr-fr" sz="1650" dirty="0">
                <a:cs typeface="Segoe UI"/>
              </a:endParaRPr>
            </a:p>
          </p:txBody>
        </p:sp>
        <p:sp>
          <p:nvSpPr>
            <p:cNvPr id="1673" name="Freeform: Shape 1672">
              <a:extLst>
                <a:ext uri="{FF2B5EF4-FFF2-40B4-BE49-F238E27FC236}">
                  <a16:creationId xmlns:a16="http://schemas.microsoft.com/office/drawing/2014/main" id="{28F4D936-75A7-4852-B903-B2BE8A05494F}"/>
                </a:ext>
              </a:extLst>
            </p:cNvPr>
            <p:cNvSpPr/>
            <p:nvPr/>
          </p:nvSpPr>
          <p:spPr>
            <a:xfrm>
              <a:off x="10237086" y="6358138"/>
              <a:ext cx="241198" cy="488473"/>
            </a:xfrm>
            <a:custGeom>
              <a:avLst/>
              <a:gdLst>
                <a:gd name="connsiteX0" fmla="*/ 172545 w 241198"/>
                <a:gd name="connsiteY0" fmla="*/ 172545 h 488473"/>
                <a:gd name="connsiteX1" fmla="*/ 241198 w 241198"/>
                <a:gd name="connsiteY1" fmla="*/ 212036 h 488473"/>
                <a:gd name="connsiteX2" fmla="*/ 240591 w 241198"/>
                <a:gd name="connsiteY2" fmla="*/ 488473 h 488473"/>
                <a:gd name="connsiteX3" fmla="*/ 0 w 241198"/>
                <a:gd name="connsiteY3" fmla="*/ 349951 h 488473"/>
                <a:gd name="connsiteX4" fmla="*/ 1215 w 241198"/>
                <a:gd name="connsiteY4" fmla="*/ 0 h 488473"/>
                <a:gd name="connsiteX5" fmla="*/ 173152 w 241198"/>
                <a:gd name="connsiteY5" fmla="*/ 99031 h 488473"/>
                <a:gd name="connsiteX6" fmla="*/ 172545 w 241198"/>
                <a:gd name="connsiteY6" fmla="*/ 172545 h 488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1198" h="488473">
                  <a:moveTo>
                    <a:pt x="172545" y="172545"/>
                  </a:moveTo>
                  <a:lnTo>
                    <a:pt x="241198" y="212036"/>
                  </a:lnTo>
                  <a:lnTo>
                    <a:pt x="240591" y="488473"/>
                  </a:lnTo>
                  <a:lnTo>
                    <a:pt x="0" y="349951"/>
                  </a:lnTo>
                  <a:lnTo>
                    <a:pt x="1215" y="0"/>
                  </a:lnTo>
                  <a:lnTo>
                    <a:pt x="173152" y="99031"/>
                  </a:lnTo>
                  <a:lnTo>
                    <a:pt x="172545" y="172545"/>
                  </a:lnTo>
                  <a:close/>
                </a:path>
              </a:pathLst>
            </a:custGeom>
            <a:solidFill>
              <a:srgbClr val="0078D4"/>
            </a:solidFill>
            <a:ln w="6073" cap="flat">
              <a:noFill/>
              <a:prstDash val="solid"/>
              <a:miter/>
            </a:ln>
          </p:spPr>
          <p:txBody>
            <a:bodyPr rtlCol="0" anchor="ctr"/>
            <a:lstStyle/>
            <a:p>
              <a:endParaRPr lang="fr-fr" sz="1650" dirty="0">
                <a:cs typeface="Segoe UI"/>
              </a:endParaRPr>
            </a:p>
          </p:txBody>
        </p:sp>
        <p:sp>
          <p:nvSpPr>
            <p:cNvPr id="1674" name="Freeform: Shape 1673">
              <a:extLst>
                <a:ext uri="{FF2B5EF4-FFF2-40B4-BE49-F238E27FC236}">
                  <a16:creationId xmlns:a16="http://schemas.microsoft.com/office/drawing/2014/main" id="{52BEEE0C-A66C-4CB1-880C-558BE9F989AF}"/>
                </a:ext>
              </a:extLst>
            </p:cNvPr>
            <p:cNvSpPr/>
            <p:nvPr/>
          </p:nvSpPr>
          <p:spPr>
            <a:xfrm>
              <a:off x="10409631" y="6438943"/>
              <a:ext cx="31592" cy="91740"/>
            </a:xfrm>
            <a:custGeom>
              <a:avLst/>
              <a:gdLst>
                <a:gd name="connsiteX0" fmla="*/ 0 w 31592"/>
                <a:gd name="connsiteY0" fmla="*/ 18227 h 91740"/>
                <a:gd name="connsiteX1" fmla="*/ 31593 w 31592"/>
                <a:gd name="connsiteY1" fmla="*/ 0 h 91740"/>
                <a:gd name="connsiteX2" fmla="*/ 30985 w 31592"/>
                <a:gd name="connsiteY2" fmla="*/ 73514 h 91740"/>
                <a:gd name="connsiteX3" fmla="*/ 0 w 31592"/>
                <a:gd name="connsiteY3" fmla="*/ 91741 h 91740"/>
                <a:gd name="connsiteX4" fmla="*/ 0 w 31592"/>
                <a:gd name="connsiteY4" fmla="*/ 18227 h 917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92" h="91740">
                  <a:moveTo>
                    <a:pt x="0" y="18227"/>
                  </a:moveTo>
                  <a:lnTo>
                    <a:pt x="31593" y="0"/>
                  </a:lnTo>
                  <a:lnTo>
                    <a:pt x="30985" y="73514"/>
                  </a:lnTo>
                  <a:lnTo>
                    <a:pt x="0" y="91741"/>
                  </a:lnTo>
                  <a:lnTo>
                    <a:pt x="0" y="18227"/>
                  </a:lnTo>
                  <a:close/>
                </a:path>
              </a:pathLst>
            </a:custGeom>
            <a:solidFill>
              <a:srgbClr val="0078D4"/>
            </a:solidFill>
            <a:ln w="6073" cap="flat">
              <a:noFill/>
              <a:prstDash val="solid"/>
              <a:miter/>
            </a:ln>
          </p:spPr>
          <p:txBody>
            <a:bodyPr rtlCol="0" anchor="ctr"/>
            <a:lstStyle/>
            <a:p>
              <a:endParaRPr lang="fr-fr" sz="1650" dirty="0">
                <a:cs typeface="Segoe UI"/>
              </a:endParaRPr>
            </a:p>
          </p:txBody>
        </p:sp>
        <p:sp>
          <p:nvSpPr>
            <p:cNvPr id="1675" name="Freeform: Shape 1674">
              <a:extLst>
                <a:ext uri="{FF2B5EF4-FFF2-40B4-BE49-F238E27FC236}">
                  <a16:creationId xmlns:a16="http://schemas.microsoft.com/office/drawing/2014/main" id="{9CFB7F37-2E28-4728-858D-185EF38D4719}"/>
                </a:ext>
              </a:extLst>
            </p:cNvPr>
            <p:cNvSpPr/>
            <p:nvPr/>
          </p:nvSpPr>
          <p:spPr>
            <a:xfrm>
              <a:off x="10237694" y="6339914"/>
              <a:ext cx="203529" cy="117255"/>
            </a:xfrm>
            <a:custGeom>
              <a:avLst/>
              <a:gdLst>
                <a:gd name="connsiteX0" fmla="*/ 0 w 203529"/>
                <a:gd name="connsiteY0" fmla="*/ 18224 h 117255"/>
                <a:gd name="connsiteX1" fmla="*/ 31593 w 203529"/>
                <a:gd name="connsiteY1" fmla="*/ 0 h 117255"/>
                <a:gd name="connsiteX2" fmla="*/ 203530 w 203529"/>
                <a:gd name="connsiteY2" fmla="*/ 99029 h 117255"/>
                <a:gd name="connsiteX3" fmla="*/ 171937 w 203529"/>
                <a:gd name="connsiteY3" fmla="*/ 117255 h 117255"/>
                <a:gd name="connsiteX4" fmla="*/ 0 w 203529"/>
                <a:gd name="connsiteY4" fmla="*/ 18224 h 1172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529" h="117255">
                  <a:moveTo>
                    <a:pt x="0" y="18224"/>
                  </a:moveTo>
                  <a:lnTo>
                    <a:pt x="31593" y="0"/>
                  </a:lnTo>
                  <a:lnTo>
                    <a:pt x="203530" y="99029"/>
                  </a:lnTo>
                  <a:lnTo>
                    <a:pt x="171937" y="117255"/>
                  </a:lnTo>
                  <a:lnTo>
                    <a:pt x="0" y="18224"/>
                  </a:lnTo>
                  <a:close/>
                </a:path>
              </a:pathLst>
            </a:custGeom>
            <a:solidFill>
              <a:srgbClr val="32B0E7"/>
            </a:solidFill>
            <a:ln w="6073" cap="flat">
              <a:noFill/>
              <a:prstDash val="solid"/>
              <a:miter/>
            </a:ln>
          </p:spPr>
          <p:txBody>
            <a:bodyPr rtlCol="0" anchor="ctr"/>
            <a:lstStyle/>
            <a:p>
              <a:endParaRPr lang="fr-fr" sz="1650" dirty="0">
                <a:cs typeface="Segoe UI"/>
              </a:endParaRPr>
            </a:p>
          </p:txBody>
        </p:sp>
        <p:sp>
          <p:nvSpPr>
            <p:cNvPr id="1676" name="Freeform: Shape 1675">
              <a:extLst>
                <a:ext uri="{FF2B5EF4-FFF2-40B4-BE49-F238E27FC236}">
                  <a16:creationId xmlns:a16="http://schemas.microsoft.com/office/drawing/2014/main" id="{B4260254-F0CF-4886-859E-7F4BBFC6DBC5}"/>
                </a:ext>
              </a:extLst>
            </p:cNvPr>
            <p:cNvSpPr/>
            <p:nvPr/>
          </p:nvSpPr>
          <p:spPr>
            <a:xfrm>
              <a:off x="10409631" y="6438943"/>
              <a:ext cx="100246" cy="131839"/>
            </a:xfrm>
            <a:custGeom>
              <a:avLst/>
              <a:gdLst>
                <a:gd name="connsiteX0" fmla="*/ 0 w 100246"/>
                <a:gd name="connsiteY0" fmla="*/ 18227 h 131839"/>
                <a:gd name="connsiteX1" fmla="*/ 31593 w 100246"/>
                <a:gd name="connsiteY1" fmla="*/ 0 h 131839"/>
                <a:gd name="connsiteX2" fmla="*/ 100246 w 100246"/>
                <a:gd name="connsiteY2" fmla="*/ 113005 h 131839"/>
                <a:gd name="connsiteX3" fmla="*/ 68654 w 100246"/>
                <a:gd name="connsiteY3" fmla="*/ 131839 h 131839"/>
                <a:gd name="connsiteX4" fmla="*/ 0 w 100246"/>
                <a:gd name="connsiteY4" fmla="*/ 18227 h 1318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46" h="131839">
                  <a:moveTo>
                    <a:pt x="0" y="18227"/>
                  </a:moveTo>
                  <a:lnTo>
                    <a:pt x="31593" y="0"/>
                  </a:lnTo>
                  <a:lnTo>
                    <a:pt x="100246" y="113005"/>
                  </a:lnTo>
                  <a:lnTo>
                    <a:pt x="68654" y="131839"/>
                  </a:lnTo>
                  <a:lnTo>
                    <a:pt x="0" y="18227"/>
                  </a:lnTo>
                  <a:close/>
                </a:path>
              </a:pathLst>
            </a:custGeom>
            <a:solidFill>
              <a:srgbClr val="45CAF2"/>
            </a:solidFill>
            <a:ln w="6073" cap="flat">
              <a:noFill/>
              <a:prstDash val="solid"/>
              <a:miter/>
            </a:ln>
          </p:spPr>
          <p:txBody>
            <a:bodyPr rtlCol="0" anchor="ctr"/>
            <a:lstStyle/>
            <a:p>
              <a:endParaRPr lang="fr-fr" sz="1650" dirty="0">
                <a:cs typeface="Segoe UI"/>
              </a:endParaRPr>
            </a:p>
          </p:txBody>
        </p:sp>
        <p:sp>
          <p:nvSpPr>
            <p:cNvPr id="1677" name="Freeform: Shape 1676">
              <a:extLst>
                <a:ext uri="{FF2B5EF4-FFF2-40B4-BE49-F238E27FC236}">
                  <a16:creationId xmlns:a16="http://schemas.microsoft.com/office/drawing/2014/main" id="{154B058A-9DE6-44F2-AE38-3CC13C441A9D}"/>
                </a:ext>
              </a:extLst>
            </p:cNvPr>
            <p:cNvSpPr/>
            <p:nvPr/>
          </p:nvSpPr>
          <p:spPr>
            <a:xfrm>
              <a:off x="10477070" y="6551948"/>
              <a:ext cx="32807" cy="294663"/>
            </a:xfrm>
            <a:custGeom>
              <a:avLst/>
              <a:gdLst>
                <a:gd name="connsiteX0" fmla="*/ 1215 w 32807"/>
                <a:gd name="connsiteY0" fmla="*/ 18834 h 294663"/>
                <a:gd name="connsiteX1" fmla="*/ 32808 w 32807"/>
                <a:gd name="connsiteY1" fmla="*/ 0 h 294663"/>
                <a:gd name="connsiteX2" fmla="*/ 31593 w 32807"/>
                <a:gd name="connsiteY2" fmla="*/ 276437 h 294663"/>
                <a:gd name="connsiteX3" fmla="*/ 0 w 32807"/>
                <a:gd name="connsiteY3" fmla="*/ 294664 h 294663"/>
                <a:gd name="connsiteX4" fmla="*/ 1215 w 32807"/>
                <a:gd name="connsiteY4" fmla="*/ 18834 h 2946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807" h="294663">
                  <a:moveTo>
                    <a:pt x="1215" y="18834"/>
                  </a:moveTo>
                  <a:lnTo>
                    <a:pt x="32808" y="0"/>
                  </a:lnTo>
                  <a:lnTo>
                    <a:pt x="31593" y="276437"/>
                  </a:lnTo>
                  <a:lnTo>
                    <a:pt x="0" y="294664"/>
                  </a:lnTo>
                  <a:lnTo>
                    <a:pt x="1215" y="18834"/>
                  </a:lnTo>
                  <a:close/>
                </a:path>
              </a:pathLst>
            </a:custGeom>
            <a:solidFill>
              <a:srgbClr val="32B0E7"/>
            </a:solidFill>
            <a:ln w="6073" cap="flat">
              <a:noFill/>
              <a:prstDash val="solid"/>
              <a:miter/>
            </a:ln>
          </p:spPr>
          <p:txBody>
            <a:bodyPr rtlCol="0" anchor="ctr"/>
            <a:lstStyle/>
            <a:p>
              <a:endParaRPr lang="fr-fr" sz="1650" dirty="0">
                <a:cs typeface="Segoe UI"/>
              </a:endParaRPr>
            </a:p>
          </p:txBody>
        </p:sp>
        <p:sp>
          <p:nvSpPr>
            <p:cNvPr id="1678" name="Freeform: Shape 1677">
              <a:extLst>
                <a:ext uri="{FF2B5EF4-FFF2-40B4-BE49-F238E27FC236}">
                  <a16:creationId xmlns:a16="http://schemas.microsoft.com/office/drawing/2014/main" id="{0F957CAF-DC9D-402C-8796-9096B62173F3}"/>
                </a:ext>
              </a:extLst>
            </p:cNvPr>
            <p:cNvSpPr/>
            <p:nvPr/>
          </p:nvSpPr>
          <p:spPr>
            <a:xfrm>
              <a:off x="10409631" y="6457170"/>
              <a:ext cx="68653" cy="113612"/>
            </a:xfrm>
            <a:custGeom>
              <a:avLst/>
              <a:gdLst>
                <a:gd name="connsiteX0" fmla="*/ 0 w 68653"/>
                <a:gd name="connsiteY0" fmla="*/ 0 h 113612"/>
                <a:gd name="connsiteX1" fmla="*/ 68654 w 68653"/>
                <a:gd name="connsiteY1" fmla="*/ 113613 h 113612"/>
                <a:gd name="connsiteX2" fmla="*/ 0 w 68653"/>
                <a:gd name="connsiteY2" fmla="*/ 73514 h 113612"/>
                <a:gd name="connsiteX3" fmla="*/ 0 w 68653"/>
                <a:gd name="connsiteY3" fmla="*/ 0 h 113612"/>
              </a:gdLst>
              <a:ahLst/>
              <a:cxnLst>
                <a:cxn ang="0">
                  <a:pos x="connsiteX0" y="connsiteY0"/>
                </a:cxn>
                <a:cxn ang="0">
                  <a:pos x="connsiteX1" y="connsiteY1"/>
                </a:cxn>
                <a:cxn ang="0">
                  <a:pos x="connsiteX2" y="connsiteY2"/>
                </a:cxn>
                <a:cxn ang="0">
                  <a:pos x="connsiteX3" y="connsiteY3"/>
                </a:cxn>
              </a:cxnLst>
              <a:rect l="l" t="t" r="r" b="b"/>
              <a:pathLst>
                <a:path w="68653" h="113612">
                  <a:moveTo>
                    <a:pt x="0" y="0"/>
                  </a:moveTo>
                  <a:lnTo>
                    <a:pt x="68654" y="113613"/>
                  </a:lnTo>
                  <a:lnTo>
                    <a:pt x="0" y="73514"/>
                  </a:lnTo>
                  <a:lnTo>
                    <a:pt x="0" y="0"/>
                  </a:lnTo>
                  <a:close/>
                </a:path>
              </a:pathLst>
            </a:custGeom>
            <a:solidFill>
              <a:srgbClr val="32B0E7"/>
            </a:solidFill>
            <a:ln w="6073" cap="flat">
              <a:noFill/>
              <a:prstDash val="solid"/>
              <a:miter/>
            </a:ln>
          </p:spPr>
          <p:txBody>
            <a:bodyPr rtlCol="0" anchor="ctr"/>
            <a:lstStyle/>
            <a:p>
              <a:endParaRPr lang="fr-fr" sz="1650" dirty="0">
                <a:cs typeface="Segoe UI"/>
              </a:endParaRPr>
            </a:p>
          </p:txBody>
        </p:sp>
        <p:sp>
          <p:nvSpPr>
            <p:cNvPr id="1679" name="Freeform: Shape 1678">
              <a:extLst>
                <a:ext uri="{FF2B5EF4-FFF2-40B4-BE49-F238E27FC236}">
                  <a16:creationId xmlns:a16="http://schemas.microsoft.com/office/drawing/2014/main" id="{7B5EB77F-B649-4EF9-8095-D0DBA4973D13}"/>
                </a:ext>
              </a:extLst>
            </p:cNvPr>
            <p:cNvSpPr/>
            <p:nvPr/>
          </p:nvSpPr>
          <p:spPr>
            <a:xfrm>
              <a:off x="10184228" y="6671636"/>
              <a:ext cx="78982" cy="101461"/>
            </a:xfrm>
            <a:custGeom>
              <a:avLst/>
              <a:gdLst>
                <a:gd name="connsiteX0" fmla="*/ 0 w 78982"/>
                <a:gd name="connsiteY0" fmla="*/ 18227 h 101461"/>
                <a:gd name="connsiteX1" fmla="*/ 31593 w 78982"/>
                <a:gd name="connsiteY1" fmla="*/ 0 h 101461"/>
                <a:gd name="connsiteX2" fmla="*/ 78982 w 78982"/>
                <a:gd name="connsiteY2" fmla="*/ 83235 h 101461"/>
                <a:gd name="connsiteX3" fmla="*/ 47389 w 78982"/>
                <a:gd name="connsiteY3" fmla="*/ 101462 h 101461"/>
                <a:gd name="connsiteX4" fmla="*/ 0 w 78982"/>
                <a:gd name="connsiteY4" fmla="*/ 18227 h 1014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982" h="101461">
                  <a:moveTo>
                    <a:pt x="0" y="18227"/>
                  </a:moveTo>
                  <a:lnTo>
                    <a:pt x="31593" y="0"/>
                  </a:lnTo>
                  <a:lnTo>
                    <a:pt x="78982" y="83235"/>
                  </a:lnTo>
                  <a:lnTo>
                    <a:pt x="47389" y="101462"/>
                  </a:lnTo>
                  <a:lnTo>
                    <a:pt x="0" y="18227"/>
                  </a:lnTo>
                  <a:close/>
                </a:path>
              </a:pathLst>
            </a:custGeom>
            <a:solidFill>
              <a:srgbClr val="0078D4"/>
            </a:solidFill>
            <a:ln w="6073" cap="flat">
              <a:noFill/>
              <a:prstDash val="solid"/>
              <a:miter/>
            </a:ln>
          </p:spPr>
          <p:txBody>
            <a:bodyPr rtlCol="0" anchor="ctr"/>
            <a:lstStyle/>
            <a:p>
              <a:endParaRPr lang="fr-fr" sz="1650" dirty="0">
                <a:cs typeface="Segoe UI"/>
              </a:endParaRPr>
            </a:p>
          </p:txBody>
        </p:sp>
        <p:sp>
          <p:nvSpPr>
            <p:cNvPr id="1680" name="Freeform: Shape 1679">
              <a:extLst>
                <a:ext uri="{FF2B5EF4-FFF2-40B4-BE49-F238E27FC236}">
                  <a16:creationId xmlns:a16="http://schemas.microsoft.com/office/drawing/2014/main" id="{AB0D35D2-9950-425B-B7E5-F17404FFE8A6}"/>
                </a:ext>
              </a:extLst>
            </p:cNvPr>
            <p:cNvSpPr/>
            <p:nvPr/>
          </p:nvSpPr>
          <p:spPr>
            <a:xfrm>
              <a:off x="10280222" y="6635183"/>
              <a:ext cx="31593" cy="109967"/>
            </a:xfrm>
            <a:custGeom>
              <a:avLst/>
              <a:gdLst>
                <a:gd name="connsiteX0" fmla="*/ 608 w 31593"/>
                <a:gd name="connsiteY0" fmla="*/ 18227 h 109967"/>
                <a:gd name="connsiteX1" fmla="*/ 31593 w 31593"/>
                <a:gd name="connsiteY1" fmla="*/ 0 h 109967"/>
                <a:gd name="connsiteX2" fmla="*/ 31593 w 31593"/>
                <a:gd name="connsiteY2" fmla="*/ 91741 h 109967"/>
                <a:gd name="connsiteX3" fmla="*/ 0 w 31593"/>
                <a:gd name="connsiteY3" fmla="*/ 109967 h 109967"/>
                <a:gd name="connsiteX4" fmla="*/ 608 w 31593"/>
                <a:gd name="connsiteY4" fmla="*/ 18227 h 1099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93" h="109967">
                  <a:moveTo>
                    <a:pt x="608" y="18227"/>
                  </a:moveTo>
                  <a:lnTo>
                    <a:pt x="31593" y="0"/>
                  </a:lnTo>
                  <a:lnTo>
                    <a:pt x="31593" y="91741"/>
                  </a:lnTo>
                  <a:lnTo>
                    <a:pt x="0" y="109967"/>
                  </a:lnTo>
                  <a:lnTo>
                    <a:pt x="608" y="18227"/>
                  </a:lnTo>
                  <a:close/>
                </a:path>
              </a:pathLst>
            </a:custGeom>
            <a:solidFill>
              <a:srgbClr val="50E6FF"/>
            </a:solidFill>
            <a:ln w="6073" cap="flat">
              <a:noFill/>
              <a:prstDash val="solid"/>
              <a:miter/>
            </a:ln>
          </p:spPr>
          <p:txBody>
            <a:bodyPr rtlCol="0" anchor="ctr"/>
            <a:lstStyle/>
            <a:p>
              <a:endParaRPr lang="fr-fr" sz="1650" dirty="0">
                <a:cs typeface="Segoe UI"/>
              </a:endParaRPr>
            </a:p>
          </p:txBody>
        </p:sp>
        <p:sp>
          <p:nvSpPr>
            <p:cNvPr id="1681" name="Freeform: Shape 1680">
              <a:extLst>
                <a:ext uri="{FF2B5EF4-FFF2-40B4-BE49-F238E27FC236}">
                  <a16:creationId xmlns:a16="http://schemas.microsoft.com/office/drawing/2014/main" id="{4A52321E-2D6F-4BB3-A8B0-84A52B8C0B8D}"/>
                </a:ext>
              </a:extLst>
            </p:cNvPr>
            <p:cNvSpPr/>
            <p:nvPr/>
          </p:nvSpPr>
          <p:spPr>
            <a:xfrm>
              <a:off x="10280222" y="6598122"/>
              <a:ext cx="31593" cy="38275"/>
            </a:xfrm>
            <a:custGeom>
              <a:avLst/>
              <a:gdLst>
                <a:gd name="connsiteX0" fmla="*/ 0 w 31593"/>
                <a:gd name="connsiteY0" fmla="*/ 18227 h 38275"/>
                <a:gd name="connsiteX1" fmla="*/ 31593 w 31593"/>
                <a:gd name="connsiteY1" fmla="*/ 0 h 38275"/>
                <a:gd name="connsiteX2" fmla="*/ 31593 w 31593"/>
                <a:gd name="connsiteY2" fmla="*/ 20049 h 38275"/>
                <a:gd name="connsiteX3" fmla="*/ 0 w 31593"/>
                <a:gd name="connsiteY3" fmla="*/ 38276 h 38275"/>
                <a:gd name="connsiteX4" fmla="*/ 0 w 31593"/>
                <a:gd name="connsiteY4" fmla="*/ 18227 h 382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93" h="38275">
                  <a:moveTo>
                    <a:pt x="0" y="18227"/>
                  </a:moveTo>
                  <a:lnTo>
                    <a:pt x="31593" y="0"/>
                  </a:lnTo>
                  <a:lnTo>
                    <a:pt x="31593" y="20049"/>
                  </a:lnTo>
                  <a:lnTo>
                    <a:pt x="0" y="38276"/>
                  </a:lnTo>
                  <a:lnTo>
                    <a:pt x="0" y="18227"/>
                  </a:lnTo>
                  <a:close/>
                </a:path>
              </a:pathLst>
            </a:custGeom>
            <a:solidFill>
              <a:srgbClr val="50E6FF"/>
            </a:solidFill>
            <a:ln w="6073" cap="flat">
              <a:noFill/>
              <a:prstDash val="solid"/>
              <a:miter/>
            </a:ln>
          </p:spPr>
          <p:txBody>
            <a:bodyPr rtlCol="0" anchor="ctr"/>
            <a:lstStyle/>
            <a:p>
              <a:endParaRPr lang="fr-fr" sz="1650" dirty="0">
                <a:cs typeface="Segoe UI"/>
              </a:endParaRPr>
            </a:p>
          </p:txBody>
        </p:sp>
        <p:sp>
          <p:nvSpPr>
            <p:cNvPr id="1682" name="Freeform: Shape 1681">
              <a:extLst>
                <a:ext uri="{FF2B5EF4-FFF2-40B4-BE49-F238E27FC236}">
                  <a16:creationId xmlns:a16="http://schemas.microsoft.com/office/drawing/2014/main" id="{AF4CC619-D245-458D-BAA7-F8548072CB13}"/>
                </a:ext>
              </a:extLst>
            </p:cNvPr>
            <p:cNvSpPr/>
            <p:nvPr/>
          </p:nvSpPr>
          <p:spPr>
            <a:xfrm>
              <a:off x="10111322" y="6427399"/>
              <a:ext cx="241199" cy="488473"/>
            </a:xfrm>
            <a:custGeom>
              <a:avLst/>
              <a:gdLst>
                <a:gd name="connsiteX0" fmla="*/ 172545 w 241199"/>
                <a:gd name="connsiteY0" fmla="*/ 172545 h 488473"/>
                <a:gd name="connsiteX1" fmla="*/ 241200 w 241199"/>
                <a:gd name="connsiteY1" fmla="*/ 212036 h 488473"/>
                <a:gd name="connsiteX2" fmla="*/ 240592 w 241199"/>
                <a:gd name="connsiteY2" fmla="*/ 488473 h 488473"/>
                <a:gd name="connsiteX3" fmla="*/ 0 w 241199"/>
                <a:gd name="connsiteY3" fmla="*/ 349951 h 488473"/>
                <a:gd name="connsiteX4" fmla="*/ 1215 w 241199"/>
                <a:gd name="connsiteY4" fmla="*/ 0 h 488473"/>
                <a:gd name="connsiteX5" fmla="*/ 173153 w 241199"/>
                <a:gd name="connsiteY5" fmla="*/ 99031 h 488473"/>
                <a:gd name="connsiteX6" fmla="*/ 172545 w 241199"/>
                <a:gd name="connsiteY6" fmla="*/ 172545 h 488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1199" h="488473">
                  <a:moveTo>
                    <a:pt x="172545" y="172545"/>
                  </a:moveTo>
                  <a:lnTo>
                    <a:pt x="241200" y="212036"/>
                  </a:lnTo>
                  <a:lnTo>
                    <a:pt x="240592" y="488473"/>
                  </a:lnTo>
                  <a:lnTo>
                    <a:pt x="0" y="349951"/>
                  </a:lnTo>
                  <a:lnTo>
                    <a:pt x="1215" y="0"/>
                  </a:lnTo>
                  <a:lnTo>
                    <a:pt x="173153" y="99031"/>
                  </a:lnTo>
                  <a:lnTo>
                    <a:pt x="172545" y="172545"/>
                  </a:lnTo>
                  <a:close/>
                </a:path>
              </a:pathLst>
            </a:custGeom>
            <a:solidFill>
              <a:srgbClr val="45CAF2"/>
            </a:solidFill>
            <a:ln w="6073" cap="flat">
              <a:noFill/>
              <a:prstDash val="solid"/>
              <a:miter/>
            </a:ln>
          </p:spPr>
          <p:txBody>
            <a:bodyPr rtlCol="0" anchor="ctr"/>
            <a:lstStyle/>
            <a:p>
              <a:endParaRPr lang="fr-fr" sz="1650" dirty="0">
                <a:cs typeface="Segoe UI"/>
              </a:endParaRPr>
            </a:p>
          </p:txBody>
        </p:sp>
        <p:sp>
          <p:nvSpPr>
            <p:cNvPr id="1683" name="Freeform: Shape 1682">
              <a:extLst>
                <a:ext uri="{FF2B5EF4-FFF2-40B4-BE49-F238E27FC236}">
                  <a16:creationId xmlns:a16="http://schemas.microsoft.com/office/drawing/2014/main" id="{D916EC14-6016-4ED4-A165-FEF21AC9B79A}"/>
                </a:ext>
              </a:extLst>
            </p:cNvPr>
            <p:cNvSpPr/>
            <p:nvPr/>
          </p:nvSpPr>
          <p:spPr>
            <a:xfrm>
              <a:off x="10283867" y="6508204"/>
              <a:ext cx="32200" cy="91740"/>
            </a:xfrm>
            <a:custGeom>
              <a:avLst/>
              <a:gdLst>
                <a:gd name="connsiteX0" fmla="*/ 608 w 32200"/>
                <a:gd name="connsiteY0" fmla="*/ 18227 h 91740"/>
                <a:gd name="connsiteX1" fmla="*/ 32201 w 32200"/>
                <a:gd name="connsiteY1" fmla="*/ 0 h 91740"/>
                <a:gd name="connsiteX2" fmla="*/ 31593 w 32200"/>
                <a:gd name="connsiteY2" fmla="*/ 73514 h 91740"/>
                <a:gd name="connsiteX3" fmla="*/ 0 w 32200"/>
                <a:gd name="connsiteY3" fmla="*/ 91741 h 91740"/>
                <a:gd name="connsiteX4" fmla="*/ 608 w 32200"/>
                <a:gd name="connsiteY4" fmla="*/ 18227 h 917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00" h="91740">
                  <a:moveTo>
                    <a:pt x="608" y="18227"/>
                  </a:moveTo>
                  <a:lnTo>
                    <a:pt x="32201" y="0"/>
                  </a:lnTo>
                  <a:lnTo>
                    <a:pt x="31593" y="73514"/>
                  </a:lnTo>
                  <a:lnTo>
                    <a:pt x="0" y="91741"/>
                  </a:lnTo>
                  <a:lnTo>
                    <a:pt x="608" y="18227"/>
                  </a:lnTo>
                  <a:close/>
                </a:path>
              </a:pathLst>
            </a:custGeom>
            <a:solidFill>
              <a:srgbClr val="0078D4"/>
            </a:solidFill>
            <a:ln w="6073" cap="flat">
              <a:noFill/>
              <a:prstDash val="solid"/>
              <a:miter/>
            </a:ln>
          </p:spPr>
          <p:txBody>
            <a:bodyPr rtlCol="0" anchor="ctr"/>
            <a:lstStyle/>
            <a:p>
              <a:endParaRPr lang="fr-fr" sz="1650" dirty="0">
                <a:cs typeface="Segoe UI"/>
              </a:endParaRPr>
            </a:p>
          </p:txBody>
        </p:sp>
        <p:sp>
          <p:nvSpPr>
            <p:cNvPr id="1684" name="Freeform: Shape 1683">
              <a:extLst>
                <a:ext uri="{FF2B5EF4-FFF2-40B4-BE49-F238E27FC236}">
                  <a16:creationId xmlns:a16="http://schemas.microsoft.com/office/drawing/2014/main" id="{610DECFB-9056-43A9-A0B5-9CC0FB1796DD}"/>
                </a:ext>
              </a:extLst>
            </p:cNvPr>
            <p:cNvSpPr/>
            <p:nvPr/>
          </p:nvSpPr>
          <p:spPr>
            <a:xfrm>
              <a:off x="10112537" y="6409173"/>
              <a:ext cx="203531" cy="117257"/>
            </a:xfrm>
            <a:custGeom>
              <a:avLst/>
              <a:gdLst>
                <a:gd name="connsiteX0" fmla="*/ 0 w 203531"/>
                <a:gd name="connsiteY0" fmla="*/ 18227 h 117257"/>
                <a:gd name="connsiteX1" fmla="*/ 31593 w 203531"/>
                <a:gd name="connsiteY1" fmla="*/ 0 h 117257"/>
                <a:gd name="connsiteX2" fmla="*/ 203531 w 203531"/>
                <a:gd name="connsiteY2" fmla="*/ 99031 h 117257"/>
                <a:gd name="connsiteX3" fmla="*/ 171938 w 203531"/>
                <a:gd name="connsiteY3" fmla="*/ 117258 h 117257"/>
                <a:gd name="connsiteX4" fmla="*/ 0 w 203531"/>
                <a:gd name="connsiteY4" fmla="*/ 18227 h 1172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531" h="117257">
                  <a:moveTo>
                    <a:pt x="0" y="18227"/>
                  </a:moveTo>
                  <a:lnTo>
                    <a:pt x="31593" y="0"/>
                  </a:lnTo>
                  <a:lnTo>
                    <a:pt x="203531" y="99031"/>
                  </a:lnTo>
                  <a:lnTo>
                    <a:pt x="171938" y="117258"/>
                  </a:lnTo>
                  <a:lnTo>
                    <a:pt x="0" y="18227"/>
                  </a:lnTo>
                  <a:close/>
                </a:path>
              </a:pathLst>
            </a:custGeom>
            <a:solidFill>
              <a:srgbClr val="6ED5ED"/>
            </a:solidFill>
            <a:ln w="6073" cap="flat">
              <a:noFill/>
              <a:prstDash val="solid"/>
              <a:miter/>
            </a:ln>
          </p:spPr>
          <p:txBody>
            <a:bodyPr rtlCol="0" anchor="ctr"/>
            <a:lstStyle/>
            <a:p>
              <a:endParaRPr lang="fr-fr" sz="1650" dirty="0">
                <a:cs typeface="Segoe UI"/>
              </a:endParaRPr>
            </a:p>
          </p:txBody>
        </p:sp>
        <p:sp>
          <p:nvSpPr>
            <p:cNvPr id="1685" name="Freeform: Shape 1684">
              <a:extLst>
                <a:ext uri="{FF2B5EF4-FFF2-40B4-BE49-F238E27FC236}">
                  <a16:creationId xmlns:a16="http://schemas.microsoft.com/office/drawing/2014/main" id="{560F48A8-1866-4C3D-BF2E-0E970D8438EA}"/>
                </a:ext>
              </a:extLst>
            </p:cNvPr>
            <p:cNvSpPr/>
            <p:nvPr/>
          </p:nvSpPr>
          <p:spPr>
            <a:xfrm>
              <a:off x="10284474" y="6508204"/>
              <a:ext cx="99639" cy="131839"/>
            </a:xfrm>
            <a:custGeom>
              <a:avLst/>
              <a:gdLst>
                <a:gd name="connsiteX0" fmla="*/ 0 w 99639"/>
                <a:gd name="connsiteY0" fmla="*/ 18227 h 131839"/>
                <a:gd name="connsiteX1" fmla="*/ 31593 w 99639"/>
                <a:gd name="connsiteY1" fmla="*/ 0 h 131839"/>
                <a:gd name="connsiteX2" fmla="*/ 99639 w 99639"/>
                <a:gd name="connsiteY2" fmla="*/ 113613 h 131839"/>
                <a:gd name="connsiteX3" fmla="*/ 68654 w 99639"/>
                <a:gd name="connsiteY3" fmla="*/ 131839 h 131839"/>
                <a:gd name="connsiteX4" fmla="*/ 0 w 99639"/>
                <a:gd name="connsiteY4" fmla="*/ 18227 h 1318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639" h="131839">
                  <a:moveTo>
                    <a:pt x="0" y="18227"/>
                  </a:moveTo>
                  <a:lnTo>
                    <a:pt x="31593" y="0"/>
                  </a:lnTo>
                  <a:lnTo>
                    <a:pt x="99639" y="113613"/>
                  </a:lnTo>
                  <a:lnTo>
                    <a:pt x="68654" y="131839"/>
                  </a:lnTo>
                  <a:lnTo>
                    <a:pt x="0" y="18227"/>
                  </a:lnTo>
                  <a:close/>
                </a:path>
              </a:pathLst>
            </a:custGeom>
            <a:solidFill>
              <a:srgbClr val="A1F6FF"/>
            </a:solidFill>
            <a:ln w="6073" cap="flat">
              <a:noFill/>
              <a:prstDash val="solid"/>
              <a:miter/>
            </a:ln>
          </p:spPr>
          <p:txBody>
            <a:bodyPr rtlCol="0" anchor="ctr"/>
            <a:lstStyle/>
            <a:p>
              <a:endParaRPr lang="fr-fr" sz="1650" dirty="0">
                <a:cs typeface="Segoe UI"/>
              </a:endParaRPr>
            </a:p>
          </p:txBody>
        </p:sp>
        <p:sp>
          <p:nvSpPr>
            <p:cNvPr id="1686" name="Freeform: Shape 1685">
              <a:extLst>
                <a:ext uri="{FF2B5EF4-FFF2-40B4-BE49-F238E27FC236}">
                  <a16:creationId xmlns:a16="http://schemas.microsoft.com/office/drawing/2014/main" id="{A0A5B38A-57C4-43A4-B250-93AF8E14F926}"/>
                </a:ext>
              </a:extLst>
            </p:cNvPr>
            <p:cNvSpPr/>
            <p:nvPr/>
          </p:nvSpPr>
          <p:spPr>
            <a:xfrm>
              <a:off x="10283867" y="6581718"/>
              <a:ext cx="100247" cy="58325"/>
            </a:xfrm>
            <a:custGeom>
              <a:avLst/>
              <a:gdLst>
                <a:gd name="connsiteX0" fmla="*/ 0 w 100247"/>
                <a:gd name="connsiteY0" fmla="*/ 18227 h 58325"/>
                <a:gd name="connsiteX1" fmla="*/ 31593 w 100247"/>
                <a:gd name="connsiteY1" fmla="*/ 0 h 58325"/>
                <a:gd name="connsiteX2" fmla="*/ 100247 w 100247"/>
                <a:gd name="connsiteY2" fmla="*/ 40099 h 58325"/>
                <a:gd name="connsiteX3" fmla="*/ 69262 w 100247"/>
                <a:gd name="connsiteY3" fmla="*/ 58325 h 58325"/>
                <a:gd name="connsiteX4" fmla="*/ 0 w 100247"/>
                <a:gd name="connsiteY4" fmla="*/ 18227 h 583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47" h="58325">
                  <a:moveTo>
                    <a:pt x="0" y="18227"/>
                  </a:moveTo>
                  <a:lnTo>
                    <a:pt x="31593" y="0"/>
                  </a:lnTo>
                  <a:lnTo>
                    <a:pt x="100247" y="40099"/>
                  </a:lnTo>
                  <a:lnTo>
                    <a:pt x="69262" y="58325"/>
                  </a:lnTo>
                  <a:lnTo>
                    <a:pt x="0" y="18227"/>
                  </a:lnTo>
                  <a:close/>
                </a:path>
              </a:pathLst>
            </a:custGeom>
            <a:solidFill>
              <a:srgbClr val="A1F6FF"/>
            </a:solidFill>
            <a:ln w="6073" cap="flat">
              <a:noFill/>
              <a:prstDash val="solid"/>
              <a:miter/>
            </a:ln>
          </p:spPr>
          <p:txBody>
            <a:bodyPr rtlCol="0" anchor="ctr"/>
            <a:lstStyle/>
            <a:p>
              <a:endParaRPr lang="fr-fr" sz="1650" dirty="0">
                <a:cs typeface="Segoe UI"/>
              </a:endParaRPr>
            </a:p>
          </p:txBody>
        </p:sp>
        <p:sp>
          <p:nvSpPr>
            <p:cNvPr id="1687" name="Freeform: Shape 1686">
              <a:extLst>
                <a:ext uri="{FF2B5EF4-FFF2-40B4-BE49-F238E27FC236}">
                  <a16:creationId xmlns:a16="http://schemas.microsoft.com/office/drawing/2014/main" id="{B70E60A3-835D-4115-BC61-4D80DFBA5BD4}"/>
                </a:ext>
              </a:extLst>
            </p:cNvPr>
            <p:cNvSpPr/>
            <p:nvPr/>
          </p:nvSpPr>
          <p:spPr>
            <a:xfrm>
              <a:off x="10351914" y="6621817"/>
              <a:ext cx="32200" cy="294056"/>
            </a:xfrm>
            <a:custGeom>
              <a:avLst/>
              <a:gdLst>
                <a:gd name="connsiteX0" fmla="*/ 1215 w 32200"/>
                <a:gd name="connsiteY0" fmla="*/ 18227 h 294056"/>
                <a:gd name="connsiteX1" fmla="*/ 32200 w 32200"/>
                <a:gd name="connsiteY1" fmla="*/ 0 h 294056"/>
                <a:gd name="connsiteX2" fmla="*/ 31593 w 32200"/>
                <a:gd name="connsiteY2" fmla="*/ 275830 h 294056"/>
                <a:gd name="connsiteX3" fmla="*/ 0 w 32200"/>
                <a:gd name="connsiteY3" fmla="*/ 294056 h 294056"/>
                <a:gd name="connsiteX4" fmla="*/ 1215 w 32200"/>
                <a:gd name="connsiteY4" fmla="*/ 18227 h 2940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00" h="294056">
                  <a:moveTo>
                    <a:pt x="1215" y="18227"/>
                  </a:moveTo>
                  <a:lnTo>
                    <a:pt x="32200" y="0"/>
                  </a:lnTo>
                  <a:lnTo>
                    <a:pt x="31593" y="275830"/>
                  </a:lnTo>
                  <a:lnTo>
                    <a:pt x="0" y="294056"/>
                  </a:lnTo>
                  <a:lnTo>
                    <a:pt x="1215" y="18227"/>
                  </a:lnTo>
                  <a:close/>
                </a:path>
              </a:pathLst>
            </a:custGeom>
            <a:solidFill>
              <a:srgbClr val="32B0E7"/>
            </a:solidFill>
            <a:ln w="6073" cap="flat">
              <a:noFill/>
              <a:prstDash val="solid"/>
              <a:miter/>
            </a:ln>
          </p:spPr>
          <p:txBody>
            <a:bodyPr rtlCol="0" anchor="ctr"/>
            <a:lstStyle/>
            <a:p>
              <a:endParaRPr lang="fr-fr" sz="1650" dirty="0">
                <a:cs typeface="Segoe UI"/>
              </a:endParaRPr>
            </a:p>
          </p:txBody>
        </p:sp>
        <p:sp>
          <p:nvSpPr>
            <p:cNvPr id="1688" name="Freeform: Shape 1687">
              <a:extLst>
                <a:ext uri="{FF2B5EF4-FFF2-40B4-BE49-F238E27FC236}">
                  <a16:creationId xmlns:a16="http://schemas.microsoft.com/office/drawing/2014/main" id="{89B25B3E-E612-4B1F-A73E-DAC5578B3116}"/>
                </a:ext>
              </a:extLst>
            </p:cNvPr>
            <p:cNvSpPr/>
            <p:nvPr/>
          </p:nvSpPr>
          <p:spPr>
            <a:xfrm>
              <a:off x="10283867" y="6526431"/>
              <a:ext cx="69261" cy="113612"/>
            </a:xfrm>
            <a:custGeom>
              <a:avLst/>
              <a:gdLst>
                <a:gd name="connsiteX0" fmla="*/ 608 w 69261"/>
                <a:gd name="connsiteY0" fmla="*/ 0 h 113612"/>
                <a:gd name="connsiteX1" fmla="*/ 69262 w 69261"/>
                <a:gd name="connsiteY1" fmla="*/ 113613 h 113612"/>
                <a:gd name="connsiteX2" fmla="*/ 0 w 69261"/>
                <a:gd name="connsiteY2" fmla="*/ 73514 h 113612"/>
                <a:gd name="connsiteX3" fmla="*/ 608 w 69261"/>
                <a:gd name="connsiteY3" fmla="*/ 0 h 113612"/>
              </a:gdLst>
              <a:ahLst/>
              <a:cxnLst>
                <a:cxn ang="0">
                  <a:pos x="connsiteX0" y="connsiteY0"/>
                </a:cxn>
                <a:cxn ang="0">
                  <a:pos x="connsiteX1" y="connsiteY1"/>
                </a:cxn>
                <a:cxn ang="0">
                  <a:pos x="connsiteX2" y="connsiteY2"/>
                </a:cxn>
                <a:cxn ang="0">
                  <a:pos x="connsiteX3" y="connsiteY3"/>
                </a:cxn>
              </a:cxnLst>
              <a:rect l="l" t="t" r="r" b="b"/>
              <a:pathLst>
                <a:path w="69261" h="113612">
                  <a:moveTo>
                    <a:pt x="608" y="0"/>
                  </a:moveTo>
                  <a:lnTo>
                    <a:pt x="69262" y="113613"/>
                  </a:lnTo>
                  <a:lnTo>
                    <a:pt x="0" y="73514"/>
                  </a:lnTo>
                  <a:lnTo>
                    <a:pt x="608" y="0"/>
                  </a:lnTo>
                  <a:close/>
                </a:path>
              </a:pathLst>
            </a:custGeom>
            <a:solidFill>
              <a:srgbClr val="50E6FF"/>
            </a:solidFill>
            <a:ln w="6073" cap="flat">
              <a:noFill/>
              <a:prstDash val="solid"/>
              <a:miter/>
            </a:ln>
          </p:spPr>
          <p:txBody>
            <a:bodyPr rtlCol="0" anchor="ctr"/>
            <a:lstStyle/>
            <a:p>
              <a:endParaRPr lang="fr-fr" sz="1650" dirty="0">
                <a:cs typeface="Segoe UI"/>
              </a:endParaRPr>
            </a:p>
          </p:txBody>
        </p:sp>
        <p:sp>
          <p:nvSpPr>
            <p:cNvPr id="1689" name="Freeform: Shape 1688">
              <a:extLst>
                <a:ext uri="{FF2B5EF4-FFF2-40B4-BE49-F238E27FC236}">
                  <a16:creationId xmlns:a16="http://schemas.microsoft.com/office/drawing/2014/main" id="{0B976DDE-F416-4AFE-B6C1-C9051E22FC3A}"/>
                </a:ext>
              </a:extLst>
            </p:cNvPr>
            <p:cNvSpPr/>
            <p:nvPr/>
          </p:nvSpPr>
          <p:spPr>
            <a:xfrm>
              <a:off x="10195773" y="6622383"/>
              <a:ext cx="68653" cy="120944"/>
            </a:xfrm>
            <a:custGeom>
              <a:avLst/>
              <a:gdLst>
                <a:gd name="connsiteX0" fmla="*/ 60755 w 68653"/>
                <a:gd name="connsiteY0" fmla="*/ 58367 h 120944"/>
                <a:gd name="connsiteX1" fmla="*/ 68654 w 68653"/>
                <a:gd name="connsiteY1" fmla="*/ 63227 h 120944"/>
                <a:gd name="connsiteX2" fmla="*/ 68654 w 68653"/>
                <a:gd name="connsiteY2" fmla="*/ 120945 h 120944"/>
                <a:gd name="connsiteX3" fmla="*/ 0 w 68653"/>
                <a:gd name="connsiteY3" fmla="*/ 80846 h 120944"/>
                <a:gd name="connsiteX4" fmla="*/ 0 w 68653"/>
                <a:gd name="connsiteY4" fmla="*/ 23129 h 120944"/>
                <a:gd name="connsiteX5" fmla="*/ 7898 w 68653"/>
                <a:gd name="connsiteY5" fmla="*/ 27989 h 120944"/>
                <a:gd name="connsiteX6" fmla="*/ 7898 w 68653"/>
                <a:gd name="connsiteY6" fmla="*/ 18876 h 120944"/>
                <a:gd name="connsiteX7" fmla="*/ 34631 w 68653"/>
                <a:gd name="connsiteY7" fmla="*/ 3687 h 120944"/>
                <a:gd name="connsiteX8" fmla="*/ 36453 w 68653"/>
                <a:gd name="connsiteY8" fmla="*/ 4902 h 120944"/>
                <a:gd name="connsiteX9" fmla="*/ 60755 w 68653"/>
                <a:gd name="connsiteY9" fmla="*/ 49861 h 120944"/>
                <a:gd name="connsiteX10" fmla="*/ 60755 w 68653"/>
                <a:gd name="connsiteY10" fmla="*/ 58367 h 120944"/>
                <a:gd name="connsiteX11" fmla="*/ 52250 w 68653"/>
                <a:gd name="connsiteY11" fmla="*/ 52291 h 120944"/>
                <a:gd name="connsiteX12" fmla="*/ 52250 w 68653"/>
                <a:gd name="connsiteY12" fmla="*/ 45001 h 120944"/>
                <a:gd name="connsiteX13" fmla="*/ 36453 w 68653"/>
                <a:gd name="connsiteY13" fmla="*/ 15838 h 120944"/>
                <a:gd name="connsiteX14" fmla="*/ 34631 w 68653"/>
                <a:gd name="connsiteY14" fmla="*/ 14623 h 120944"/>
                <a:gd name="connsiteX15" fmla="*/ 17619 w 68653"/>
                <a:gd name="connsiteY15" fmla="*/ 20698 h 120944"/>
                <a:gd name="connsiteX16" fmla="*/ 17619 w 68653"/>
                <a:gd name="connsiteY16" fmla="*/ 32242 h 120944"/>
                <a:gd name="connsiteX17" fmla="*/ 52250 w 68653"/>
                <a:gd name="connsiteY17" fmla="*/ 52291 h 120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8653" h="120944">
                  <a:moveTo>
                    <a:pt x="60755" y="58367"/>
                  </a:moveTo>
                  <a:lnTo>
                    <a:pt x="68654" y="63227"/>
                  </a:lnTo>
                  <a:lnTo>
                    <a:pt x="68654" y="120945"/>
                  </a:lnTo>
                  <a:lnTo>
                    <a:pt x="0" y="80846"/>
                  </a:lnTo>
                  <a:lnTo>
                    <a:pt x="0" y="23129"/>
                  </a:lnTo>
                  <a:lnTo>
                    <a:pt x="7898" y="27989"/>
                  </a:lnTo>
                  <a:lnTo>
                    <a:pt x="7898" y="18876"/>
                  </a:lnTo>
                  <a:cubicBezTo>
                    <a:pt x="7898" y="1864"/>
                    <a:pt x="20049" y="-4819"/>
                    <a:pt x="34631" y="3687"/>
                  </a:cubicBezTo>
                  <a:cubicBezTo>
                    <a:pt x="35238" y="4295"/>
                    <a:pt x="35846" y="4295"/>
                    <a:pt x="36453" y="4902"/>
                  </a:cubicBezTo>
                  <a:cubicBezTo>
                    <a:pt x="50427" y="14015"/>
                    <a:pt x="60755" y="34065"/>
                    <a:pt x="60755" y="49861"/>
                  </a:cubicBezTo>
                  <a:lnTo>
                    <a:pt x="60755" y="58367"/>
                  </a:lnTo>
                  <a:close/>
                  <a:moveTo>
                    <a:pt x="52250" y="52291"/>
                  </a:moveTo>
                  <a:lnTo>
                    <a:pt x="52250" y="45001"/>
                  </a:lnTo>
                  <a:cubicBezTo>
                    <a:pt x="52250" y="35280"/>
                    <a:pt x="44959" y="21306"/>
                    <a:pt x="36453" y="15838"/>
                  </a:cubicBezTo>
                  <a:cubicBezTo>
                    <a:pt x="35846" y="15838"/>
                    <a:pt x="35238" y="15231"/>
                    <a:pt x="34631" y="14623"/>
                  </a:cubicBezTo>
                  <a:cubicBezTo>
                    <a:pt x="24910" y="9763"/>
                    <a:pt x="17619" y="10370"/>
                    <a:pt x="17619" y="20698"/>
                  </a:cubicBezTo>
                  <a:lnTo>
                    <a:pt x="17619" y="32242"/>
                  </a:lnTo>
                  <a:lnTo>
                    <a:pt x="52250" y="52291"/>
                  </a:lnTo>
                  <a:close/>
                </a:path>
              </a:pathLst>
            </a:custGeom>
            <a:solidFill>
              <a:srgbClr val="84ECFD"/>
            </a:solidFill>
            <a:ln w="6073" cap="flat">
              <a:noFill/>
              <a:prstDash val="solid"/>
              <a:miter/>
            </a:ln>
          </p:spPr>
          <p:txBody>
            <a:bodyPr rtlCol="0" anchor="ctr"/>
            <a:lstStyle/>
            <a:p>
              <a:endParaRPr lang="fr-fr" sz="1650" dirty="0">
                <a:cs typeface="Segoe UI"/>
              </a:endParaRPr>
            </a:p>
          </p:txBody>
        </p:sp>
        <p:sp>
          <p:nvSpPr>
            <p:cNvPr id="1690" name="Freeform: Shape 1689">
              <a:extLst>
                <a:ext uri="{FF2B5EF4-FFF2-40B4-BE49-F238E27FC236}">
                  <a16:creationId xmlns:a16="http://schemas.microsoft.com/office/drawing/2014/main" id="{10870465-1F5C-498D-92EC-5C820736FB6A}"/>
                </a:ext>
              </a:extLst>
            </p:cNvPr>
            <p:cNvSpPr/>
            <p:nvPr/>
          </p:nvSpPr>
          <p:spPr>
            <a:xfrm>
              <a:off x="10219467" y="6676640"/>
              <a:ext cx="17011" cy="31926"/>
            </a:xfrm>
            <a:custGeom>
              <a:avLst/>
              <a:gdLst>
                <a:gd name="connsiteX0" fmla="*/ 9113 w 17011"/>
                <a:gd name="connsiteY0" fmla="*/ 1072 h 31926"/>
                <a:gd name="connsiteX1" fmla="*/ 17011 w 17011"/>
                <a:gd name="connsiteY1" fmla="*/ 14438 h 31926"/>
                <a:gd name="connsiteX2" fmla="*/ 12759 w 17011"/>
                <a:gd name="connsiteY2" fmla="*/ 19906 h 31926"/>
                <a:gd name="connsiteX3" fmla="*/ 12759 w 17011"/>
                <a:gd name="connsiteY3" fmla="*/ 29019 h 31926"/>
                <a:gd name="connsiteX4" fmla="*/ 8506 w 17011"/>
                <a:gd name="connsiteY4" fmla="*/ 31449 h 31926"/>
                <a:gd name="connsiteX5" fmla="*/ 4253 w 17011"/>
                <a:gd name="connsiteY5" fmla="*/ 24766 h 31926"/>
                <a:gd name="connsiteX6" fmla="*/ 4253 w 17011"/>
                <a:gd name="connsiteY6" fmla="*/ 15653 h 31926"/>
                <a:gd name="connsiteX7" fmla="*/ 0 w 17011"/>
                <a:gd name="connsiteY7" fmla="*/ 5325 h 31926"/>
                <a:gd name="connsiteX8" fmla="*/ 9113 w 17011"/>
                <a:gd name="connsiteY8" fmla="*/ 1072 h 31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011" h="31926">
                  <a:moveTo>
                    <a:pt x="9113" y="1072"/>
                  </a:moveTo>
                  <a:cubicBezTo>
                    <a:pt x="13366" y="3502"/>
                    <a:pt x="17011" y="9578"/>
                    <a:pt x="17011" y="14438"/>
                  </a:cubicBezTo>
                  <a:cubicBezTo>
                    <a:pt x="17011" y="17476"/>
                    <a:pt x="15189" y="19906"/>
                    <a:pt x="12759" y="19906"/>
                  </a:cubicBezTo>
                  <a:lnTo>
                    <a:pt x="12759" y="29019"/>
                  </a:lnTo>
                  <a:cubicBezTo>
                    <a:pt x="12759" y="31449"/>
                    <a:pt x="10936" y="32665"/>
                    <a:pt x="8506" y="31449"/>
                  </a:cubicBezTo>
                  <a:cubicBezTo>
                    <a:pt x="6076" y="30234"/>
                    <a:pt x="4253" y="27197"/>
                    <a:pt x="4253" y="24766"/>
                  </a:cubicBezTo>
                  <a:lnTo>
                    <a:pt x="4253" y="15653"/>
                  </a:lnTo>
                  <a:cubicBezTo>
                    <a:pt x="1823" y="12615"/>
                    <a:pt x="0" y="8970"/>
                    <a:pt x="0" y="5325"/>
                  </a:cubicBezTo>
                  <a:cubicBezTo>
                    <a:pt x="1215" y="464"/>
                    <a:pt x="4860" y="-1358"/>
                    <a:pt x="9113" y="1072"/>
                  </a:cubicBezTo>
                  <a:close/>
                </a:path>
              </a:pathLst>
            </a:custGeom>
            <a:solidFill>
              <a:srgbClr val="45CAF2"/>
            </a:solidFill>
            <a:ln w="6073" cap="flat">
              <a:noFill/>
              <a:prstDash val="solid"/>
              <a:miter/>
            </a:ln>
          </p:spPr>
          <p:txBody>
            <a:bodyPr rtlCol="0" anchor="ctr"/>
            <a:lstStyle/>
            <a:p>
              <a:endParaRPr lang="fr-fr" sz="1650" dirty="0">
                <a:cs typeface="Segoe UI"/>
              </a:endParaRPr>
            </a:p>
          </p:txBody>
        </p:sp>
        <p:sp>
          <p:nvSpPr>
            <p:cNvPr id="1691" name="Freeform: Shape 1690">
              <a:extLst>
                <a:ext uri="{FF2B5EF4-FFF2-40B4-BE49-F238E27FC236}">
                  <a16:creationId xmlns:a16="http://schemas.microsoft.com/office/drawing/2014/main" id="{84639D6C-1A5B-4686-A5BC-E16598327767}"/>
                </a:ext>
              </a:extLst>
            </p:cNvPr>
            <p:cNvSpPr/>
            <p:nvPr/>
          </p:nvSpPr>
          <p:spPr>
            <a:xfrm>
              <a:off x="10068795" y="7468139"/>
              <a:ext cx="445943" cy="258210"/>
            </a:xfrm>
            <a:custGeom>
              <a:avLst/>
              <a:gdLst>
                <a:gd name="connsiteX0" fmla="*/ 445943 w 445943"/>
                <a:gd name="connsiteY0" fmla="*/ 205353 h 258210"/>
                <a:gd name="connsiteX1" fmla="*/ 90526 w 445943"/>
                <a:gd name="connsiteY1" fmla="*/ 0 h 258210"/>
                <a:gd name="connsiteX2" fmla="*/ 0 w 445943"/>
                <a:gd name="connsiteY2" fmla="*/ 52857 h 258210"/>
                <a:gd name="connsiteX3" fmla="*/ 355418 w 445943"/>
                <a:gd name="connsiteY3" fmla="*/ 258210 h 258210"/>
                <a:gd name="connsiteX4" fmla="*/ 445943 w 445943"/>
                <a:gd name="connsiteY4" fmla="*/ 205353 h 2582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5943" h="258210">
                  <a:moveTo>
                    <a:pt x="445943" y="205353"/>
                  </a:moveTo>
                  <a:lnTo>
                    <a:pt x="90526" y="0"/>
                  </a:lnTo>
                  <a:lnTo>
                    <a:pt x="0" y="52857"/>
                  </a:lnTo>
                  <a:lnTo>
                    <a:pt x="355418" y="258210"/>
                  </a:lnTo>
                  <a:lnTo>
                    <a:pt x="445943" y="205353"/>
                  </a:lnTo>
                  <a:close/>
                </a:path>
              </a:pathLst>
            </a:custGeom>
            <a:solidFill>
              <a:srgbClr val="32B0E7"/>
            </a:solidFill>
            <a:ln w="6073" cap="flat">
              <a:noFill/>
              <a:prstDash val="solid"/>
              <a:miter/>
            </a:ln>
          </p:spPr>
          <p:txBody>
            <a:bodyPr rtlCol="0" anchor="ctr"/>
            <a:lstStyle/>
            <a:p>
              <a:endParaRPr lang="fr-fr" sz="1650" dirty="0">
                <a:cs typeface="Segoe UI"/>
              </a:endParaRPr>
            </a:p>
          </p:txBody>
        </p:sp>
        <p:sp>
          <p:nvSpPr>
            <p:cNvPr id="1692" name="Freeform: Shape 1691">
              <a:extLst>
                <a:ext uri="{FF2B5EF4-FFF2-40B4-BE49-F238E27FC236}">
                  <a16:creationId xmlns:a16="http://schemas.microsoft.com/office/drawing/2014/main" id="{106F8C11-A454-4A82-A75C-48DFA64B6100}"/>
                </a:ext>
              </a:extLst>
            </p:cNvPr>
            <p:cNvSpPr/>
            <p:nvPr/>
          </p:nvSpPr>
          <p:spPr>
            <a:xfrm>
              <a:off x="10423605" y="7673493"/>
              <a:ext cx="91133" cy="351166"/>
            </a:xfrm>
            <a:custGeom>
              <a:avLst/>
              <a:gdLst>
                <a:gd name="connsiteX0" fmla="*/ 608 w 91133"/>
                <a:gd name="connsiteY0" fmla="*/ 52857 h 351166"/>
                <a:gd name="connsiteX1" fmla="*/ 91133 w 91133"/>
                <a:gd name="connsiteY1" fmla="*/ 0 h 351166"/>
                <a:gd name="connsiteX2" fmla="*/ 90526 w 91133"/>
                <a:gd name="connsiteY2" fmla="*/ 298917 h 351166"/>
                <a:gd name="connsiteX3" fmla="*/ 0 w 91133"/>
                <a:gd name="connsiteY3" fmla="*/ 351166 h 351166"/>
                <a:gd name="connsiteX4" fmla="*/ 608 w 91133"/>
                <a:gd name="connsiteY4" fmla="*/ 52857 h 3511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3" h="351166">
                  <a:moveTo>
                    <a:pt x="608" y="52857"/>
                  </a:moveTo>
                  <a:lnTo>
                    <a:pt x="91133" y="0"/>
                  </a:lnTo>
                  <a:lnTo>
                    <a:pt x="90526" y="298917"/>
                  </a:lnTo>
                  <a:lnTo>
                    <a:pt x="0" y="351166"/>
                  </a:lnTo>
                  <a:lnTo>
                    <a:pt x="608" y="52857"/>
                  </a:lnTo>
                  <a:close/>
                </a:path>
              </a:pathLst>
            </a:custGeom>
            <a:solidFill>
              <a:srgbClr val="1E92D8"/>
            </a:solidFill>
            <a:ln w="6073" cap="flat">
              <a:noFill/>
              <a:prstDash val="solid"/>
              <a:miter/>
            </a:ln>
          </p:spPr>
          <p:txBody>
            <a:bodyPr rtlCol="0" anchor="ctr"/>
            <a:lstStyle/>
            <a:p>
              <a:endParaRPr lang="fr-fr" sz="1650" dirty="0">
                <a:cs typeface="Segoe UI"/>
              </a:endParaRPr>
            </a:p>
          </p:txBody>
        </p:sp>
        <p:sp>
          <p:nvSpPr>
            <p:cNvPr id="1693" name="Freeform: Shape 1692">
              <a:extLst>
                <a:ext uri="{FF2B5EF4-FFF2-40B4-BE49-F238E27FC236}">
                  <a16:creationId xmlns:a16="http://schemas.microsoft.com/office/drawing/2014/main" id="{19B1B63B-503C-41DB-B09F-CC79317B6BEC}"/>
                </a:ext>
              </a:extLst>
            </p:cNvPr>
            <p:cNvSpPr/>
            <p:nvPr/>
          </p:nvSpPr>
          <p:spPr>
            <a:xfrm>
              <a:off x="10067580" y="7520996"/>
              <a:ext cx="356632" cy="504269"/>
            </a:xfrm>
            <a:custGeom>
              <a:avLst/>
              <a:gdLst>
                <a:gd name="connsiteX0" fmla="*/ 356633 w 356632"/>
                <a:gd name="connsiteY0" fmla="*/ 205353 h 504269"/>
                <a:gd name="connsiteX1" fmla="*/ 356025 w 356632"/>
                <a:gd name="connsiteY1" fmla="*/ 504270 h 504269"/>
                <a:gd name="connsiteX2" fmla="*/ 0 w 356632"/>
                <a:gd name="connsiteY2" fmla="*/ 298917 h 504269"/>
                <a:gd name="connsiteX3" fmla="*/ 608 w 356632"/>
                <a:gd name="connsiteY3" fmla="*/ 0 h 504269"/>
                <a:gd name="connsiteX4" fmla="*/ 41921 w 356632"/>
                <a:gd name="connsiteY4" fmla="*/ 23695 h 504269"/>
                <a:gd name="connsiteX5" fmla="*/ 356633 w 356632"/>
                <a:gd name="connsiteY5" fmla="*/ 205353 h 5042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6632" h="504269">
                  <a:moveTo>
                    <a:pt x="356633" y="205353"/>
                  </a:moveTo>
                  <a:lnTo>
                    <a:pt x="356025" y="504270"/>
                  </a:lnTo>
                  <a:lnTo>
                    <a:pt x="0" y="298917"/>
                  </a:lnTo>
                  <a:lnTo>
                    <a:pt x="608" y="0"/>
                  </a:lnTo>
                  <a:lnTo>
                    <a:pt x="41921" y="23695"/>
                  </a:lnTo>
                  <a:lnTo>
                    <a:pt x="356633" y="205353"/>
                  </a:lnTo>
                  <a:close/>
                </a:path>
              </a:pathLst>
            </a:custGeom>
            <a:solidFill>
              <a:srgbClr val="0078D4"/>
            </a:solidFill>
            <a:ln w="6073" cap="flat">
              <a:noFill/>
              <a:prstDash val="solid"/>
              <a:miter/>
            </a:ln>
          </p:spPr>
          <p:txBody>
            <a:bodyPr rtlCol="0" anchor="ctr"/>
            <a:lstStyle/>
            <a:p>
              <a:endParaRPr lang="fr-fr" sz="1650" dirty="0">
                <a:cs typeface="Segoe UI"/>
              </a:endParaRPr>
            </a:p>
          </p:txBody>
        </p:sp>
        <p:sp>
          <p:nvSpPr>
            <p:cNvPr id="1694" name="Freeform: Shape 1693">
              <a:extLst>
                <a:ext uri="{FF2B5EF4-FFF2-40B4-BE49-F238E27FC236}">
                  <a16:creationId xmlns:a16="http://schemas.microsoft.com/office/drawing/2014/main" id="{D689822E-38B3-411D-B48B-6C1EEF794362}"/>
                </a:ext>
              </a:extLst>
            </p:cNvPr>
            <p:cNvSpPr/>
            <p:nvPr/>
          </p:nvSpPr>
          <p:spPr>
            <a:xfrm>
              <a:off x="10195166" y="7680176"/>
              <a:ext cx="82627" cy="166032"/>
            </a:xfrm>
            <a:custGeom>
              <a:avLst/>
              <a:gdLst>
                <a:gd name="connsiteX0" fmla="*/ 42529 w 82627"/>
                <a:gd name="connsiteY0" fmla="*/ 6075 h 166032"/>
                <a:gd name="connsiteX1" fmla="*/ 82627 w 82627"/>
                <a:gd name="connsiteY1" fmla="*/ 75944 h 166032"/>
                <a:gd name="connsiteX2" fmla="*/ 82627 w 82627"/>
                <a:gd name="connsiteY2" fmla="*/ 77159 h 166032"/>
                <a:gd name="connsiteX3" fmla="*/ 61970 w 82627"/>
                <a:gd name="connsiteY3" fmla="*/ 105714 h 166032"/>
                <a:gd name="connsiteX4" fmla="*/ 61970 w 82627"/>
                <a:gd name="connsiteY4" fmla="*/ 151888 h 166032"/>
                <a:gd name="connsiteX5" fmla="*/ 41314 w 82627"/>
                <a:gd name="connsiteY5" fmla="*/ 163432 h 166032"/>
                <a:gd name="connsiteX6" fmla="*/ 20657 w 82627"/>
                <a:gd name="connsiteY6" fmla="*/ 128194 h 166032"/>
                <a:gd name="connsiteX7" fmla="*/ 20657 w 82627"/>
                <a:gd name="connsiteY7" fmla="*/ 82627 h 166032"/>
                <a:gd name="connsiteX8" fmla="*/ 0 w 82627"/>
                <a:gd name="connsiteY8" fmla="*/ 29770 h 166032"/>
                <a:gd name="connsiteX9" fmla="*/ 0 w 82627"/>
                <a:gd name="connsiteY9" fmla="*/ 28555 h 166032"/>
                <a:gd name="connsiteX10" fmla="*/ 40706 w 82627"/>
                <a:gd name="connsiteY10" fmla="*/ 5468 h 166032"/>
                <a:gd name="connsiteX11" fmla="*/ 42529 w 82627"/>
                <a:gd name="connsiteY11" fmla="*/ 6075 h 166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2627" h="166032">
                  <a:moveTo>
                    <a:pt x="42529" y="6075"/>
                  </a:moveTo>
                  <a:cubicBezTo>
                    <a:pt x="65008" y="18834"/>
                    <a:pt x="82627" y="50427"/>
                    <a:pt x="82627" y="75944"/>
                  </a:cubicBezTo>
                  <a:lnTo>
                    <a:pt x="82627" y="77159"/>
                  </a:lnTo>
                  <a:cubicBezTo>
                    <a:pt x="82627" y="94171"/>
                    <a:pt x="74122" y="104499"/>
                    <a:pt x="61970" y="105714"/>
                  </a:cubicBezTo>
                  <a:lnTo>
                    <a:pt x="61970" y="151888"/>
                  </a:lnTo>
                  <a:cubicBezTo>
                    <a:pt x="61970" y="164647"/>
                    <a:pt x="52857" y="169507"/>
                    <a:pt x="41314" y="163432"/>
                  </a:cubicBezTo>
                  <a:cubicBezTo>
                    <a:pt x="29770" y="156749"/>
                    <a:pt x="20657" y="140952"/>
                    <a:pt x="20657" y="128194"/>
                  </a:cubicBezTo>
                  <a:lnTo>
                    <a:pt x="20657" y="82627"/>
                  </a:lnTo>
                  <a:cubicBezTo>
                    <a:pt x="8506" y="67438"/>
                    <a:pt x="0" y="47389"/>
                    <a:pt x="0" y="29770"/>
                  </a:cubicBezTo>
                  <a:lnTo>
                    <a:pt x="0" y="28555"/>
                  </a:lnTo>
                  <a:cubicBezTo>
                    <a:pt x="0" y="3038"/>
                    <a:pt x="18227" y="-7291"/>
                    <a:pt x="40706" y="5468"/>
                  </a:cubicBezTo>
                  <a:lnTo>
                    <a:pt x="42529" y="6075"/>
                  </a:lnTo>
                  <a:close/>
                </a:path>
              </a:pathLst>
            </a:custGeom>
            <a:solidFill>
              <a:srgbClr val="50E6FF"/>
            </a:solidFill>
            <a:ln w="6073" cap="flat">
              <a:noFill/>
              <a:prstDash val="solid"/>
              <a:miter/>
            </a:ln>
          </p:spPr>
          <p:txBody>
            <a:bodyPr rtlCol="0" anchor="ctr"/>
            <a:lstStyle/>
            <a:p>
              <a:endParaRPr lang="fr-fr" sz="1650" dirty="0">
                <a:cs typeface="Segoe UI"/>
              </a:endParaRPr>
            </a:p>
          </p:txBody>
        </p:sp>
        <p:sp>
          <p:nvSpPr>
            <p:cNvPr id="1695" name="Freeform: Shape 1694">
              <a:extLst>
                <a:ext uri="{FF2B5EF4-FFF2-40B4-BE49-F238E27FC236}">
                  <a16:creationId xmlns:a16="http://schemas.microsoft.com/office/drawing/2014/main" id="{7722BF34-F1B5-4330-A5AA-C366BDC23B7C}"/>
                </a:ext>
              </a:extLst>
            </p:cNvPr>
            <p:cNvSpPr/>
            <p:nvPr/>
          </p:nvSpPr>
          <p:spPr>
            <a:xfrm>
              <a:off x="10158713" y="7332417"/>
              <a:ext cx="76834" cy="221387"/>
            </a:xfrm>
            <a:custGeom>
              <a:avLst/>
              <a:gdLst>
                <a:gd name="connsiteX0" fmla="*/ 58325 w 76834"/>
                <a:gd name="connsiteY0" fmla="*/ 197693 h 221387"/>
                <a:gd name="connsiteX1" fmla="*/ 58325 w 76834"/>
                <a:gd name="connsiteY1" fmla="*/ 43982 h 221387"/>
                <a:gd name="connsiteX2" fmla="*/ 74730 w 76834"/>
                <a:gd name="connsiteY2" fmla="*/ 2668 h 221387"/>
                <a:gd name="connsiteX3" fmla="*/ 33415 w 76834"/>
                <a:gd name="connsiteY3" fmla="*/ 6921 h 221387"/>
                <a:gd name="connsiteX4" fmla="*/ 0 w 76834"/>
                <a:gd name="connsiteY4" fmla="*/ 65854 h 221387"/>
                <a:gd name="connsiteX5" fmla="*/ 5468 w 76834"/>
                <a:gd name="connsiteY5" fmla="*/ 208629 h 221387"/>
                <a:gd name="connsiteX6" fmla="*/ 13367 w 76834"/>
                <a:gd name="connsiteY6" fmla="*/ 221388 h 221387"/>
                <a:gd name="connsiteX7" fmla="*/ 58325 w 76834"/>
                <a:gd name="connsiteY7" fmla="*/ 197693 h 221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6834" h="221387">
                  <a:moveTo>
                    <a:pt x="58325" y="197693"/>
                  </a:moveTo>
                  <a:cubicBezTo>
                    <a:pt x="58325" y="197693"/>
                    <a:pt x="58325" y="59779"/>
                    <a:pt x="58325" y="43982"/>
                  </a:cubicBezTo>
                  <a:cubicBezTo>
                    <a:pt x="58325" y="28186"/>
                    <a:pt x="61364" y="10567"/>
                    <a:pt x="74730" y="2668"/>
                  </a:cubicBezTo>
                  <a:cubicBezTo>
                    <a:pt x="88096" y="-5230"/>
                    <a:pt x="33415" y="6921"/>
                    <a:pt x="33415" y="6921"/>
                  </a:cubicBezTo>
                  <a:lnTo>
                    <a:pt x="0" y="65854"/>
                  </a:lnTo>
                  <a:lnTo>
                    <a:pt x="5468" y="208629"/>
                  </a:lnTo>
                  <a:lnTo>
                    <a:pt x="13367" y="221388"/>
                  </a:lnTo>
                  <a:lnTo>
                    <a:pt x="58325" y="197693"/>
                  </a:lnTo>
                  <a:close/>
                </a:path>
              </a:pathLst>
            </a:custGeom>
            <a:solidFill>
              <a:srgbClr val="9B9BA0"/>
            </a:solidFill>
            <a:ln w="6073" cap="flat">
              <a:noFill/>
              <a:prstDash val="solid"/>
              <a:miter/>
            </a:ln>
          </p:spPr>
          <p:txBody>
            <a:bodyPr rtlCol="0" anchor="ctr"/>
            <a:lstStyle/>
            <a:p>
              <a:endParaRPr lang="fr-fr" sz="1650" dirty="0">
                <a:cs typeface="Segoe UI"/>
              </a:endParaRPr>
            </a:p>
          </p:txBody>
        </p:sp>
        <p:sp>
          <p:nvSpPr>
            <p:cNvPr id="1696" name="Freeform: Shape 1695">
              <a:extLst>
                <a:ext uri="{FF2B5EF4-FFF2-40B4-BE49-F238E27FC236}">
                  <a16:creationId xmlns:a16="http://schemas.microsoft.com/office/drawing/2014/main" id="{1C81AAE1-260A-476D-846D-003371AF784B}"/>
                </a:ext>
              </a:extLst>
            </p:cNvPr>
            <p:cNvSpPr/>
            <p:nvPr/>
          </p:nvSpPr>
          <p:spPr>
            <a:xfrm>
              <a:off x="10167827" y="7256067"/>
              <a:ext cx="298352" cy="443550"/>
            </a:xfrm>
            <a:custGeom>
              <a:avLst/>
              <a:gdLst>
                <a:gd name="connsiteX0" fmla="*/ 298307 w 298352"/>
                <a:gd name="connsiteY0" fmla="*/ 419856 h 443550"/>
                <a:gd name="connsiteX1" fmla="*/ 298307 w 298352"/>
                <a:gd name="connsiteY1" fmla="*/ 259461 h 443550"/>
                <a:gd name="connsiteX2" fmla="*/ 208389 w 298352"/>
                <a:gd name="connsiteY2" fmla="*/ 59576 h 443550"/>
                <a:gd name="connsiteX3" fmla="*/ 83235 w 298352"/>
                <a:gd name="connsiteY3" fmla="*/ 36 h 443550"/>
                <a:gd name="connsiteX4" fmla="*/ 58933 w 298352"/>
                <a:gd name="connsiteY4" fmla="*/ 6719 h 443550"/>
                <a:gd name="connsiteX5" fmla="*/ 0 w 298352"/>
                <a:gd name="connsiteY5" fmla="*/ 38312 h 443550"/>
                <a:gd name="connsiteX6" fmla="*/ 104500 w 298352"/>
                <a:gd name="connsiteY6" fmla="*/ 68690 h 443550"/>
                <a:gd name="connsiteX7" fmla="*/ 182872 w 298352"/>
                <a:gd name="connsiteY7" fmla="*/ 148279 h 443550"/>
                <a:gd name="connsiteX8" fmla="*/ 233906 w 298352"/>
                <a:gd name="connsiteY8" fmla="*/ 257639 h 443550"/>
                <a:gd name="connsiteX9" fmla="*/ 241805 w 298352"/>
                <a:gd name="connsiteY9" fmla="*/ 382795 h 443550"/>
                <a:gd name="connsiteX10" fmla="*/ 245450 w 298352"/>
                <a:gd name="connsiteY10" fmla="*/ 433830 h 443550"/>
                <a:gd name="connsiteX11" fmla="*/ 252741 w 298352"/>
                <a:gd name="connsiteY11" fmla="*/ 443550 h 443550"/>
                <a:gd name="connsiteX12" fmla="*/ 298307 w 298352"/>
                <a:gd name="connsiteY12" fmla="*/ 419856 h 443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8352" h="443550">
                  <a:moveTo>
                    <a:pt x="298307" y="419856"/>
                  </a:moveTo>
                  <a:cubicBezTo>
                    <a:pt x="298307" y="419856"/>
                    <a:pt x="297700" y="290447"/>
                    <a:pt x="298307" y="259461"/>
                  </a:cubicBezTo>
                  <a:cubicBezTo>
                    <a:pt x="299522" y="207212"/>
                    <a:pt x="276435" y="123977"/>
                    <a:pt x="208389" y="59576"/>
                  </a:cubicBezTo>
                  <a:cubicBezTo>
                    <a:pt x="140343" y="-5432"/>
                    <a:pt x="89919" y="643"/>
                    <a:pt x="83235" y="36"/>
                  </a:cubicBezTo>
                  <a:cubicBezTo>
                    <a:pt x="76552" y="-572"/>
                    <a:pt x="58933" y="6719"/>
                    <a:pt x="58933" y="6719"/>
                  </a:cubicBezTo>
                  <a:lnTo>
                    <a:pt x="0" y="38312"/>
                  </a:lnTo>
                  <a:lnTo>
                    <a:pt x="104500" y="68690"/>
                  </a:lnTo>
                  <a:lnTo>
                    <a:pt x="182872" y="148279"/>
                  </a:lnTo>
                  <a:lnTo>
                    <a:pt x="233906" y="257639"/>
                  </a:lnTo>
                  <a:lnTo>
                    <a:pt x="241805" y="382795"/>
                  </a:lnTo>
                  <a:lnTo>
                    <a:pt x="245450" y="433830"/>
                  </a:lnTo>
                  <a:lnTo>
                    <a:pt x="252741" y="443550"/>
                  </a:lnTo>
                  <a:lnTo>
                    <a:pt x="298307" y="419856"/>
                  </a:lnTo>
                  <a:close/>
                </a:path>
              </a:pathLst>
            </a:custGeom>
            <a:solidFill>
              <a:srgbClr val="9B9BA0"/>
            </a:solidFill>
            <a:ln w="6073" cap="flat">
              <a:noFill/>
              <a:prstDash val="solid"/>
              <a:miter/>
            </a:ln>
          </p:spPr>
          <p:txBody>
            <a:bodyPr rtlCol="0" anchor="ctr"/>
            <a:lstStyle/>
            <a:p>
              <a:endParaRPr lang="fr-fr" sz="1650" dirty="0">
                <a:cs typeface="Segoe UI"/>
              </a:endParaRPr>
            </a:p>
          </p:txBody>
        </p:sp>
        <p:sp>
          <p:nvSpPr>
            <p:cNvPr id="1697" name="Freeform: Shape 1696">
              <a:extLst>
                <a:ext uri="{FF2B5EF4-FFF2-40B4-BE49-F238E27FC236}">
                  <a16:creationId xmlns:a16="http://schemas.microsoft.com/office/drawing/2014/main" id="{B63B3431-4303-46D2-B3D7-06BFF247CA85}"/>
                </a:ext>
              </a:extLst>
            </p:cNvPr>
            <p:cNvSpPr/>
            <p:nvPr/>
          </p:nvSpPr>
          <p:spPr>
            <a:xfrm>
              <a:off x="10125905" y="7282152"/>
              <a:ext cx="294853" cy="416858"/>
            </a:xfrm>
            <a:custGeom>
              <a:avLst/>
              <a:gdLst>
                <a:gd name="connsiteX0" fmla="*/ 249095 w 294853"/>
                <a:gd name="connsiteY0" fmla="*/ 390733 h 416858"/>
                <a:gd name="connsiteX1" fmla="*/ 249095 w 294853"/>
                <a:gd name="connsiteY1" fmla="*/ 251604 h 416858"/>
                <a:gd name="connsiteX2" fmla="*/ 149458 w 294853"/>
                <a:gd name="connsiteY2" fmla="*/ 74198 h 416858"/>
                <a:gd name="connsiteX3" fmla="*/ 46174 w 294853"/>
                <a:gd name="connsiteY3" fmla="*/ 155003 h 416858"/>
                <a:gd name="connsiteX4" fmla="*/ 46174 w 294853"/>
                <a:gd name="connsiteY4" fmla="*/ 271045 h 416858"/>
                <a:gd name="connsiteX5" fmla="*/ 0 w 294853"/>
                <a:gd name="connsiteY5" fmla="*/ 246743 h 416858"/>
                <a:gd name="connsiteX6" fmla="*/ 0 w 294853"/>
                <a:gd name="connsiteY6" fmla="*/ 104575 h 416858"/>
                <a:gd name="connsiteX7" fmla="*/ 99639 w 294853"/>
                <a:gd name="connsiteY7" fmla="*/ 684 h 416858"/>
                <a:gd name="connsiteX8" fmla="*/ 294662 w 294853"/>
                <a:gd name="connsiteY8" fmla="*/ 251604 h 416858"/>
                <a:gd name="connsiteX9" fmla="*/ 294662 w 294853"/>
                <a:gd name="connsiteY9" fmla="*/ 416858 h 416858"/>
                <a:gd name="connsiteX10" fmla="*/ 248488 w 294853"/>
                <a:gd name="connsiteY10" fmla="*/ 392556 h 416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4853" h="416858">
                  <a:moveTo>
                    <a:pt x="249095" y="390733"/>
                  </a:moveTo>
                  <a:cubicBezTo>
                    <a:pt x="249095" y="390733"/>
                    <a:pt x="249095" y="291702"/>
                    <a:pt x="249095" y="251604"/>
                  </a:cubicBezTo>
                  <a:cubicBezTo>
                    <a:pt x="249095" y="211505"/>
                    <a:pt x="222970" y="117942"/>
                    <a:pt x="149458" y="74198"/>
                  </a:cubicBezTo>
                  <a:cubicBezTo>
                    <a:pt x="82020" y="34099"/>
                    <a:pt x="42529" y="80881"/>
                    <a:pt x="46174" y="155003"/>
                  </a:cubicBezTo>
                  <a:cubicBezTo>
                    <a:pt x="49819" y="229124"/>
                    <a:pt x="46174" y="271045"/>
                    <a:pt x="46174" y="271045"/>
                  </a:cubicBezTo>
                  <a:lnTo>
                    <a:pt x="0" y="246743"/>
                  </a:lnTo>
                  <a:cubicBezTo>
                    <a:pt x="0" y="246743"/>
                    <a:pt x="0" y="144067"/>
                    <a:pt x="0" y="104575"/>
                  </a:cubicBezTo>
                  <a:cubicBezTo>
                    <a:pt x="0" y="65084"/>
                    <a:pt x="15796" y="-7822"/>
                    <a:pt x="99639" y="684"/>
                  </a:cubicBezTo>
                  <a:cubicBezTo>
                    <a:pt x="187732" y="9797"/>
                    <a:pt x="300130" y="128878"/>
                    <a:pt x="294662" y="251604"/>
                  </a:cubicBezTo>
                  <a:cubicBezTo>
                    <a:pt x="293447" y="277728"/>
                    <a:pt x="294662" y="416858"/>
                    <a:pt x="294662" y="416858"/>
                  </a:cubicBezTo>
                  <a:lnTo>
                    <a:pt x="248488" y="392556"/>
                  </a:lnTo>
                </a:path>
              </a:pathLst>
            </a:custGeom>
            <a:solidFill>
              <a:srgbClr val="CDCDD0"/>
            </a:solidFill>
            <a:ln w="6073" cap="flat">
              <a:noFill/>
              <a:prstDash val="solid"/>
              <a:miter/>
            </a:ln>
          </p:spPr>
          <p:txBody>
            <a:bodyPr rtlCol="0" anchor="ctr"/>
            <a:lstStyle/>
            <a:p>
              <a:endParaRPr lang="fr-fr" sz="1650" dirty="0">
                <a:cs typeface="Segoe UI"/>
              </a:endParaRPr>
            </a:p>
          </p:txBody>
        </p:sp>
      </p:grpSp>
      <p:sp>
        <p:nvSpPr>
          <p:cNvPr id="1087" name="Freeform: Shape 1086">
            <a:extLst>
              <a:ext uri="{FF2B5EF4-FFF2-40B4-BE49-F238E27FC236}">
                <a16:creationId xmlns:a16="http://schemas.microsoft.com/office/drawing/2014/main" id="{870748BB-A962-4FB1-8C4F-3331493175B5}"/>
              </a:ext>
            </a:extLst>
          </p:cNvPr>
          <p:cNvSpPr/>
          <p:nvPr/>
        </p:nvSpPr>
        <p:spPr>
          <a:xfrm>
            <a:off x="5915643" y="12218015"/>
            <a:ext cx="1243511" cy="536511"/>
          </a:xfrm>
          <a:custGeom>
            <a:avLst/>
            <a:gdLst>
              <a:gd name="connsiteX0" fmla="*/ 27161 w 381253"/>
              <a:gd name="connsiteY0" fmla="*/ 164492 h 164491"/>
              <a:gd name="connsiteX1" fmla="*/ 381253 w 381253"/>
              <a:gd name="connsiteY1" fmla="*/ 12812 h 164491"/>
              <a:gd name="connsiteX2" fmla="*/ 257756 w 381253"/>
              <a:gd name="connsiteY2" fmla="*/ 0 h 164491"/>
              <a:gd name="connsiteX3" fmla="*/ 0 w 381253"/>
              <a:gd name="connsiteY3" fmla="*/ 148606 h 164491"/>
              <a:gd name="connsiteX4" fmla="*/ 27161 w 381253"/>
              <a:gd name="connsiteY4" fmla="*/ 164492 h 1644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253" h="164491">
                <a:moveTo>
                  <a:pt x="27161" y="164492"/>
                </a:moveTo>
                <a:cubicBezTo>
                  <a:pt x="177304" y="140408"/>
                  <a:pt x="295675" y="90188"/>
                  <a:pt x="381253" y="12812"/>
                </a:cubicBezTo>
                <a:lnTo>
                  <a:pt x="257756" y="0"/>
                </a:lnTo>
                <a:cubicBezTo>
                  <a:pt x="123497" y="54319"/>
                  <a:pt x="60980" y="101462"/>
                  <a:pt x="0" y="148606"/>
                </a:cubicBezTo>
                <a:lnTo>
                  <a:pt x="27161" y="164492"/>
                </a:lnTo>
                <a:close/>
              </a:path>
            </a:pathLst>
          </a:custGeom>
          <a:solidFill>
            <a:schemeClr val="bg2">
              <a:lumMod val="90000"/>
              <a:alpha val="35000"/>
            </a:schemeClr>
          </a:solidFill>
          <a:ln w="607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650" dirty="0">
              <a:cs typeface="Segoe UI"/>
            </a:endParaRPr>
          </a:p>
        </p:txBody>
      </p:sp>
      <p:grpSp>
        <p:nvGrpSpPr>
          <p:cNvPr id="1790" name="Group 1789">
            <a:extLst>
              <a:ext uri="{FF2B5EF4-FFF2-40B4-BE49-F238E27FC236}">
                <a16:creationId xmlns:a16="http://schemas.microsoft.com/office/drawing/2014/main" id="{63A49035-1E8A-4C75-81E0-450ADC94CE12}"/>
              </a:ext>
            </a:extLst>
          </p:cNvPr>
          <p:cNvGrpSpPr/>
          <p:nvPr/>
        </p:nvGrpSpPr>
        <p:grpSpPr>
          <a:xfrm>
            <a:off x="5477615" y="10646176"/>
            <a:ext cx="1811445" cy="1887693"/>
            <a:chOff x="5477615" y="10646176"/>
            <a:chExt cx="1811445" cy="1887693"/>
          </a:xfrm>
        </p:grpSpPr>
        <p:grpSp>
          <p:nvGrpSpPr>
            <p:cNvPr id="1780" name="Graphic 953">
              <a:extLst>
                <a:ext uri="{FF2B5EF4-FFF2-40B4-BE49-F238E27FC236}">
                  <a16:creationId xmlns:a16="http://schemas.microsoft.com/office/drawing/2014/main" id="{3C5823A0-F62A-4EED-A3E7-C575ADBF3779}"/>
                </a:ext>
              </a:extLst>
            </p:cNvPr>
            <p:cNvGrpSpPr/>
            <p:nvPr/>
          </p:nvGrpSpPr>
          <p:grpSpPr>
            <a:xfrm>
              <a:off x="5477615" y="10646176"/>
              <a:ext cx="1811445" cy="1887693"/>
              <a:chOff x="9964964" y="9262583"/>
              <a:chExt cx="1811445" cy="1887693"/>
            </a:xfrm>
          </p:grpSpPr>
          <p:sp>
            <p:nvSpPr>
              <p:cNvPr id="1781" name="Freeform: Shape 1780">
                <a:extLst>
                  <a:ext uri="{FF2B5EF4-FFF2-40B4-BE49-F238E27FC236}">
                    <a16:creationId xmlns:a16="http://schemas.microsoft.com/office/drawing/2014/main" id="{0ACD5BE5-812D-4C31-A20A-90056434AC8F}"/>
                  </a:ext>
                </a:extLst>
              </p:cNvPr>
              <p:cNvSpPr/>
              <p:nvPr/>
            </p:nvSpPr>
            <p:spPr>
              <a:xfrm>
                <a:off x="9964964" y="10148774"/>
                <a:ext cx="522238" cy="804115"/>
              </a:xfrm>
              <a:custGeom>
                <a:avLst/>
                <a:gdLst>
                  <a:gd name="connsiteX0" fmla="*/ 522238 w 522238"/>
                  <a:gd name="connsiteY0" fmla="*/ 804115 h 804115"/>
                  <a:gd name="connsiteX1" fmla="*/ 0 w 522238"/>
                  <a:gd name="connsiteY1" fmla="*/ 0 h 804115"/>
                  <a:gd name="connsiteX2" fmla="*/ 158055 w 522238"/>
                  <a:gd name="connsiteY2" fmla="*/ 91046 h 804115"/>
                  <a:gd name="connsiteX3" fmla="*/ 522238 w 522238"/>
                  <a:gd name="connsiteY3" fmla="*/ 804115 h 804115"/>
                </a:gdLst>
                <a:ahLst/>
                <a:cxnLst>
                  <a:cxn ang="0">
                    <a:pos x="connsiteX0" y="connsiteY0"/>
                  </a:cxn>
                  <a:cxn ang="0">
                    <a:pos x="connsiteX1" y="connsiteY1"/>
                  </a:cxn>
                  <a:cxn ang="0">
                    <a:pos x="connsiteX2" y="connsiteY2"/>
                  </a:cxn>
                  <a:cxn ang="0">
                    <a:pos x="connsiteX3" y="connsiteY3"/>
                  </a:cxn>
                </a:cxnLst>
                <a:rect l="l" t="t" r="r" b="b"/>
                <a:pathLst>
                  <a:path w="522238" h="804115">
                    <a:moveTo>
                      <a:pt x="522238" y="804115"/>
                    </a:moveTo>
                    <a:cubicBezTo>
                      <a:pt x="288433" y="692675"/>
                      <a:pt x="0" y="467610"/>
                      <a:pt x="0" y="0"/>
                    </a:cubicBezTo>
                    <a:lnTo>
                      <a:pt x="158055" y="91046"/>
                    </a:lnTo>
                    <a:cubicBezTo>
                      <a:pt x="158055" y="455957"/>
                      <a:pt x="333591" y="673010"/>
                      <a:pt x="522238" y="804115"/>
                    </a:cubicBezTo>
                    <a:close/>
                  </a:path>
                </a:pathLst>
              </a:custGeom>
              <a:solidFill>
                <a:srgbClr val="243A5E"/>
              </a:solidFill>
              <a:ln w="7283" cap="flat">
                <a:noFill/>
                <a:prstDash val="solid"/>
                <a:miter/>
              </a:ln>
            </p:spPr>
            <p:txBody>
              <a:bodyPr rtlCol="0" anchor="ctr"/>
              <a:lstStyle/>
              <a:p>
                <a:endParaRPr lang="fr-fr" sz="1650" dirty="0">
                  <a:cs typeface="Segoe UI"/>
                </a:endParaRPr>
              </a:p>
            </p:txBody>
          </p:sp>
          <p:sp>
            <p:nvSpPr>
              <p:cNvPr id="1782" name="Freeform: Shape 1781">
                <a:extLst>
                  <a:ext uri="{FF2B5EF4-FFF2-40B4-BE49-F238E27FC236}">
                    <a16:creationId xmlns:a16="http://schemas.microsoft.com/office/drawing/2014/main" id="{2CAC5CA3-26C3-4946-BB0A-DD610C8CD59D}"/>
                  </a:ext>
                </a:extLst>
              </p:cNvPr>
              <p:cNvSpPr/>
              <p:nvPr/>
            </p:nvSpPr>
            <p:spPr>
              <a:xfrm>
                <a:off x="10123019" y="9353515"/>
                <a:ext cx="1488051" cy="1706437"/>
              </a:xfrm>
              <a:custGeom>
                <a:avLst/>
                <a:gdLst>
                  <a:gd name="connsiteX0" fmla="*/ 1488051 w 1488051"/>
                  <a:gd name="connsiteY0" fmla="*/ 102573 h 1706437"/>
                  <a:gd name="connsiteX1" fmla="*/ 674467 w 1488051"/>
                  <a:gd name="connsiteY1" fmla="*/ 1701339 h 1706437"/>
                  <a:gd name="connsiteX2" fmla="*/ 669368 w 1488051"/>
                  <a:gd name="connsiteY2" fmla="*/ 1706437 h 1706437"/>
                  <a:gd name="connsiteX3" fmla="*/ 579779 w 1488051"/>
                  <a:gd name="connsiteY3" fmla="*/ 1683130 h 1706437"/>
                  <a:gd name="connsiteX4" fmla="*/ 364183 w 1488051"/>
                  <a:gd name="connsiteY4" fmla="*/ 1600096 h 1706437"/>
                  <a:gd name="connsiteX5" fmla="*/ 0 w 1488051"/>
                  <a:gd name="connsiteY5" fmla="*/ 887026 h 1706437"/>
                  <a:gd name="connsiteX6" fmla="*/ 828152 w 1488051"/>
                  <a:gd name="connsiteY6" fmla="*/ 56686 h 1706437"/>
                  <a:gd name="connsiteX7" fmla="*/ 1488051 w 1488051"/>
                  <a:gd name="connsiteY7" fmla="*/ 102573 h 1706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88051" h="1706437">
                    <a:moveTo>
                      <a:pt x="1488051" y="102573"/>
                    </a:moveTo>
                    <a:cubicBezTo>
                      <a:pt x="1408659" y="838226"/>
                      <a:pt x="735649" y="1628502"/>
                      <a:pt x="674467" y="1701339"/>
                    </a:cubicBezTo>
                    <a:cubicBezTo>
                      <a:pt x="672281" y="1703524"/>
                      <a:pt x="669368" y="1706437"/>
                      <a:pt x="669368" y="1706437"/>
                    </a:cubicBezTo>
                    <a:lnTo>
                      <a:pt x="579779" y="1683130"/>
                    </a:lnTo>
                    <a:cubicBezTo>
                      <a:pt x="525880" y="1666377"/>
                      <a:pt x="448673" y="1640156"/>
                      <a:pt x="364183" y="1600096"/>
                    </a:cubicBezTo>
                    <a:cubicBezTo>
                      <a:pt x="175536" y="1468990"/>
                      <a:pt x="0" y="1251937"/>
                      <a:pt x="0" y="887026"/>
                    </a:cubicBezTo>
                    <a:cubicBezTo>
                      <a:pt x="347430" y="691096"/>
                      <a:pt x="495289" y="244604"/>
                      <a:pt x="828152" y="56686"/>
                    </a:cubicBezTo>
                    <a:cubicBezTo>
                      <a:pt x="1093277" y="-93357"/>
                      <a:pt x="1277553" y="101845"/>
                      <a:pt x="1488051" y="102573"/>
                    </a:cubicBezTo>
                    <a:close/>
                  </a:path>
                </a:pathLst>
              </a:custGeom>
              <a:solidFill>
                <a:srgbClr val="0070E9"/>
              </a:solidFill>
              <a:ln w="7283" cap="flat">
                <a:noFill/>
                <a:prstDash val="solid"/>
                <a:miter/>
              </a:ln>
            </p:spPr>
            <p:txBody>
              <a:bodyPr rtlCol="0" anchor="ctr"/>
              <a:lstStyle/>
              <a:p>
                <a:endParaRPr lang="fr-fr" sz="1650" dirty="0">
                  <a:cs typeface="Segoe UI"/>
                </a:endParaRPr>
              </a:p>
            </p:txBody>
          </p:sp>
          <p:sp>
            <p:nvSpPr>
              <p:cNvPr id="1783" name="Freeform: Shape 1782">
                <a:extLst>
                  <a:ext uri="{FF2B5EF4-FFF2-40B4-BE49-F238E27FC236}">
                    <a16:creationId xmlns:a16="http://schemas.microsoft.com/office/drawing/2014/main" id="{BDC0C4AD-2FCF-4147-BA9B-687F2917D8E0}"/>
                  </a:ext>
                </a:extLst>
              </p:cNvPr>
              <p:cNvSpPr/>
              <p:nvPr/>
            </p:nvSpPr>
            <p:spPr>
              <a:xfrm>
                <a:off x="9964964" y="9262583"/>
                <a:ext cx="1811445" cy="977236"/>
              </a:xfrm>
              <a:custGeom>
                <a:avLst/>
                <a:gdLst>
                  <a:gd name="connsiteX0" fmla="*/ 1653390 w 1811445"/>
                  <a:gd name="connsiteY0" fmla="*/ 58770 h 977236"/>
                  <a:gd name="connsiteX1" fmla="*/ 828152 w 1811445"/>
                  <a:gd name="connsiteY1" fmla="*/ 56585 h 977236"/>
                  <a:gd name="connsiteX2" fmla="*/ 140575 w 1811445"/>
                  <a:gd name="connsiteY2" fmla="*/ 786405 h 977236"/>
                  <a:gd name="connsiteX3" fmla="*/ 0 w 1811445"/>
                  <a:gd name="connsiteY3" fmla="*/ 886191 h 977236"/>
                  <a:gd name="connsiteX4" fmla="*/ 158055 w 1811445"/>
                  <a:gd name="connsiteY4" fmla="*/ 977237 h 977236"/>
                  <a:gd name="connsiteX5" fmla="*/ 986207 w 1811445"/>
                  <a:gd name="connsiteY5" fmla="*/ 146902 h 977236"/>
                  <a:gd name="connsiteX6" fmla="*/ 1646835 w 1811445"/>
                  <a:gd name="connsiteY6" fmla="*/ 192789 h 977236"/>
                  <a:gd name="connsiteX7" fmla="*/ 1811446 w 1811445"/>
                  <a:gd name="connsiteY7" fmla="*/ 149087 h 977236"/>
                  <a:gd name="connsiteX8" fmla="*/ 1653390 w 1811445"/>
                  <a:gd name="connsiteY8" fmla="*/ 58770 h 977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11445" h="977236">
                    <a:moveTo>
                      <a:pt x="1653390" y="58770"/>
                    </a:moveTo>
                    <a:cubicBezTo>
                      <a:pt x="1364957" y="220467"/>
                      <a:pt x="1160287" y="-130605"/>
                      <a:pt x="828152" y="56585"/>
                    </a:cubicBezTo>
                    <a:cubicBezTo>
                      <a:pt x="544089" y="216825"/>
                      <a:pt x="394774" y="566440"/>
                      <a:pt x="140575" y="786405"/>
                    </a:cubicBezTo>
                    <a:cubicBezTo>
                      <a:pt x="97601" y="824280"/>
                      <a:pt x="50986" y="857785"/>
                      <a:pt x="0" y="886191"/>
                    </a:cubicBezTo>
                    <a:lnTo>
                      <a:pt x="158055" y="977237"/>
                    </a:lnTo>
                    <a:cubicBezTo>
                      <a:pt x="505486" y="781307"/>
                      <a:pt x="653344" y="334820"/>
                      <a:pt x="986207" y="146902"/>
                    </a:cubicBezTo>
                    <a:cubicBezTo>
                      <a:pt x="1252061" y="-3141"/>
                      <a:pt x="1436337" y="192061"/>
                      <a:pt x="1646835" y="192789"/>
                    </a:cubicBezTo>
                    <a:cubicBezTo>
                      <a:pt x="1699277" y="192789"/>
                      <a:pt x="1753905" y="181135"/>
                      <a:pt x="1811446" y="149087"/>
                    </a:cubicBezTo>
                    <a:lnTo>
                      <a:pt x="1653390" y="58770"/>
                    </a:lnTo>
                    <a:close/>
                  </a:path>
                </a:pathLst>
              </a:custGeom>
              <a:solidFill>
                <a:srgbClr val="50E6FF"/>
              </a:solidFill>
              <a:ln w="7283" cap="flat">
                <a:noFill/>
                <a:prstDash val="solid"/>
                <a:miter/>
              </a:ln>
            </p:spPr>
            <p:txBody>
              <a:bodyPr rtlCol="0" anchor="ctr"/>
              <a:lstStyle/>
              <a:p>
                <a:endParaRPr lang="fr-fr" sz="1650" dirty="0">
                  <a:cs typeface="Segoe UI"/>
                </a:endParaRPr>
              </a:p>
            </p:txBody>
          </p:sp>
          <p:sp>
            <p:nvSpPr>
              <p:cNvPr id="1784" name="Freeform: Shape 1783">
                <a:extLst>
                  <a:ext uri="{FF2B5EF4-FFF2-40B4-BE49-F238E27FC236}">
                    <a16:creationId xmlns:a16="http://schemas.microsoft.com/office/drawing/2014/main" id="{49491F87-7FFA-40ED-B36A-318405E5310F}"/>
                  </a:ext>
                </a:extLst>
              </p:cNvPr>
              <p:cNvSpPr/>
              <p:nvPr/>
            </p:nvSpPr>
            <p:spPr>
              <a:xfrm>
                <a:off x="10123019" y="9352799"/>
                <a:ext cx="1652661" cy="1797477"/>
              </a:xfrm>
              <a:custGeom>
                <a:avLst/>
                <a:gdLst>
                  <a:gd name="connsiteX0" fmla="*/ 1652662 w 1652661"/>
                  <a:gd name="connsiteY0" fmla="*/ 58871 h 1797477"/>
                  <a:gd name="connsiteX1" fmla="*/ 1652662 w 1652661"/>
                  <a:gd name="connsiteY1" fmla="*/ 97475 h 1797477"/>
                  <a:gd name="connsiteX2" fmla="*/ 832522 w 1652661"/>
                  <a:gd name="connsiteY2" fmla="*/ 1793108 h 1797477"/>
                  <a:gd name="connsiteX3" fmla="*/ 828152 w 1652661"/>
                  <a:gd name="connsiteY3" fmla="*/ 1797478 h 1797477"/>
                  <a:gd name="connsiteX4" fmla="*/ 737834 w 1652661"/>
                  <a:gd name="connsiteY4" fmla="*/ 1774170 h 1797477"/>
                  <a:gd name="connsiteX5" fmla="*/ 364183 w 1652661"/>
                  <a:gd name="connsiteY5" fmla="*/ 1600091 h 1797477"/>
                  <a:gd name="connsiteX6" fmla="*/ 0 w 1652661"/>
                  <a:gd name="connsiteY6" fmla="*/ 887021 h 1797477"/>
                  <a:gd name="connsiteX7" fmla="*/ 828152 w 1652661"/>
                  <a:gd name="connsiteY7" fmla="*/ 56686 h 1797477"/>
                  <a:gd name="connsiteX8" fmla="*/ 1488780 w 1652661"/>
                  <a:gd name="connsiteY8" fmla="*/ 102573 h 1797477"/>
                  <a:gd name="connsiteX9" fmla="*/ 1652662 w 1652661"/>
                  <a:gd name="connsiteY9" fmla="*/ 58871 h 1797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52661" h="1797477">
                    <a:moveTo>
                      <a:pt x="1652662" y="58871"/>
                    </a:moveTo>
                    <a:lnTo>
                      <a:pt x="1652662" y="97475"/>
                    </a:lnTo>
                    <a:cubicBezTo>
                      <a:pt x="1627169" y="858615"/>
                      <a:pt x="895890" y="1717358"/>
                      <a:pt x="832522" y="1793108"/>
                    </a:cubicBezTo>
                    <a:cubicBezTo>
                      <a:pt x="830337" y="1795293"/>
                      <a:pt x="828152" y="1797478"/>
                      <a:pt x="828152" y="1797478"/>
                    </a:cubicBezTo>
                    <a:lnTo>
                      <a:pt x="737834" y="1774170"/>
                    </a:lnTo>
                    <a:cubicBezTo>
                      <a:pt x="651159" y="1747221"/>
                      <a:pt x="504029" y="1696963"/>
                      <a:pt x="364183" y="1600091"/>
                    </a:cubicBezTo>
                    <a:cubicBezTo>
                      <a:pt x="175536" y="1468985"/>
                      <a:pt x="0" y="1251932"/>
                      <a:pt x="0" y="887021"/>
                    </a:cubicBezTo>
                    <a:cubicBezTo>
                      <a:pt x="347430" y="691091"/>
                      <a:pt x="495289" y="244604"/>
                      <a:pt x="828152" y="56686"/>
                    </a:cubicBezTo>
                    <a:cubicBezTo>
                      <a:pt x="1094005" y="-93357"/>
                      <a:pt x="1278282" y="101845"/>
                      <a:pt x="1488780" y="102573"/>
                    </a:cubicBezTo>
                    <a:cubicBezTo>
                      <a:pt x="1540494" y="103302"/>
                      <a:pt x="1595121" y="91648"/>
                      <a:pt x="1652662" y="58871"/>
                    </a:cubicBezTo>
                    <a:close/>
                  </a:path>
                </a:pathLst>
              </a:custGeom>
              <a:solidFill>
                <a:srgbClr val="0078D4"/>
              </a:solidFill>
              <a:ln w="7283" cap="flat">
                <a:noFill/>
                <a:prstDash val="solid"/>
                <a:miter/>
              </a:ln>
            </p:spPr>
            <p:txBody>
              <a:bodyPr rtlCol="0" anchor="ctr"/>
              <a:lstStyle/>
              <a:p>
                <a:endParaRPr lang="fr-fr" sz="1650" dirty="0">
                  <a:cs typeface="Segoe UI"/>
                </a:endParaRPr>
              </a:p>
            </p:txBody>
          </p:sp>
        </p:grpSp>
        <p:sp>
          <p:nvSpPr>
            <p:cNvPr id="1785" name="Freeform: Shape 1784">
              <a:extLst>
                <a:ext uri="{FF2B5EF4-FFF2-40B4-BE49-F238E27FC236}">
                  <a16:creationId xmlns:a16="http://schemas.microsoft.com/office/drawing/2014/main" id="{514D0DE9-19B4-4D23-9CBA-DA9C3960D6E4}"/>
                </a:ext>
              </a:extLst>
            </p:cNvPr>
            <p:cNvSpPr/>
            <p:nvPr/>
          </p:nvSpPr>
          <p:spPr>
            <a:xfrm>
              <a:off x="5766310" y="10927539"/>
              <a:ext cx="1386538" cy="1461917"/>
            </a:xfrm>
            <a:custGeom>
              <a:avLst/>
              <a:gdLst>
                <a:gd name="connsiteX0" fmla="*/ 694264 w 1386538"/>
                <a:gd name="connsiteY0" fmla="*/ 1983 h 1461917"/>
                <a:gd name="connsiteX1" fmla="*/ 0 w 1386538"/>
                <a:gd name="connsiteY1" fmla="*/ 698234 h 1461917"/>
                <a:gd name="connsiteX2" fmla="*/ 618885 w 1386538"/>
                <a:gd name="connsiteY2" fmla="*/ 1442084 h 1461917"/>
                <a:gd name="connsiteX3" fmla="*/ 694264 w 1386538"/>
                <a:gd name="connsiteY3" fmla="*/ 1461917 h 1461917"/>
                <a:gd name="connsiteX4" fmla="*/ 698226 w 1386538"/>
                <a:gd name="connsiteY4" fmla="*/ 1457955 h 1461917"/>
                <a:gd name="connsiteX5" fmla="*/ 1386539 w 1386538"/>
                <a:gd name="connsiteY5" fmla="*/ 35704 h 1461917"/>
                <a:gd name="connsiteX6" fmla="*/ 1386539 w 1386538"/>
                <a:gd name="connsiteY6" fmla="*/ 3967 h 1461917"/>
                <a:gd name="connsiteX7" fmla="*/ 1386539 w 1386538"/>
                <a:gd name="connsiteY7" fmla="*/ 0 h 1461917"/>
                <a:gd name="connsiteX8" fmla="*/ 694264 w 1386538"/>
                <a:gd name="connsiteY8" fmla="*/ 1983 h 14619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86538" h="1461917">
                  <a:moveTo>
                    <a:pt x="694264" y="1983"/>
                  </a:moveTo>
                  <a:lnTo>
                    <a:pt x="0" y="698234"/>
                  </a:lnTo>
                  <a:cubicBezTo>
                    <a:pt x="0" y="1231819"/>
                    <a:pt x="448295" y="1388527"/>
                    <a:pt x="618885" y="1442084"/>
                  </a:cubicBezTo>
                  <a:lnTo>
                    <a:pt x="694264" y="1461917"/>
                  </a:lnTo>
                  <a:cubicBezTo>
                    <a:pt x="694264" y="1461917"/>
                    <a:pt x="696245" y="1459936"/>
                    <a:pt x="698226" y="1457955"/>
                  </a:cubicBezTo>
                  <a:cubicBezTo>
                    <a:pt x="751783" y="1394478"/>
                    <a:pt x="1364724" y="674431"/>
                    <a:pt x="1386539" y="35704"/>
                  </a:cubicBezTo>
                  <a:cubicBezTo>
                    <a:pt x="1386539" y="25786"/>
                    <a:pt x="1386539" y="15869"/>
                    <a:pt x="1386539" y="3967"/>
                  </a:cubicBezTo>
                  <a:cubicBezTo>
                    <a:pt x="1386539" y="1983"/>
                    <a:pt x="1386539" y="1983"/>
                    <a:pt x="1386539" y="0"/>
                  </a:cubicBezTo>
                  <a:lnTo>
                    <a:pt x="694264" y="1983"/>
                  </a:lnTo>
                  <a:close/>
                </a:path>
              </a:pathLst>
            </a:custGeom>
            <a:solidFill>
              <a:srgbClr val="0078D4"/>
            </a:solidFill>
            <a:ln w="7283" cap="flat">
              <a:noFill/>
              <a:prstDash val="solid"/>
              <a:miter/>
            </a:ln>
          </p:spPr>
          <p:txBody>
            <a:bodyPr rtlCol="0" anchor="ctr"/>
            <a:lstStyle/>
            <a:p>
              <a:endParaRPr lang="fr-fr" sz="1650" dirty="0">
                <a:cs typeface="Segoe UI"/>
              </a:endParaRPr>
            </a:p>
          </p:txBody>
        </p:sp>
        <p:sp>
          <p:nvSpPr>
            <p:cNvPr id="1786" name="Freeform: Shape 1785">
              <a:extLst>
                <a:ext uri="{FF2B5EF4-FFF2-40B4-BE49-F238E27FC236}">
                  <a16:creationId xmlns:a16="http://schemas.microsoft.com/office/drawing/2014/main" id="{BE17F2E3-81F0-42EE-ABB1-A4B9D26CE171}"/>
                </a:ext>
              </a:extLst>
            </p:cNvPr>
            <p:cNvSpPr/>
            <p:nvPr/>
          </p:nvSpPr>
          <p:spPr>
            <a:xfrm>
              <a:off x="6079718" y="11163599"/>
              <a:ext cx="936263" cy="962050"/>
            </a:xfrm>
            <a:custGeom>
              <a:avLst/>
              <a:gdLst>
                <a:gd name="connsiteX0" fmla="*/ 466147 w 936263"/>
                <a:gd name="connsiteY0" fmla="*/ 962050 h 962050"/>
                <a:gd name="connsiteX1" fmla="*/ 224147 w 936263"/>
                <a:gd name="connsiteY1" fmla="*/ 811293 h 962050"/>
                <a:gd name="connsiteX2" fmla="*/ 33723 w 936263"/>
                <a:gd name="connsiteY2" fmla="*/ 571282 h 962050"/>
                <a:gd name="connsiteX3" fmla="*/ 0 w 936263"/>
                <a:gd name="connsiteY3" fmla="*/ 485984 h 962050"/>
                <a:gd name="connsiteX4" fmla="*/ 460196 w 936263"/>
                <a:gd name="connsiteY4" fmla="*/ 47607 h 962050"/>
                <a:gd name="connsiteX5" fmla="*/ 936263 w 936263"/>
                <a:gd name="connsiteY5" fmla="*/ 0 h 962050"/>
                <a:gd name="connsiteX6" fmla="*/ 850971 w 936263"/>
                <a:gd name="connsiteY6" fmla="*/ 251916 h 962050"/>
                <a:gd name="connsiteX7" fmla="*/ 608972 w 936263"/>
                <a:gd name="connsiteY7" fmla="*/ 737903 h 962050"/>
                <a:gd name="connsiteX8" fmla="*/ 466147 w 936263"/>
                <a:gd name="connsiteY8" fmla="*/ 962050 h 962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36263" h="962050">
                  <a:moveTo>
                    <a:pt x="466147" y="962050"/>
                  </a:moveTo>
                  <a:cubicBezTo>
                    <a:pt x="388787" y="926346"/>
                    <a:pt x="303495" y="876759"/>
                    <a:pt x="224147" y="811293"/>
                  </a:cubicBezTo>
                  <a:cubicBezTo>
                    <a:pt x="140837" y="741873"/>
                    <a:pt x="77360" y="660544"/>
                    <a:pt x="33723" y="571282"/>
                  </a:cubicBezTo>
                  <a:cubicBezTo>
                    <a:pt x="15871" y="535578"/>
                    <a:pt x="9920" y="523676"/>
                    <a:pt x="0" y="485984"/>
                  </a:cubicBezTo>
                  <a:lnTo>
                    <a:pt x="460196" y="47607"/>
                  </a:lnTo>
                  <a:lnTo>
                    <a:pt x="936263" y="0"/>
                  </a:lnTo>
                  <a:cubicBezTo>
                    <a:pt x="918411" y="83312"/>
                    <a:pt x="886676" y="160672"/>
                    <a:pt x="850971" y="251916"/>
                  </a:cubicBezTo>
                  <a:cubicBezTo>
                    <a:pt x="793445" y="404654"/>
                    <a:pt x="712116" y="569294"/>
                    <a:pt x="608972" y="737903"/>
                  </a:cubicBezTo>
                  <a:cubicBezTo>
                    <a:pt x="571279" y="801380"/>
                    <a:pt x="523673" y="876759"/>
                    <a:pt x="466147" y="962050"/>
                  </a:cubicBezTo>
                  <a:close/>
                </a:path>
              </a:pathLst>
            </a:custGeom>
            <a:solidFill>
              <a:srgbClr val="50E6FF"/>
            </a:solidFill>
            <a:ln w="7283" cap="flat">
              <a:noFill/>
              <a:prstDash val="solid"/>
              <a:miter/>
            </a:ln>
          </p:spPr>
          <p:txBody>
            <a:bodyPr rtlCol="0" anchor="ctr"/>
            <a:lstStyle/>
            <a:p>
              <a:endParaRPr lang="fr-fr" sz="1650" dirty="0">
                <a:cs typeface="Segoe UI"/>
              </a:endParaRPr>
            </a:p>
          </p:txBody>
        </p:sp>
        <p:sp>
          <p:nvSpPr>
            <p:cNvPr id="1787" name="Freeform: Shape 1786">
              <a:extLst>
                <a:ext uri="{FF2B5EF4-FFF2-40B4-BE49-F238E27FC236}">
                  <a16:creationId xmlns:a16="http://schemas.microsoft.com/office/drawing/2014/main" id="{81D7A63E-C5D0-44E6-B7D6-AA4122F82DBE}"/>
                </a:ext>
              </a:extLst>
            </p:cNvPr>
            <p:cNvSpPr/>
            <p:nvPr/>
          </p:nvSpPr>
          <p:spPr>
            <a:xfrm>
              <a:off x="6484755" y="10981509"/>
              <a:ext cx="172724" cy="1404866"/>
            </a:xfrm>
            <a:custGeom>
              <a:avLst/>
              <a:gdLst>
                <a:gd name="connsiteX0" fmla="*/ 0 w 172724"/>
                <a:gd name="connsiteY0" fmla="*/ 1404867 h 1404866"/>
                <a:gd name="connsiteX1" fmla="*/ 42573 w 172724"/>
                <a:gd name="connsiteY1" fmla="*/ 0 h 1404866"/>
              </a:gdLst>
              <a:ahLst/>
              <a:cxnLst>
                <a:cxn ang="0">
                  <a:pos x="connsiteX0" y="connsiteY0"/>
                </a:cxn>
                <a:cxn ang="0">
                  <a:pos x="connsiteX1" y="connsiteY1"/>
                </a:cxn>
              </a:cxnLst>
              <a:rect l="l" t="t" r="r" b="b"/>
              <a:pathLst>
                <a:path w="172724" h="1404866">
                  <a:moveTo>
                    <a:pt x="0" y="1404867"/>
                  </a:moveTo>
                  <a:cubicBezTo>
                    <a:pt x="293277" y="875083"/>
                    <a:pt x="146642" y="262525"/>
                    <a:pt x="42573" y="0"/>
                  </a:cubicBezTo>
                </a:path>
              </a:pathLst>
            </a:custGeom>
            <a:noFill/>
            <a:ln w="47298" cap="flat">
              <a:solidFill>
                <a:srgbClr val="0078D4"/>
              </a:solidFill>
              <a:prstDash val="solid"/>
              <a:miter/>
            </a:ln>
          </p:spPr>
          <p:txBody>
            <a:bodyPr rtlCol="0" anchor="ctr"/>
            <a:lstStyle/>
            <a:p>
              <a:endParaRPr lang="fr-fr" sz="1650" dirty="0">
                <a:cs typeface="Segoe UI"/>
              </a:endParaRPr>
            </a:p>
          </p:txBody>
        </p:sp>
        <p:sp>
          <p:nvSpPr>
            <p:cNvPr id="1788" name="Freeform: Shape 1787">
              <a:extLst>
                <a:ext uri="{FF2B5EF4-FFF2-40B4-BE49-F238E27FC236}">
                  <a16:creationId xmlns:a16="http://schemas.microsoft.com/office/drawing/2014/main" id="{F11DEB4C-BBCD-40A9-AF4B-7451BD38E61D}"/>
                </a:ext>
              </a:extLst>
            </p:cNvPr>
            <p:cNvSpPr/>
            <p:nvPr/>
          </p:nvSpPr>
          <p:spPr>
            <a:xfrm>
              <a:off x="5668803" y="10820671"/>
              <a:ext cx="1601166" cy="825941"/>
            </a:xfrm>
            <a:custGeom>
              <a:avLst/>
              <a:gdLst>
                <a:gd name="connsiteX0" fmla="*/ 0 w 1601166"/>
                <a:gd name="connsiteY0" fmla="*/ 808860 h 825941"/>
                <a:gd name="connsiteX1" fmla="*/ 1009894 w 1601166"/>
                <a:gd name="connsiteY1" fmla="*/ 718987 h 825941"/>
                <a:gd name="connsiteX2" fmla="*/ 1601167 w 1601166"/>
                <a:gd name="connsiteY2" fmla="*/ 0 h 825941"/>
              </a:gdLst>
              <a:ahLst/>
              <a:cxnLst>
                <a:cxn ang="0">
                  <a:pos x="connsiteX0" y="connsiteY0"/>
                </a:cxn>
                <a:cxn ang="0">
                  <a:pos x="connsiteX1" y="connsiteY1"/>
                </a:cxn>
                <a:cxn ang="0">
                  <a:pos x="connsiteX2" y="connsiteY2"/>
                </a:cxn>
              </a:cxnLst>
              <a:rect l="l" t="t" r="r" b="b"/>
              <a:pathLst>
                <a:path w="1601166" h="825941">
                  <a:moveTo>
                    <a:pt x="0" y="808860"/>
                  </a:moveTo>
                  <a:cubicBezTo>
                    <a:pt x="120617" y="825416"/>
                    <a:pt x="666957" y="863261"/>
                    <a:pt x="1009894" y="718987"/>
                  </a:cubicBezTo>
                  <a:cubicBezTo>
                    <a:pt x="1385942" y="562891"/>
                    <a:pt x="1544405" y="113524"/>
                    <a:pt x="1601167" y="0"/>
                  </a:cubicBezTo>
                </a:path>
              </a:pathLst>
            </a:custGeom>
            <a:noFill/>
            <a:ln w="47298" cap="flat">
              <a:solidFill>
                <a:srgbClr val="0078D4"/>
              </a:solidFill>
              <a:prstDash val="solid"/>
              <a:miter/>
            </a:ln>
          </p:spPr>
          <p:txBody>
            <a:bodyPr rtlCol="0" anchor="ctr"/>
            <a:lstStyle/>
            <a:p>
              <a:endParaRPr lang="fr-fr" sz="1650" dirty="0">
                <a:cs typeface="Segoe UI"/>
              </a:endParaRPr>
            </a:p>
          </p:txBody>
        </p:sp>
      </p:grpSp>
      <p:sp>
        <p:nvSpPr>
          <p:cNvPr id="68" name="Rectangle 67">
            <a:extLst>
              <a:ext uri="{FF2B5EF4-FFF2-40B4-BE49-F238E27FC236}">
                <a16:creationId xmlns:a16="http://schemas.microsoft.com/office/drawing/2014/main" id="{6D0D9281-0D4F-4729-9E5B-202365422F2D}"/>
              </a:ext>
            </a:extLst>
          </p:cNvPr>
          <p:cNvSpPr/>
          <p:nvPr/>
        </p:nvSpPr>
        <p:spPr>
          <a:xfrm>
            <a:off x="380914" y="10985929"/>
            <a:ext cx="4988962" cy="1528624"/>
          </a:xfrm>
          <a:prstGeom prst="rect">
            <a:avLst/>
          </a:prstGeom>
        </p:spPr>
        <p:txBody>
          <a:bodyPr wrap="square" lIns="0" tIns="0" rIns="0" bIns="0" anchor="t">
            <a:spAutoFit/>
          </a:bodyPr>
          <a:lstStyle/>
          <a:p>
            <a:pPr algn="l" rtl="0">
              <a:spcBef>
                <a:spcPts val="200"/>
              </a:spcBef>
              <a:spcAft>
                <a:spcPts val="200"/>
              </a:spcAft>
            </a:pPr>
            <a:r>
              <a:rPr lang="fr-fr" sz="1600" b="0" i="0" u="none" baseline="0" dirty="0">
                <a:solidFill>
                  <a:schemeClr val="accent1"/>
                </a:solidFill>
                <a:latin typeface="+mj-lt"/>
              </a:rPr>
              <a:t>Lutte contre les menaces</a:t>
            </a:r>
            <a:endParaRPr lang="fr-fr" sz="1600" b="0" i="0" u="none" baseline="0" dirty="0">
              <a:solidFill>
                <a:schemeClr val="accent1"/>
              </a:solidFill>
              <a:latin typeface="+mj-lt"/>
              <a:cs typeface="Segoe UI Semibold"/>
            </a:endParaRPr>
          </a:p>
          <a:p>
            <a:pPr algn="l" rtl="0">
              <a:spcBef>
                <a:spcPts val="200"/>
              </a:spcBef>
              <a:spcAft>
                <a:spcPts val="200"/>
              </a:spcAft>
            </a:pPr>
            <a:r>
              <a:rPr lang="fr-fr" sz="1600" b="0" i="0" u="none" baseline="0" dirty="0">
                <a:solidFill>
                  <a:srgbClr val="000000"/>
                </a:solidFill>
              </a:rPr>
              <a:t>La protection contre les menaces connues et émergentes requiert une vigilance constante, et la </a:t>
            </a:r>
            <a:br>
              <a:rPr lang="fr-fr" sz="1600" b="0" i="0" u="none" baseline="0" dirty="0">
                <a:solidFill>
                  <a:srgbClr val="000000"/>
                </a:solidFill>
              </a:rPr>
            </a:br>
            <a:r>
              <a:rPr lang="fr-fr" sz="1600" b="0" i="0" u="none" baseline="0" dirty="0">
                <a:solidFill>
                  <a:srgbClr val="000000"/>
                </a:solidFill>
              </a:rPr>
              <a:t>mise en place d</a:t>
            </a:r>
            <a:r>
              <a:rPr lang="fr-FR" sz="1600" b="0" i="0" u="none" baseline="0" dirty="0">
                <a:solidFill>
                  <a:srgbClr val="000000"/>
                </a:solidFill>
              </a:rPr>
              <a:t>’</a:t>
            </a:r>
            <a:r>
              <a:rPr lang="fr-fr" sz="1600" b="0" i="0" u="none" baseline="0" dirty="0">
                <a:solidFill>
                  <a:srgbClr val="000000"/>
                </a:solidFill>
              </a:rPr>
              <a:t>un éventail de systèmes de défense. </a:t>
            </a:r>
            <a:br>
              <a:rPr lang="fr-fr" sz="1600" b="0" i="0" u="none" baseline="0" dirty="0">
                <a:solidFill>
                  <a:srgbClr val="000000"/>
                </a:solidFill>
              </a:rPr>
            </a:br>
            <a:r>
              <a:rPr lang="fr-fr" sz="1600" b="0" i="0" u="none" baseline="0" dirty="0">
                <a:solidFill>
                  <a:srgbClr val="000000"/>
                </a:solidFill>
              </a:rPr>
              <a:t>La surveillance et l</a:t>
            </a:r>
            <a:r>
              <a:rPr lang="fr-FR" sz="1600" b="0" i="0" u="none" baseline="0" dirty="0">
                <a:solidFill>
                  <a:srgbClr val="000000"/>
                </a:solidFill>
              </a:rPr>
              <a:t>’</a:t>
            </a:r>
            <a:r>
              <a:rPr lang="fr-fr" sz="1600" b="0" i="0" u="none" baseline="0" dirty="0">
                <a:solidFill>
                  <a:srgbClr val="000000"/>
                </a:solidFill>
              </a:rPr>
              <a:t>analyse continues du trafic contribuent à révéler les anomalies et les menaces.</a:t>
            </a:r>
            <a:endParaRPr lang="fr-fr" sz="1600">
              <a:solidFill>
                <a:srgbClr val="000000"/>
              </a:solidFill>
              <a:cs typeface="Segoe UI"/>
            </a:endParaRPr>
          </a:p>
        </p:txBody>
      </p:sp>
      <p:pic>
        <p:nvPicPr>
          <p:cNvPr id="1792" name="Picture 1791" descr="A picture containing drawing&#10;&#10;Description automatically generated">
            <a:extLst>
              <a:ext uri="{FF2B5EF4-FFF2-40B4-BE49-F238E27FC236}">
                <a16:creationId xmlns:a16="http://schemas.microsoft.com/office/drawing/2014/main" id="{1928FB69-37FC-45B7-B44F-255B51B77426}"/>
              </a:ext>
            </a:extLst>
          </p:cNvPr>
          <p:cNvPicPr>
            <a:picLocks noChangeAspect="1"/>
          </p:cNvPicPr>
          <p:nvPr/>
        </p:nvPicPr>
        <p:blipFill>
          <a:blip r:embed="rId4"/>
          <a:stretch>
            <a:fillRect/>
          </a:stretch>
        </p:blipFill>
        <p:spPr>
          <a:xfrm>
            <a:off x="5539349" y="14552908"/>
            <a:ext cx="2191776" cy="982367"/>
          </a:xfrm>
          <a:prstGeom prst="rect">
            <a:avLst/>
          </a:prstGeom>
        </p:spPr>
      </p:pic>
      <p:pic>
        <p:nvPicPr>
          <p:cNvPr id="1025" name="Picture 1024" descr="A screen shot of a computer&#10;&#10;Description automatically generated">
            <a:extLst>
              <a:ext uri="{FF2B5EF4-FFF2-40B4-BE49-F238E27FC236}">
                <a16:creationId xmlns:a16="http://schemas.microsoft.com/office/drawing/2014/main" id="{D4BFD794-E3F2-427A-A6FB-4CBA6E56C5A9}"/>
              </a:ext>
            </a:extLst>
          </p:cNvPr>
          <p:cNvPicPr>
            <a:picLocks noChangeAspect="1"/>
          </p:cNvPicPr>
          <p:nvPr/>
        </p:nvPicPr>
        <p:blipFill rotWithShape="1">
          <a:blip r:embed="rId5"/>
          <a:srcRect l="3040" t="-1" b="21007"/>
          <a:stretch/>
        </p:blipFill>
        <p:spPr>
          <a:xfrm>
            <a:off x="24063" y="13073906"/>
            <a:ext cx="3852012" cy="2485432"/>
          </a:xfrm>
          <a:prstGeom prst="rect">
            <a:avLst/>
          </a:prstGeom>
        </p:spPr>
      </p:pic>
    </p:spTree>
    <p:extLst>
      <p:ext uri="{BB962C8B-B14F-4D97-AF65-F5344CB8AC3E}">
        <p14:creationId xmlns:p14="http://schemas.microsoft.com/office/powerpoint/2010/main" val="3337657851"/>
      </p:ext>
    </p:extLst>
  </p:cSld>
  <p:clrMapOvr>
    <a:masterClrMapping/>
  </p:clrMapOvr>
  <p:transition>
    <p:fade/>
  </p:transition>
</p:sld>
</file>

<file path=ppt/theme/theme1.xml><?xml version="1.0" encoding="utf-8"?>
<a:theme xmlns:a="http://schemas.openxmlformats.org/drawingml/2006/main" name="222222">
  <a:themeElements>
    <a:clrScheme name="TS_20_Blue on White">
      <a:dk1>
        <a:srgbClr val="000000"/>
      </a:dk1>
      <a:lt1>
        <a:srgbClr val="FFFFFF"/>
      </a:lt1>
      <a:dk2>
        <a:srgbClr val="243A5E"/>
      </a:dk2>
      <a:lt2>
        <a:srgbClr val="E6E6E6"/>
      </a:lt2>
      <a:accent1>
        <a:srgbClr val="0078D4"/>
      </a:accent1>
      <a:accent2>
        <a:srgbClr val="243A5E"/>
      </a:accent2>
      <a:accent3>
        <a:srgbClr val="50E6FF"/>
      </a:accent3>
      <a:accent4>
        <a:srgbClr val="008575"/>
      </a:accent4>
      <a:accent5>
        <a:srgbClr val="274B47"/>
      </a:accent5>
      <a:accent6>
        <a:srgbClr val="737373"/>
      </a:accent6>
      <a:hlink>
        <a:srgbClr val="0078D4"/>
      </a:hlink>
      <a:folHlink>
        <a:srgbClr val="0078D4"/>
      </a:folHlink>
    </a:clrScheme>
    <a:fontScheme name="Microsoft">
      <a:majorFont>
        <a:latin typeface="Segoe UI Semibold"/>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algn="l" defTabSz="932472" fontAlgn="base">
          <a:spcBef>
            <a:spcPct val="0"/>
          </a:spcBef>
          <a:spcAft>
            <a:spcPct val="0"/>
          </a:spcAft>
          <a:defRPr sz="2000" dirty="0" err="1" smtClean="0">
            <a:solidFill>
              <a:srgbClr val="FFFFFF"/>
            </a:soli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w="lg" len="med"/>
          <a:tailEnd type="non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2000" dirty="0" err="1" smtClean="0"/>
        </a:defPPr>
      </a:lstStyle>
    </a:txDef>
  </a:objectDefaults>
  <a:extraClrSchemeLst/>
  <a:extLst>
    <a:ext uri="{05A4C25C-085E-4340-85A3-A5531E510DB2}">
      <thm15:themeFamily xmlns:thm15="http://schemas.microsoft.com/office/thememl/2012/main" name="222222" id="{6E6CE9D5-97AB-43C7-B5D7-4070DB49F9A5}" vid="{BD3ABBC0-36D9-4718-9851-C72918F158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F2C28266A38B74BB8736D79589A967D" ma:contentTypeVersion="16" ma:contentTypeDescription="Create a new document." ma:contentTypeScope="" ma:versionID="326c486aa047cea965d9b669c91a0e3d">
  <xsd:schema xmlns:xsd="http://www.w3.org/2001/XMLSchema" xmlns:xs="http://www.w3.org/2001/XMLSchema" xmlns:p="http://schemas.microsoft.com/office/2006/metadata/properties" xmlns:ns1="http://schemas.microsoft.com/sharepoint/v3" xmlns:ns2="3f419478-5607-4e24-9036-5a0e9a431bae" xmlns:ns3="f369e916-4bd8-4af9-b2c4-8613bc5330ef" targetNamespace="http://schemas.microsoft.com/office/2006/metadata/properties" ma:root="true" ma:fieldsID="f5adf2f608a6f426ea7108ba8eda9a32" ns1:_="" ns2:_="" ns3:_="">
    <xsd:import namespace="http://schemas.microsoft.com/sharepoint/v3"/>
    <xsd:import namespace="3f419478-5607-4e24-9036-5a0e9a431bae"/>
    <xsd:import namespace="f369e916-4bd8-4af9-b2c4-8613bc5330e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3:SharedWithUsers" minOccurs="0"/>
                <xsd:element ref="ns3:SharedWithDetails" minOccurs="0"/>
                <xsd:element ref="ns3:LastSharedByUser" minOccurs="0"/>
                <xsd:element ref="ns3:LastSharedByTime" minOccurs="0"/>
                <xsd:element ref="ns2:MediaServiceOCR" minOccurs="0"/>
                <xsd:element ref="ns2:MediaServiceLocation" minOccurs="0"/>
                <xsd:element ref="ns2:MediaServiceAutoKeyPoints" minOccurs="0"/>
                <xsd:element ref="ns2:MediaServiceKeyPoints" minOccurs="0"/>
                <xsd:element ref="ns2:MediaServiceGenerationTime" minOccurs="0"/>
                <xsd:element ref="ns2:MediaServiceEventHashCode"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f419478-5607-4e24-9036-5a0e9a431b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Location" ma:index="17" nillable="true" ma:displayName="MediaServic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369e916-4bd8-4af9-b2c4-8613bc5330e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LastSharedByUser" ma:index="14" nillable="true" ma:displayName="Last Shared By User" ma:hidden="true" ma:internalName="LastSharedByUser" ma:readOnly="true">
      <xsd:simpleType>
        <xsd:restriction base="dms:Note"/>
      </xsd:simpleType>
    </xsd:element>
    <xsd:element name="LastSharedByTime" ma:index="15"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990F116-B58F-4255-B05B-DA3808E0E5C6}">
  <ds:schemaRefs>
    <ds:schemaRef ds:uri="http://purl.org/dc/terms/"/>
    <ds:schemaRef ds:uri="http://schemas.microsoft.com/office/2006/metadata/properties"/>
    <ds:schemaRef ds:uri="http://purl.org/dc/dcmitype/"/>
    <ds:schemaRef ds:uri="http://purl.org/dc/elements/1.1/"/>
    <ds:schemaRef ds:uri="7a20bb1a-2526-436b-a0aa-406322af6dcc"/>
    <ds:schemaRef ds:uri="http://schemas.microsoft.com/office/infopath/2007/PartnerControls"/>
    <ds:schemaRef ds:uri="http://www.w3.org/XML/1998/namespace"/>
    <ds:schemaRef ds:uri="http://schemas.microsoft.com/office/2006/documentManagement/types"/>
    <ds:schemaRef ds:uri="http://schemas.openxmlformats.org/package/2006/metadata/core-properties"/>
    <ds:schemaRef ds:uri="0c1a6c9c-f016-4857-bf43-21b252e701d9"/>
  </ds:schemaRefs>
</ds:datastoreItem>
</file>

<file path=customXml/itemProps2.xml><?xml version="1.0" encoding="utf-8"?>
<ds:datastoreItem xmlns:ds="http://schemas.openxmlformats.org/officeDocument/2006/customXml" ds:itemID="{758FDAC0-319D-4A54-8D8E-1D42CB1F8004}">
  <ds:schemaRefs>
    <ds:schemaRef ds:uri="http://schemas.microsoft.com/sharepoint/v3/contenttype/forms"/>
  </ds:schemaRefs>
</ds:datastoreItem>
</file>

<file path=customXml/itemProps3.xml><?xml version="1.0" encoding="utf-8"?>
<ds:datastoreItem xmlns:ds="http://schemas.openxmlformats.org/officeDocument/2006/customXml" ds:itemID="{5C401CE9-5544-4B25-A704-52452133F8DA}"/>
</file>

<file path=docProps/app.xml><?xml version="1.0" encoding="utf-8"?>
<Properties xmlns="http://schemas.openxmlformats.org/officeDocument/2006/extended-properties" xmlns:vt="http://schemas.openxmlformats.org/officeDocument/2006/docPropsVTypes">
  <Template>Cloud Security with WVD- Infographic_CB</Template>
  <TotalTime>682</TotalTime>
  <Words>297</Words>
  <Application>Microsoft Office PowerPoint</Application>
  <PresentationFormat>Custom</PresentationFormat>
  <Paragraphs>23</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222222</vt:lpstr>
      <vt:lpstr>PowerPoint Presentation</vt:lpstr>
    </vt:vector>
  </TitlesOfParts>
  <Manager>&lt;Comms manager name here&gt;</Manager>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&lt;Event name&gt;</dc:subject>
  <dc:creator>Julbenson Hujon [Chillibreeze]</dc:creator>
  <cp:keywords/>
  <dc:description/>
  <cp:lastModifiedBy>Acclaro Thailand Notebook02</cp:lastModifiedBy>
  <cp:revision>80</cp:revision>
  <dcterms:created xsi:type="dcterms:W3CDTF">2020-06-03T09:47:35Z</dcterms:created>
  <dcterms:modified xsi:type="dcterms:W3CDTF">2020-07-29T23:15:53Z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0x010100BF2C28266A38B74BB8736D79589A967D</vt:lpwstr>
  </property>
  <property fmtid="{D5CDD505-2E9C-101B-9397-08002B2CF9AE}" pid="3" name="Product">
    <vt:lpwstr/>
  </property>
  <property fmtid="{D5CDD505-2E9C-101B-9397-08002B2CF9AE}" pid="4" name="Event1">
    <vt:lpwstr>622;#Unassigned|2c8af875-f38a-40b8-a0a9-056aed3fc8c0</vt:lpwstr>
  </property>
  <property fmtid="{D5CDD505-2E9C-101B-9397-08002B2CF9AE}" pid="5" name="Audience">
    <vt:lpwstr/>
  </property>
  <property fmtid="{D5CDD505-2E9C-101B-9397-08002B2CF9AE}" pid="6" name="Event Venue">
    <vt:lpwstr/>
  </property>
  <property fmtid="{D5CDD505-2E9C-101B-9397-08002B2CF9AE}" pid="7" name="Track">
    <vt:lpwstr/>
  </property>
  <property fmtid="{D5CDD505-2E9C-101B-9397-08002B2CF9AE}" pid="8" name="Event Location">
    <vt:lpwstr/>
  </property>
  <property fmtid="{D5CDD505-2E9C-101B-9397-08002B2CF9AE}" pid="9" name="Campaign">
    <vt:lpwstr/>
  </property>
  <property fmtid="{D5CDD505-2E9C-101B-9397-08002B2CF9AE}" pid="10" name="IsMyDocuments">
    <vt:bool>true</vt:bool>
  </property>
  <property fmtid="{D5CDD505-2E9C-101B-9397-08002B2CF9AE}" pid="11" name="MSIP_Label_f42aa342-8706-4288-bd11-ebb85995028c_Enabled">
    <vt:lpwstr>True</vt:lpwstr>
  </property>
  <property fmtid="{D5CDD505-2E9C-101B-9397-08002B2CF9AE}" pid="12" name="MSIP_Label_f42aa342-8706-4288-bd11-ebb85995028c_SiteId">
    <vt:lpwstr>72f988bf-86f1-41af-91ab-2d7cd011db47</vt:lpwstr>
  </property>
  <property fmtid="{D5CDD505-2E9C-101B-9397-08002B2CF9AE}" pid="13" name="MSIP_Label_f42aa342-8706-4288-bd11-ebb85995028c_Ref">
    <vt:lpwstr>https://api.informationprotection.azure.com/api/72f988bf-86f1-41af-91ab-2d7cd011db47</vt:lpwstr>
  </property>
  <property fmtid="{D5CDD505-2E9C-101B-9397-08002B2CF9AE}" pid="14" name="MSIP_Label_f42aa342-8706-4288-bd11-ebb85995028c_Owner">
    <vt:lpwstr>maryfj@microsoft.com</vt:lpwstr>
  </property>
  <property fmtid="{D5CDD505-2E9C-101B-9397-08002B2CF9AE}" pid="15" name="MSIP_Label_f42aa342-8706-4288-bd11-ebb85995028c_SetDate">
    <vt:lpwstr>2017-08-29T14:27:20.8568347-07:00</vt:lpwstr>
  </property>
  <property fmtid="{D5CDD505-2E9C-101B-9397-08002B2CF9AE}" pid="16" name="MSIP_Label_f42aa342-8706-4288-bd11-ebb85995028c_Name">
    <vt:lpwstr>General</vt:lpwstr>
  </property>
  <property fmtid="{D5CDD505-2E9C-101B-9397-08002B2CF9AE}" pid="17" name="MSIP_Label_f42aa342-8706-4288-bd11-ebb85995028c_Application">
    <vt:lpwstr>Microsoft Azure Information Protection</vt:lpwstr>
  </property>
  <property fmtid="{D5CDD505-2E9C-101B-9397-08002B2CF9AE}" pid="18" name="MSIP_Label_f42aa342-8706-4288-bd11-ebb85995028c_Extended_MSFT_Method">
    <vt:lpwstr>Automatic</vt:lpwstr>
  </property>
  <property fmtid="{D5CDD505-2E9C-101B-9397-08002B2CF9AE}" pid="19" name="Sensitivity">
    <vt:lpwstr>General</vt:lpwstr>
  </property>
  <property fmtid="{D5CDD505-2E9C-101B-9397-08002B2CF9AE}" pid="20" name="Order">
    <vt:r8>478400</vt:r8>
  </property>
  <property fmtid="{D5CDD505-2E9C-101B-9397-08002B2CF9AE}" pid="21" name="xd_Signature">
    <vt:bool>false</vt:bool>
  </property>
  <property fmtid="{D5CDD505-2E9C-101B-9397-08002B2CF9AE}" pid="22" name="xd_ProgID">
    <vt:lpwstr/>
  </property>
  <property fmtid="{D5CDD505-2E9C-101B-9397-08002B2CF9AE}" pid="23" name="_SourceUrl">
    <vt:lpwstr/>
  </property>
  <property fmtid="{D5CDD505-2E9C-101B-9397-08002B2CF9AE}" pid="24" name="_SharedFileIndex">
    <vt:lpwstr/>
  </property>
  <property fmtid="{D5CDD505-2E9C-101B-9397-08002B2CF9AE}" pid="25" name="ComplianceAssetId">
    <vt:lpwstr/>
  </property>
  <property fmtid="{D5CDD505-2E9C-101B-9397-08002B2CF9AE}" pid="26" name="TemplateUrl">
    <vt:lpwstr/>
  </property>
</Properties>
</file>