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1" r:id="rId4"/>
  </p:sldMasterIdLst>
  <p:notesMasterIdLst>
    <p:notesMasterId r:id="rId25"/>
  </p:notesMasterIdLst>
  <p:sldIdLst>
    <p:sldId id="289" r:id="rId5"/>
    <p:sldId id="270" r:id="rId6"/>
    <p:sldId id="292" r:id="rId7"/>
    <p:sldId id="288" r:id="rId8"/>
    <p:sldId id="2064" r:id="rId9"/>
    <p:sldId id="280" r:id="rId10"/>
    <p:sldId id="273" r:id="rId11"/>
    <p:sldId id="279" r:id="rId12"/>
    <p:sldId id="278" r:id="rId13"/>
    <p:sldId id="277" r:id="rId14"/>
    <p:sldId id="264" r:id="rId15"/>
    <p:sldId id="263" r:id="rId16"/>
    <p:sldId id="262" r:id="rId17"/>
    <p:sldId id="261" r:id="rId18"/>
    <p:sldId id="260" r:id="rId19"/>
    <p:sldId id="2060" r:id="rId20"/>
    <p:sldId id="266" r:id="rId21"/>
    <p:sldId id="274" r:id="rId22"/>
    <p:sldId id="272"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Barnum" initials="DB" lastIdx="13" clrIdx="0">
    <p:extLst>
      <p:ext uri="{19B8F6BF-5375-455C-9EA6-DF929625EA0E}">
        <p15:presenceInfo xmlns:p15="http://schemas.microsoft.com/office/powerpoint/2012/main" userId="S::danielleb@audienz.com::26cca7e4-4818-41c5-86e0-4bd2001cdc77" providerId="AD"/>
      </p:ext>
    </p:extLst>
  </p:cmAuthor>
  <p:cmAuthor id="2" name="Quincy Kosena" initials="QK" lastIdx="6" clrIdx="1">
    <p:extLst>
      <p:ext uri="{19B8F6BF-5375-455C-9EA6-DF929625EA0E}">
        <p15:presenceInfo xmlns:p15="http://schemas.microsoft.com/office/powerpoint/2012/main" userId="S::quincy@audienz.com::34552e9c-390f-40b5-8a42-f626db2682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3BC"/>
    <a:srgbClr val="2C3178"/>
    <a:srgbClr val="5C2D91"/>
    <a:srgbClr val="32145A"/>
    <a:srgbClr val="F5F0FA"/>
    <a:srgbClr val="E5D9F3"/>
    <a:srgbClr val="B4A0FF"/>
    <a:srgbClr val="F3EFFF"/>
    <a:srgbClr val="EBE5FF"/>
    <a:srgbClr val="E9E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182D8-5E0F-C0C9-A2DC-99E8124F4E5D}" v="475" dt="2020-07-29T22:46:15.045"/>
    <p1510:client id="{48539556-DFC7-D249-8795-67459417A1A9}" v="10" dt="2020-06-24T02:15:54.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89939" autoAdjust="0"/>
  </p:normalViewPr>
  <p:slideViewPr>
    <p:cSldViewPr snapToGrid="0">
      <p:cViewPr>
        <p:scale>
          <a:sx n="100" d="100"/>
          <a:sy n="100" d="100"/>
        </p:scale>
        <p:origin x="948" y="312"/>
      </p:cViewPr>
      <p:guideLst/>
    </p:cSldViewPr>
  </p:slideViewPr>
  <p:notesTextViewPr>
    <p:cViewPr>
      <p:scale>
        <a:sx n="1" d="1"/>
        <a:sy n="1" d="1"/>
      </p:scale>
      <p:origin x="0" y="0"/>
    </p:cViewPr>
  </p:notesTextViewPr>
  <p:sorterViewPr>
    <p:cViewPr>
      <p:scale>
        <a:sx n="100" d="100"/>
        <a:sy n="100" d="100"/>
      </p:scale>
      <p:origin x="0" y="-4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ampbell" userId="S::juliec@audienz.com::df5086f6-13ed-4e69-b43c-17720522b05d" providerId="AD" clId="Web-{171182D8-5E0F-C0C9-A2DC-99E8124F4E5D}"/>
    <pc:docChg chg="modSld">
      <pc:chgData name="Julie Campbell" userId="S::juliec@audienz.com::df5086f6-13ed-4e69-b43c-17720522b05d" providerId="AD" clId="Web-{171182D8-5E0F-C0C9-A2DC-99E8124F4E5D}" dt="2020-07-29T22:46:15.045" v="474" actId="20577"/>
      <pc:docMkLst>
        <pc:docMk/>
      </pc:docMkLst>
      <pc:sldChg chg="modSp">
        <pc:chgData name="Julie Campbell" userId="S::juliec@audienz.com::df5086f6-13ed-4e69-b43c-17720522b05d" providerId="AD" clId="Web-{171182D8-5E0F-C0C9-A2DC-99E8124F4E5D}" dt="2020-07-29T22:45:32.622" v="335" actId="20577"/>
        <pc:sldMkLst>
          <pc:docMk/>
          <pc:sldMk cId="3839829678" sldId="260"/>
        </pc:sldMkLst>
        <pc:spChg chg="mod">
          <ac:chgData name="Julie Campbell" userId="S::juliec@audienz.com::df5086f6-13ed-4e69-b43c-17720522b05d" providerId="AD" clId="Web-{171182D8-5E0F-C0C9-A2DC-99E8124F4E5D}" dt="2020-07-29T22:45:32.529" v="325" actId="20577"/>
          <ac:spMkLst>
            <pc:docMk/>
            <pc:sldMk cId="3839829678" sldId="260"/>
            <ac:spMk id="4" creationId="{DE43F494-B992-40EC-B339-5765DC080332}"/>
          </ac:spMkLst>
        </pc:spChg>
        <pc:spChg chg="mod">
          <ac:chgData name="Julie Campbell" userId="S::juliec@audienz.com::df5086f6-13ed-4e69-b43c-17720522b05d" providerId="AD" clId="Web-{171182D8-5E0F-C0C9-A2DC-99E8124F4E5D}" dt="2020-07-29T22:45:32.622" v="335" actId="20577"/>
          <ac:spMkLst>
            <pc:docMk/>
            <pc:sldMk cId="3839829678" sldId="260"/>
            <ac:spMk id="14" creationId="{CEA7D1E3-9C41-4AF2-9B31-63F1E718196C}"/>
          </ac:spMkLst>
        </pc:spChg>
        <pc:spChg chg="mod">
          <ac:chgData name="Julie Campbell" userId="S::juliec@audienz.com::df5086f6-13ed-4e69-b43c-17720522b05d" providerId="AD" clId="Web-{171182D8-5E0F-C0C9-A2DC-99E8124F4E5D}" dt="2020-07-29T22:45:32.544" v="327" actId="20577"/>
          <ac:spMkLst>
            <pc:docMk/>
            <pc:sldMk cId="3839829678" sldId="260"/>
            <ac:spMk id="16" creationId="{D61618D0-E3DB-470A-B2F9-979CDBFDE2C2}"/>
          </ac:spMkLst>
        </pc:spChg>
        <pc:spChg chg="mod">
          <ac:chgData name="Julie Campbell" userId="S::juliec@audienz.com::df5086f6-13ed-4e69-b43c-17720522b05d" providerId="AD" clId="Web-{171182D8-5E0F-C0C9-A2DC-99E8124F4E5D}" dt="2020-07-29T22:45:32.560" v="328" actId="20577"/>
          <ac:spMkLst>
            <pc:docMk/>
            <pc:sldMk cId="3839829678" sldId="260"/>
            <ac:spMk id="17" creationId="{729634D1-E9F4-4A80-BFB3-C1DDADC46655}"/>
          </ac:spMkLst>
        </pc:spChg>
        <pc:spChg chg="mod">
          <ac:chgData name="Julie Campbell" userId="S::juliec@audienz.com::df5086f6-13ed-4e69-b43c-17720522b05d" providerId="AD" clId="Web-{171182D8-5E0F-C0C9-A2DC-99E8124F4E5D}" dt="2020-07-29T22:45:32.560" v="329" actId="20577"/>
          <ac:spMkLst>
            <pc:docMk/>
            <pc:sldMk cId="3839829678" sldId="260"/>
            <ac:spMk id="20" creationId="{5933BAB3-E5B7-48EA-A767-F05727757C9B}"/>
          </ac:spMkLst>
        </pc:spChg>
        <pc:spChg chg="mod">
          <ac:chgData name="Julie Campbell" userId="S::juliec@audienz.com::df5086f6-13ed-4e69-b43c-17720522b05d" providerId="AD" clId="Web-{171182D8-5E0F-C0C9-A2DC-99E8124F4E5D}" dt="2020-07-29T22:45:32.576" v="331" actId="20577"/>
          <ac:spMkLst>
            <pc:docMk/>
            <pc:sldMk cId="3839829678" sldId="260"/>
            <ac:spMk id="21" creationId="{8532633E-1B07-45C4-89F7-E71980110540}"/>
          </ac:spMkLst>
        </pc:spChg>
        <pc:spChg chg="mod">
          <ac:chgData name="Julie Campbell" userId="S::juliec@audienz.com::df5086f6-13ed-4e69-b43c-17720522b05d" providerId="AD" clId="Web-{171182D8-5E0F-C0C9-A2DC-99E8124F4E5D}" dt="2020-07-29T22:45:32.591" v="332" actId="20577"/>
          <ac:spMkLst>
            <pc:docMk/>
            <pc:sldMk cId="3839829678" sldId="260"/>
            <ac:spMk id="22" creationId="{C6D8BB05-66A2-480B-A5BA-A1C09B194B7D}"/>
          </ac:spMkLst>
        </pc:spChg>
        <pc:spChg chg="mod">
          <ac:chgData name="Julie Campbell" userId="S::juliec@audienz.com::df5086f6-13ed-4e69-b43c-17720522b05d" providerId="AD" clId="Web-{171182D8-5E0F-C0C9-A2DC-99E8124F4E5D}" dt="2020-07-29T22:45:32.591" v="333" actId="20577"/>
          <ac:spMkLst>
            <pc:docMk/>
            <pc:sldMk cId="3839829678" sldId="260"/>
            <ac:spMk id="23" creationId="{C68AFD80-B386-4645-9329-4AFFDC171F0B}"/>
          </ac:spMkLst>
        </pc:spChg>
        <pc:spChg chg="mod">
          <ac:chgData name="Julie Campbell" userId="S::juliec@audienz.com::df5086f6-13ed-4e69-b43c-17720522b05d" providerId="AD" clId="Web-{171182D8-5E0F-C0C9-A2DC-99E8124F4E5D}" dt="2020-07-29T22:45:32.482" v="324" actId="20577"/>
          <ac:spMkLst>
            <pc:docMk/>
            <pc:sldMk cId="3839829678" sldId="260"/>
            <ac:spMk id="28" creationId="{B1AA46E7-6AF9-4FD7-9386-55222FF6ECA5}"/>
          </ac:spMkLst>
        </pc:spChg>
      </pc:sldChg>
      <pc:sldChg chg="modSp">
        <pc:chgData name="Julie Campbell" userId="S::juliec@audienz.com::df5086f6-13ed-4e69-b43c-17720522b05d" providerId="AD" clId="Web-{171182D8-5E0F-C0C9-A2DC-99E8124F4E5D}" dt="2020-07-29T22:45:25.888" v="323" actId="20577"/>
        <pc:sldMkLst>
          <pc:docMk/>
          <pc:sldMk cId="3955326522" sldId="261"/>
        </pc:sldMkLst>
        <pc:spChg chg="mod">
          <ac:chgData name="Julie Campbell" userId="S::juliec@audienz.com::df5086f6-13ed-4e69-b43c-17720522b05d" providerId="AD" clId="Web-{171182D8-5E0F-C0C9-A2DC-99E8124F4E5D}" dt="2020-07-29T22:45:25.826" v="313" actId="20577"/>
          <ac:spMkLst>
            <pc:docMk/>
            <pc:sldMk cId="3955326522" sldId="261"/>
            <ac:spMk id="5" creationId="{00501C87-C616-4408-B5A1-B6CD4FFEB4E0}"/>
          </ac:spMkLst>
        </pc:spChg>
        <pc:spChg chg="mod">
          <ac:chgData name="Julie Campbell" userId="S::juliec@audienz.com::df5086f6-13ed-4e69-b43c-17720522b05d" providerId="AD" clId="Web-{171182D8-5E0F-C0C9-A2DC-99E8124F4E5D}" dt="2020-07-29T22:45:25.888" v="323" actId="20577"/>
          <ac:spMkLst>
            <pc:docMk/>
            <pc:sldMk cId="3955326522" sldId="261"/>
            <ac:spMk id="14" creationId="{F7580F69-A20B-467C-B94C-8274CA4EC9E1}"/>
          </ac:spMkLst>
        </pc:spChg>
        <pc:spChg chg="mod">
          <ac:chgData name="Julie Campbell" userId="S::juliec@audienz.com::df5086f6-13ed-4e69-b43c-17720522b05d" providerId="AD" clId="Web-{171182D8-5E0F-C0C9-A2DC-99E8124F4E5D}" dt="2020-07-29T22:45:25.841" v="315" actId="20577"/>
          <ac:spMkLst>
            <pc:docMk/>
            <pc:sldMk cId="3955326522" sldId="261"/>
            <ac:spMk id="15" creationId="{E984CA53-C118-4EF3-8B90-591D5D6F8413}"/>
          </ac:spMkLst>
        </pc:spChg>
        <pc:spChg chg="mod">
          <ac:chgData name="Julie Campbell" userId="S::juliec@audienz.com::df5086f6-13ed-4e69-b43c-17720522b05d" providerId="AD" clId="Web-{171182D8-5E0F-C0C9-A2DC-99E8124F4E5D}" dt="2020-07-29T22:45:25.841" v="316" actId="20577"/>
          <ac:spMkLst>
            <pc:docMk/>
            <pc:sldMk cId="3955326522" sldId="261"/>
            <ac:spMk id="16" creationId="{9C8CF894-C410-4D89-A830-86786B43A8CE}"/>
          </ac:spMkLst>
        </pc:spChg>
        <pc:spChg chg="mod">
          <ac:chgData name="Julie Campbell" userId="S::juliec@audienz.com::df5086f6-13ed-4e69-b43c-17720522b05d" providerId="AD" clId="Web-{171182D8-5E0F-C0C9-A2DC-99E8124F4E5D}" dt="2020-07-29T22:45:25.857" v="317" actId="20577"/>
          <ac:spMkLst>
            <pc:docMk/>
            <pc:sldMk cId="3955326522" sldId="261"/>
            <ac:spMk id="17" creationId="{FCE0038A-940B-43D6-9E40-FC3D219BC293}"/>
          </ac:spMkLst>
        </pc:spChg>
        <pc:spChg chg="mod">
          <ac:chgData name="Julie Campbell" userId="S::juliec@audienz.com::df5086f6-13ed-4e69-b43c-17720522b05d" providerId="AD" clId="Web-{171182D8-5E0F-C0C9-A2DC-99E8124F4E5D}" dt="2020-07-29T22:45:25.857" v="319" actId="20577"/>
          <ac:spMkLst>
            <pc:docMk/>
            <pc:sldMk cId="3955326522" sldId="261"/>
            <ac:spMk id="20" creationId="{9BB0F357-0695-43EB-94C6-D703C9EFDF84}"/>
          </ac:spMkLst>
        </pc:spChg>
        <pc:spChg chg="mod">
          <ac:chgData name="Julie Campbell" userId="S::juliec@audienz.com::df5086f6-13ed-4e69-b43c-17720522b05d" providerId="AD" clId="Web-{171182D8-5E0F-C0C9-A2DC-99E8124F4E5D}" dt="2020-07-29T22:45:25.857" v="320" actId="20577"/>
          <ac:spMkLst>
            <pc:docMk/>
            <pc:sldMk cId="3955326522" sldId="261"/>
            <ac:spMk id="21" creationId="{A51CF6A8-0531-4D20-A129-BC0F552FEFE7}"/>
          </ac:spMkLst>
        </pc:spChg>
        <pc:spChg chg="mod">
          <ac:chgData name="Julie Campbell" userId="S::juliec@audienz.com::df5086f6-13ed-4e69-b43c-17720522b05d" providerId="AD" clId="Web-{171182D8-5E0F-C0C9-A2DC-99E8124F4E5D}" dt="2020-07-29T22:45:25.872" v="321" actId="20577"/>
          <ac:spMkLst>
            <pc:docMk/>
            <pc:sldMk cId="3955326522" sldId="261"/>
            <ac:spMk id="22" creationId="{D5570CA0-D030-438A-B63F-7FCF9CB9A757}"/>
          </ac:spMkLst>
        </pc:spChg>
        <pc:spChg chg="mod">
          <ac:chgData name="Julie Campbell" userId="S::juliec@audienz.com::df5086f6-13ed-4e69-b43c-17720522b05d" providerId="AD" clId="Web-{171182D8-5E0F-C0C9-A2DC-99E8124F4E5D}" dt="2020-07-29T22:45:25.794" v="312" actId="20577"/>
          <ac:spMkLst>
            <pc:docMk/>
            <pc:sldMk cId="3955326522" sldId="261"/>
            <ac:spMk id="25" creationId="{A9C48E5F-7A1A-4FB5-804A-7A9B4348D5C7}"/>
          </ac:spMkLst>
        </pc:spChg>
      </pc:sldChg>
      <pc:sldChg chg="modSp">
        <pc:chgData name="Julie Campbell" userId="S::juliec@audienz.com::df5086f6-13ed-4e69-b43c-17720522b05d" providerId="AD" clId="Web-{171182D8-5E0F-C0C9-A2DC-99E8124F4E5D}" dt="2020-07-29T22:45:19.122" v="311" actId="20577"/>
        <pc:sldMkLst>
          <pc:docMk/>
          <pc:sldMk cId="3086281997" sldId="262"/>
        </pc:sldMkLst>
        <pc:spChg chg="mod">
          <ac:chgData name="Julie Campbell" userId="S::juliec@audienz.com::df5086f6-13ed-4e69-b43c-17720522b05d" providerId="AD" clId="Web-{171182D8-5E0F-C0C9-A2DC-99E8124F4E5D}" dt="2020-07-29T22:45:19.044" v="301" actId="20577"/>
          <ac:spMkLst>
            <pc:docMk/>
            <pc:sldMk cId="3086281997" sldId="262"/>
            <ac:spMk id="4" creationId="{9FEC5739-455C-4241-A7FB-12E01CC7F336}"/>
          </ac:spMkLst>
        </pc:spChg>
        <pc:spChg chg="mod">
          <ac:chgData name="Julie Campbell" userId="S::juliec@audienz.com::df5086f6-13ed-4e69-b43c-17720522b05d" providerId="AD" clId="Web-{171182D8-5E0F-C0C9-A2DC-99E8124F4E5D}" dt="2020-07-29T22:45:19.122" v="311" actId="20577"/>
          <ac:spMkLst>
            <pc:docMk/>
            <pc:sldMk cId="3086281997" sldId="262"/>
            <ac:spMk id="14" creationId="{D5D72C32-E80B-405E-A940-64ECBE78DE49}"/>
          </ac:spMkLst>
        </pc:spChg>
        <pc:spChg chg="mod">
          <ac:chgData name="Julie Campbell" userId="S::juliec@audienz.com::df5086f6-13ed-4e69-b43c-17720522b05d" providerId="AD" clId="Web-{171182D8-5E0F-C0C9-A2DC-99E8124F4E5D}" dt="2020-07-29T22:45:19.060" v="303" actId="20577"/>
          <ac:spMkLst>
            <pc:docMk/>
            <pc:sldMk cId="3086281997" sldId="262"/>
            <ac:spMk id="16" creationId="{7BFDB75B-7A16-456D-B38F-742F70A361C0}"/>
          </ac:spMkLst>
        </pc:spChg>
        <pc:spChg chg="mod">
          <ac:chgData name="Julie Campbell" userId="S::juliec@audienz.com::df5086f6-13ed-4e69-b43c-17720522b05d" providerId="AD" clId="Web-{171182D8-5E0F-C0C9-A2DC-99E8124F4E5D}" dt="2020-07-29T22:45:19.075" v="304" actId="20577"/>
          <ac:spMkLst>
            <pc:docMk/>
            <pc:sldMk cId="3086281997" sldId="262"/>
            <ac:spMk id="20" creationId="{4CEC69FE-482F-4FD6-8714-66BE462FCE9D}"/>
          </ac:spMkLst>
        </pc:spChg>
        <pc:spChg chg="mod">
          <ac:chgData name="Julie Campbell" userId="S::juliec@audienz.com::df5086f6-13ed-4e69-b43c-17720522b05d" providerId="AD" clId="Web-{171182D8-5E0F-C0C9-A2DC-99E8124F4E5D}" dt="2020-07-29T22:45:19.091" v="305" actId="20577"/>
          <ac:spMkLst>
            <pc:docMk/>
            <pc:sldMk cId="3086281997" sldId="262"/>
            <ac:spMk id="21" creationId="{DF1B6B8A-D58F-41E6-B516-919F097791A2}"/>
          </ac:spMkLst>
        </pc:spChg>
        <pc:spChg chg="mod">
          <ac:chgData name="Julie Campbell" userId="S::juliec@audienz.com::df5086f6-13ed-4e69-b43c-17720522b05d" providerId="AD" clId="Web-{171182D8-5E0F-C0C9-A2DC-99E8124F4E5D}" dt="2020-07-29T22:45:19.091" v="307" actId="20577"/>
          <ac:spMkLst>
            <pc:docMk/>
            <pc:sldMk cId="3086281997" sldId="262"/>
            <ac:spMk id="22" creationId="{B0531225-C0C0-4F8C-B62E-142778C8EC45}"/>
          </ac:spMkLst>
        </pc:spChg>
        <pc:spChg chg="mod">
          <ac:chgData name="Julie Campbell" userId="S::juliec@audienz.com::df5086f6-13ed-4e69-b43c-17720522b05d" providerId="AD" clId="Web-{171182D8-5E0F-C0C9-A2DC-99E8124F4E5D}" dt="2020-07-29T22:45:19.107" v="308" actId="20577"/>
          <ac:spMkLst>
            <pc:docMk/>
            <pc:sldMk cId="3086281997" sldId="262"/>
            <ac:spMk id="23" creationId="{FE2258C7-583B-4322-93DE-B4D27E96A87B}"/>
          </ac:spMkLst>
        </pc:spChg>
        <pc:spChg chg="mod">
          <ac:chgData name="Julie Campbell" userId="S::juliec@audienz.com::df5086f6-13ed-4e69-b43c-17720522b05d" providerId="AD" clId="Web-{171182D8-5E0F-C0C9-A2DC-99E8124F4E5D}" dt="2020-07-29T22:45:19.107" v="309" actId="20577"/>
          <ac:spMkLst>
            <pc:docMk/>
            <pc:sldMk cId="3086281997" sldId="262"/>
            <ac:spMk id="24" creationId="{9E5E8932-92F5-4229-88D0-6C1886F03F5C}"/>
          </ac:spMkLst>
        </pc:spChg>
        <pc:spChg chg="mod">
          <ac:chgData name="Julie Campbell" userId="S::juliec@audienz.com::df5086f6-13ed-4e69-b43c-17720522b05d" providerId="AD" clId="Web-{171182D8-5E0F-C0C9-A2DC-99E8124F4E5D}" dt="2020-07-29T22:45:19.013" v="300" actId="20577"/>
          <ac:spMkLst>
            <pc:docMk/>
            <pc:sldMk cId="3086281997" sldId="262"/>
            <ac:spMk id="26" creationId="{3C0E3327-941E-4AEB-A08E-5C0AF12CADC7}"/>
          </ac:spMkLst>
        </pc:spChg>
      </pc:sldChg>
      <pc:sldChg chg="modSp">
        <pc:chgData name="Julie Campbell" userId="S::juliec@audienz.com::df5086f6-13ed-4e69-b43c-17720522b05d" providerId="AD" clId="Web-{171182D8-5E0F-C0C9-A2DC-99E8124F4E5D}" dt="2020-07-29T22:45:13.935" v="299" actId="20577"/>
        <pc:sldMkLst>
          <pc:docMk/>
          <pc:sldMk cId="2217887558" sldId="263"/>
        </pc:sldMkLst>
        <pc:spChg chg="mod">
          <ac:chgData name="Julie Campbell" userId="S::juliec@audienz.com::df5086f6-13ed-4e69-b43c-17720522b05d" providerId="AD" clId="Web-{171182D8-5E0F-C0C9-A2DC-99E8124F4E5D}" dt="2020-07-29T22:45:13.872" v="290" actId="20577"/>
          <ac:spMkLst>
            <pc:docMk/>
            <pc:sldMk cId="2217887558" sldId="263"/>
            <ac:spMk id="4" creationId="{65E30DB7-8D96-41A7-A39D-587215542D39}"/>
          </ac:spMkLst>
        </pc:spChg>
        <pc:spChg chg="mod">
          <ac:chgData name="Julie Campbell" userId="S::juliec@audienz.com::df5086f6-13ed-4e69-b43c-17720522b05d" providerId="AD" clId="Web-{171182D8-5E0F-C0C9-A2DC-99E8124F4E5D}" dt="2020-07-29T22:45:13.935" v="299" actId="20577"/>
          <ac:spMkLst>
            <pc:docMk/>
            <pc:sldMk cId="2217887558" sldId="263"/>
            <ac:spMk id="14" creationId="{3D6E4D97-5B30-48CD-94A8-C300ECBF2761}"/>
          </ac:spMkLst>
        </pc:spChg>
        <pc:spChg chg="mod">
          <ac:chgData name="Julie Campbell" userId="S::juliec@audienz.com::df5086f6-13ed-4e69-b43c-17720522b05d" providerId="AD" clId="Web-{171182D8-5E0F-C0C9-A2DC-99E8124F4E5D}" dt="2020-07-29T22:45:13.856" v="289" actId="20577"/>
          <ac:spMkLst>
            <pc:docMk/>
            <pc:sldMk cId="2217887558" sldId="263"/>
            <ac:spMk id="19" creationId="{4B3EE417-3892-4D23-96E0-91A7470A7022}"/>
          </ac:spMkLst>
        </pc:spChg>
        <pc:spChg chg="mod">
          <ac:chgData name="Julie Campbell" userId="S::juliec@audienz.com::df5086f6-13ed-4e69-b43c-17720522b05d" providerId="AD" clId="Web-{171182D8-5E0F-C0C9-A2DC-99E8124F4E5D}" dt="2020-07-29T22:45:13.888" v="292" actId="20577"/>
          <ac:spMkLst>
            <pc:docMk/>
            <pc:sldMk cId="2217887558" sldId="263"/>
            <ac:spMk id="21" creationId="{0E48B417-AEAD-4891-B056-0956B866FC47}"/>
          </ac:spMkLst>
        </pc:spChg>
        <pc:spChg chg="mod">
          <ac:chgData name="Julie Campbell" userId="S::juliec@audienz.com::df5086f6-13ed-4e69-b43c-17720522b05d" providerId="AD" clId="Web-{171182D8-5E0F-C0C9-A2DC-99E8124F4E5D}" dt="2020-07-29T22:45:13.888" v="293" actId="20577"/>
          <ac:spMkLst>
            <pc:docMk/>
            <pc:sldMk cId="2217887558" sldId="263"/>
            <ac:spMk id="22" creationId="{F07A9B4C-EC72-4A2F-8431-842B2D191F35}"/>
          </ac:spMkLst>
        </pc:spChg>
        <pc:spChg chg="mod">
          <ac:chgData name="Julie Campbell" userId="S::juliec@audienz.com::df5086f6-13ed-4e69-b43c-17720522b05d" providerId="AD" clId="Web-{171182D8-5E0F-C0C9-A2DC-99E8124F4E5D}" dt="2020-07-29T22:45:13.903" v="295" actId="20577"/>
          <ac:spMkLst>
            <pc:docMk/>
            <pc:sldMk cId="2217887558" sldId="263"/>
            <ac:spMk id="23" creationId="{161A3597-84CA-46B5-B0FB-FB3E4B6E9199}"/>
          </ac:spMkLst>
        </pc:spChg>
        <pc:spChg chg="mod">
          <ac:chgData name="Julie Campbell" userId="S::juliec@audienz.com::df5086f6-13ed-4e69-b43c-17720522b05d" providerId="AD" clId="Web-{171182D8-5E0F-C0C9-A2DC-99E8124F4E5D}" dt="2020-07-29T22:45:13.903" v="296" actId="20577"/>
          <ac:spMkLst>
            <pc:docMk/>
            <pc:sldMk cId="2217887558" sldId="263"/>
            <ac:spMk id="24" creationId="{C7F61473-41B7-4F16-AB84-AF5BFB2BE7CE}"/>
          </ac:spMkLst>
        </pc:spChg>
        <pc:spChg chg="mod">
          <ac:chgData name="Julie Campbell" userId="S::juliec@audienz.com::df5086f6-13ed-4e69-b43c-17720522b05d" providerId="AD" clId="Web-{171182D8-5E0F-C0C9-A2DC-99E8124F4E5D}" dt="2020-07-29T22:45:13.919" v="297" actId="20577"/>
          <ac:spMkLst>
            <pc:docMk/>
            <pc:sldMk cId="2217887558" sldId="263"/>
            <ac:spMk id="25" creationId="{0795FE3C-E06C-4795-9215-79B2F5E37F24}"/>
          </ac:spMkLst>
        </pc:spChg>
        <pc:spChg chg="mod">
          <ac:chgData name="Julie Campbell" userId="S::juliec@audienz.com::df5086f6-13ed-4e69-b43c-17720522b05d" providerId="AD" clId="Web-{171182D8-5E0F-C0C9-A2DC-99E8124F4E5D}" dt="2020-07-29T22:45:13.825" v="288" actId="20577"/>
          <ac:spMkLst>
            <pc:docMk/>
            <pc:sldMk cId="2217887558" sldId="263"/>
            <ac:spMk id="28" creationId="{E0E8A4FC-4122-4116-84B6-366CB2787A55}"/>
          </ac:spMkLst>
        </pc:spChg>
      </pc:sldChg>
      <pc:sldChg chg="modSp">
        <pc:chgData name="Julie Campbell" userId="S::juliec@audienz.com::df5086f6-13ed-4e69-b43c-17720522b05d" providerId="AD" clId="Web-{171182D8-5E0F-C0C9-A2DC-99E8124F4E5D}" dt="2020-07-29T22:45:08.184" v="286" actId="20577"/>
        <pc:sldMkLst>
          <pc:docMk/>
          <pc:sldMk cId="629473396" sldId="264"/>
        </pc:sldMkLst>
        <pc:spChg chg="mod">
          <ac:chgData name="Julie Campbell" userId="S::juliec@audienz.com::df5086f6-13ed-4e69-b43c-17720522b05d" providerId="AD" clId="Web-{171182D8-5E0F-C0C9-A2DC-99E8124F4E5D}" dt="2020-07-29T22:45:08.091" v="275" actId="20577"/>
          <ac:spMkLst>
            <pc:docMk/>
            <pc:sldMk cId="629473396" sldId="264"/>
            <ac:spMk id="4" creationId="{096DA288-A091-49BE-B425-979E77AF9394}"/>
          </ac:spMkLst>
        </pc:spChg>
        <pc:spChg chg="mod">
          <ac:chgData name="Julie Campbell" userId="S::juliec@audienz.com::df5086f6-13ed-4e69-b43c-17720522b05d" providerId="AD" clId="Web-{171182D8-5E0F-C0C9-A2DC-99E8124F4E5D}" dt="2020-07-29T22:45:08.091" v="277" actId="20577"/>
          <ac:spMkLst>
            <pc:docMk/>
            <pc:sldMk cId="629473396" sldId="264"/>
            <ac:spMk id="9" creationId="{BE109622-1A85-40B8-9E3B-AB4D412D2037}"/>
          </ac:spMkLst>
        </pc:spChg>
        <pc:spChg chg="mod">
          <ac:chgData name="Julie Campbell" userId="S::juliec@audienz.com::df5086f6-13ed-4e69-b43c-17720522b05d" providerId="AD" clId="Web-{171182D8-5E0F-C0C9-A2DC-99E8124F4E5D}" dt="2020-07-29T22:45:08.184" v="286" actId="20577"/>
          <ac:spMkLst>
            <pc:docMk/>
            <pc:sldMk cId="629473396" sldId="264"/>
            <ac:spMk id="13" creationId="{F2C3E864-018A-4C65-9C89-B7B292D1A359}"/>
          </ac:spMkLst>
        </pc:spChg>
        <pc:spChg chg="mod">
          <ac:chgData name="Julie Campbell" userId="S::juliec@audienz.com::df5086f6-13ed-4e69-b43c-17720522b05d" providerId="AD" clId="Web-{171182D8-5E0F-C0C9-A2DC-99E8124F4E5D}" dt="2020-07-29T22:45:08.138" v="278" actId="20577"/>
          <ac:spMkLst>
            <pc:docMk/>
            <pc:sldMk cId="629473396" sldId="264"/>
            <ac:spMk id="14" creationId="{9B520105-02F2-46FB-8D46-63D2AD58B99A}"/>
          </ac:spMkLst>
        </pc:spChg>
        <pc:spChg chg="mod">
          <ac:chgData name="Julie Campbell" userId="S::juliec@audienz.com::df5086f6-13ed-4e69-b43c-17720522b05d" providerId="AD" clId="Web-{171182D8-5E0F-C0C9-A2DC-99E8124F4E5D}" dt="2020-07-29T22:45:08.138" v="279" actId="20577"/>
          <ac:spMkLst>
            <pc:docMk/>
            <pc:sldMk cId="629473396" sldId="264"/>
            <ac:spMk id="19" creationId="{DC294C32-0EEE-4BFF-A8B7-B92F73F3D59C}"/>
          </ac:spMkLst>
        </pc:spChg>
        <pc:spChg chg="mod">
          <ac:chgData name="Julie Campbell" userId="S::juliec@audienz.com::df5086f6-13ed-4e69-b43c-17720522b05d" providerId="AD" clId="Web-{171182D8-5E0F-C0C9-A2DC-99E8124F4E5D}" dt="2020-07-29T22:45:08.153" v="280" actId="20577"/>
          <ac:spMkLst>
            <pc:docMk/>
            <pc:sldMk cId="629473396" sldId="264"/>
            <ac:spMk id="21" creationId="{3D72862E-ED5E-48A6-8FF5-49542086D464}"/>
          </ac:spMkLst>
        </pc:spChg>
        <pc:spChg chg="mod">
          <ac:chgData name="Julie Campbell" userId="S::juliec@audienz.com::df5086f6-13ed-4e69-b43c-17720522b05d" providerId="AD" clId="Web-{171182D8-5E0F-C0C9-A2DC-99E8124F4E5D}" dt="2020-07-29T22:45:08.153" v="282" actId="20577"/>
          <ac:spMkLst>
            <pc:docMk/>
            <pc:sldMk cId="629473396" sldId="264"/>
            <ac:spMk id="22" creationId="{DE7E8FF8-E28B-4A02-95B5-2D34BE4A98A9}"/>
          </ac:spMkLst>
        </pc:spChg>
        <pc:spChg chg="mod">
          <ac:chgData name="Julie Campbell" userId="S::juliec@audienz.com::df5086f6-13ed-4e69-b43c-17720522b05d" providerId="AD" clId="Web-{171182D8-5E0F-C0C9-A2DC-99E8124F4E5D}" dt="2020-07-29T22:45:08.169" v="283" actId="20577"/>
          <ac:spMkLst>
            <pc:docMk/>
            <pc:sldMk cId="629473396" sldId="264"/>
            <ac:spMk id="23" creationId="{855C3D08-1E9D-4C1C-922B-3488C33A8DD1}"/>
          </ac:spMkLst>
        </pc:spChg>
        <pc:spChg chg="mod">
          <ac:chgData name="Julie Campbell" userId="S::juliec@audienz.com::df5086f6-13ed-4e69-b43c-17720522b05d" providerId="AD" clId="Web-{171182D8-5E0F-C0C9-A2DC-99E8124F4E5D}" dt="2020-07-29T22:45:08.169" v="284" actId="20577"/>
          <ac:spMkLst>
            <pc:docMk/>
            <pc:sldMk cId="629473396" sldId="264"/>
            <ac:spMk id="24" creationId="{47649827-67D2-41AA-9F83-1EFC76B3C612}"/>
          </ac:spMkLst>
        </pc:spChg>
      </pc:sldChg>
      <pc:sldChg chg="modSp">
        <pc:chgData name="Julie Campbell" userId="S::juliec@audienz.com::df5086f6-13ed-4e69-b43c-17720522b05d" providerId="AD" clId="Web-{171182D8-5E0F-C0C9-A2DC-99E8124F4E5D}" dt="2020-07-29T22:41:31.305" v="164" actId="20577"/>
        <pc:sldMkLst>
          <pc:docMk/>
          <pc:sldMk cId="4067885522" sldId="270"/>
        </pc:sldMkLst>
        <pc:spChg chg="mod">
          <ac:chgData name="Julie Campbell" userId="S::juliec@audienz.com::df5086f6-13ed-4e69-b43c-17720522b05d" providerId="AD" clId="Web-{171182D8-5E0F-C0C9-A2DC-99E8124F4E5D}" dt="2020-07-29T22:39:46.755" v="8" actId="20577"/>
          <ac:spMkLst>
            <pc:docMk/>
            <pc:sldMk cId="4067885522" sldId="270"/>
            <ac:spMk id="4" creationId="{693DCB59-2692-422D-96FB-A09F0F4055A7}"/>
          </ac:spMkLst>
        </pc:spChg>
        <pc:spChg chg="mod">
          <ac:chgData name="Julie Campbell" userId="S::juliec@audienz.com::df5086f6-13ed-4e69-b43c-17720522b05d" providerId="AD" clId="Web-{171182D8-5E0F-C0C9-A2DC-99E8124F4E5D}" dt="2020-07-29T22:39:46.771" v="9" actId="20577"/>
          <ac:spMkLst>
            <pc:docMk/>
            <pc:sldMk cId="4067885522" sldId="270"/>
            <ac:spMk id="5" creationId="{AAA034EC-478D-407C-A6FD-02547CDB2045}"/>
          </ac:spMkLst>
        </pc:spChg>
        <pc:spChg chg="mod">
          <ac:chgData name="Julie Campbell" userId="S::juliec@audienz.com::df5086f6-13ed-4e69-b43c-17720522b05d" providerId="AD" clId="Web-{171182D8-5E0F-C0C9-A2DC-99E8124F4E5D}" dt="2020-07-29T22:39:47.005" v="17" actId="20577"/>
          <ac:spMkLst>
            <pc:docMk/>
            <pc:sldMk cId="4067885522" sldId="270"/>
            <ac:spMk id="7" creationId="{B1B20118-8954-4A91-AB54-6CF3BF90613A}"/>
          </ac:spMkLst>
        </pc:spChg>
        <pc:spChg chg="mod">
          <ac:chgData name="Julie Campbell" userId="S::juliec@audienz.com::df5086f6-13ed-4e69-b43c-17720522b05d" providerId="AD" clId="Web-{171182D8-5E0F-C0C9-A2DC-99E8124F4E5D}" dt="2020-07-29T22:41:31.305" v="164" actId="20577"/>
          <ac:spMkLst>
            <pc:docMk/>
            <pc:sldMk cId="4067885522" sldId="270"/>
            <ac:spMk id="39" creationId="{6CD35FB6-8EE6-4C71-9241-013DD689E049}"/>
          </ac:spMkLst>
        </pc:spChg>
        <pc:spChg chg="mod">
          <ac:chgData name="Julie Campbell" userId="S::juliec@audienz.com::df5086f6-13ed-4e69-b43c-17720522b05d" providerId="AD" clId="Web-{171182D8-5E0F-C0C9-A2DC-99E8124F4E5D}" dt="2020-07-29T22:39:46.818" v="10" actId="20577"/>
          <ac:spMkLst>
            <pc:docMk/>
            <pc:sldMk cId="4067885522" sldId="270"/>
            <ac:spMk id="180" creationId="{7347394E-D254-4F5F-987A-8BD409B7F078}"/>
          </ac:spMkLst>
        </pc:spChg>
        <pc:spChg chg="mod">
          <ac:chgData name="Julie Campbell" userId="S::juliec@audienz.com::df5086f6-13ed-4e69-b43c-17720522b05d" providerId="AD" clId="Web-{171182D8-5E0F-C0C9-A2DC-99E8124F4E5D}" dt="2020-07-29T22:39:46.865" v="11" actId="20577"/>
          <ac:spMkLst>
            <pc:docMk/>
            <pc:sldMk cId="4067885522" sldId="270"/>
            <ac:spMk id="181" creationId="{10F3862A-7307-4AFF-9F8B-B99DFF748114}"/>
          </ac:spMkLst>
        </pc:spChg>
        <pc:spChg chg="mod">
          <ac:chgData name="Julie Campbell" userId="S::juliec@audienz.com::df5086f6-13ed-4e69-b43c-17720522b05d" providerId="AD" clId="Web-{171182D8-5E0F-C0C9-A2DC-99E8124F4E5D}" dt="2020-07-29T22:39:46.912" v="12" actId="20577"/>
          <ac:spMkLst>
            <pc:docMk/>
            <pc:sldMk cId="4067885522" sldId="270"/>
            <ac:spMk id="183" creationId="{E0865D81-324E-46FF-AC22-AC0EDB9B7F27}"/>
          </ac:spMkLst>
        </pc:spChg>
        <pc:spChg chg="mod">
          <ac:chgData name="Julie Campbell" userId="S::juliec@audienz.com::df5086f6-13ed-4e69-b43c-17720522b05d" providerId="AD" clId="Web-{171182D8-5E0F-C0C9-A2DC-99E8124F4E5D}" dt="2020-07-29T22:39:46.927" v="13" actId="20577"/>
          <ac:spMkLst>
            <pc:docMk/>
            <pc:sldMk cId="4067885522" sldId="270"/>
            <ac:spMk id="185" creationId="{B92A9C3A-13D0-443B-92BB-61B8947CA0DE}"/>
          </ac:spMkLst>
        </pc:spChg>
        <pc:spChg chg="mod">
          <ac:chgData name="Julie Campbell" userId="S::juliec@audienz.com::df5086f6-13ed-4e69-b43c-17720522b05d" providerId="AD" clId="Web-{171182D8-5E0F-C0C9-A2DC-99E8124F4E5D}" dt="2020-07-29T22:39:46.959" v="15" actId="20577"/>
          <ac:spMkLst>
            <pc:docMk/>
            <pc:sldMk cId="4067885522" sldId="270"/>
            <ac:spMk id="186" creationId="{3A9F9569-0C3D-4192-8435-A07AC801AD5C}"/>
          </ac:spMkLst>
        </pc:spChg>
        <pc:spChg chg="mod">
          <ac:chgData name="Julie Campbell" userId="S::juliec@audienz.com::df5086f6-13ed-4e69-b43c-17720522b05d" providerId="AD" clId="Web-{171182D8-5E0F-C0C9-A2DC-99E8124F4E5D}" dt="2020-07-29T22:39:47.021" v="19" actId="20577"/>
          <ac:spMkLst>
            <pc:docMk/>
            <pc:sldMk cId="4067885522" sldId="270"/>
            <ac:spMk id="187" creationId="{0770263B-2567-413C-8E47-65D31804A627}"/>
          </ac:spMkLst>
        </pc:spChg>
        <pc:spChg chg="mod">
          <ac:chgData name="Julie Campbell" userId="S::juliec@audienz.com::df5086f6-13ed-4e69-b43c-17720522b05d" providerId="AD" clId="Web-{171182D8-5E0F-C0C9-A2DC-99E8124F4E5D}" dt="2020-07-29T22:39:47.052" v="21" actId="20577"/>
          <ac:spMkLst>
            <pc:docMk/>
            <pc:sldMk cId="4067885522" sldId="270"/>
            <ac:spMk id="188" creationId="{6560402E-030A-485A-91FB-D2FB5C9F6041}"/>
          </ac:spMkLst>
        </pc:spChg>
        <pc:spChg chg="mod">
          <ac:chgData name="Julie Campbell" userId="S::juliec@audienz.com::df5086f6-13ed-4e69-b43c-17720522b05d" providerId="AD" clId="Web-{171182D8-5E0F-C0C9-A2DC-99E8124F4E5D}" dt="2020-07-29T22:40:08.334" v="121" actId="20577"/>
          <ac:spMkLst>
            <pc:docMk/>
            <pc:sldMk cId="4067885522" sldId="270"/>
            <ac:spMk id="385" creationId="{8971EC12-32D1-425D-8112-049AAD19C7C6}"/>
          </ac:spMkLst>
        </pc:spChg>
        <pc:spChg chg="mod">
          <ac:chgData name="Julie Campbell" userId="S::juliec@audienz.com::df5086f6-13ed-4e69-b43c-17720522b05d" providerId="AD" clId="Web-{171182D8-5E0F-C0C9-A2DC-99E8124F4E5D}" dt="2020-07-29T22:40:08.522" v="122" actId="20577"/>
          <ac:spMkLst>
            <pc:docMk/>
            <pc:sldMk cId="4067885522" sldId="270"/>
            <ac:spMk id="386" creationId="{1CBD5922-3431-4786-B0DD-49585DCD4F21}"/>
          </ac:spMkLst>
        </pc:spChg>
        <pc:spChg chg="mod">
          <ac:chgData name="Julie Campbell" userId="S::juliec@audienz.com::df5086f6-13ed-4e69-b43c-17720522b05d" providerId="AD" clId="Web-{171182D8-5E0F-C0C9-A2DC-99E8124F4E5D}" dt="2020-07-29T22:40:08.725" v="123" actId="20577"/>
          <ac:spMkLst>
            <pc:docMk/>
            <pc:sldMk cId="4067885522" sldId="270"/>
            <ac:spMk id="387" creationId="{0C82ADE4-4F31-4389-8030-1BF3AF72A2C0}"/>
          </ac:spMkLst>
        </pc:spChg>
        <pc:spChg chg="mod">
          <ac:chgData name="Julie Campbell" userId="S::juliec@audienz.com::df5086f6-13ed-4e69-b43c-17720522b05d" providerId="AD" clId="Web-{171182D8-5E0F-C0C9-A2DC-99E8124F4E5D}" dt="2020-07-29T22:40:08.928" v="124" actId="20577"/>
          <ac:spMkLst>
            <pc:docMk/>
            <pc:sldMk cId="4067885522" sldId="270"/>
            <ac:spMk id="388" creationId="{A2160B17-ECF6-4715-B9B0-6ABCA26B9B3A}"/>
          </ac:spMkLst>
        </pc:spChg>
        <pc:spChg chg="mod">
          <ac:chgData name="Julie Campbell" userId="S::juliec@audienz.com::df5086f6-13ed-4e69-b43c-17720522b05d" providerId="AD" clId="Web-{171182D8-5E0F-C0C9-A2DC-99E8124F4E5D}" dt="2020-07-29T22:40:09.147" v="125" actId="20577"/>
          <ac:spMkLst>
            <pc:docMk/>
            <pc:sldMk cId="4067885522" sldId="270"/>
            <ac:spMk id="389" creationId="{37A150BD-3073-454D-863D-253AEEA0618A}"/>
          </ac:spMkLst>
        </pc:spChg>
        <pc:spChg chg="mod">
          <ac:chgData name="Julie Campbell" userId="S::juliec@audienz.com::df5086f6-13ed-4e69-b43c-17720522b05d" providerId="AD" clId="Web-{171182D8-5E0F-C0C9-A2DC-99E8124F4E5D}" dt="2020-07-29T22:40:09.365" v="126" actId="20577"/>
          <ac:spMkLst>
            <pc:docMk/>
            <pc:sldMk cId="4067885522" sldId="270"/>
            <ac:spMk id="390" creationId="{C0A0D7F2-2C3C-4776-876C-14344082782E}"/>
          </ac:spMkLst>
        </pc:spChg>
        <pc:spChg chg="mod">
          <ac:chgData name="Julie Campbell" userId="S::juliec@audienz.com::df5086f6-13ed-4e69-b43c-17720522b05d" providerId="AD" clId="Web-{171182D8-5E0F-C0C9-A2DC-99E8124F4E5D}" dt="2020-07-29T22:40:09.584" v="127" actId="20577"/>
          <ac:spMkLst>
            <pc:docMk/>
            <pc:sldMk cId="4067885522" sldId="270"/>
            <ac:spMk id="391" creationId="{471992E3-E8EF-49FE-B787-6F97C46EE9DC}"/>
          </ac:spMkLst>
        </pc:spChg>
        <pc:spChg chg="mod">
          <ac:chgData name="Julie Campbell" userId="S::juliec@audienz.com::df5086f6-13ed-4e69-b43c-17720522b05d" providerId="AD" clId="Web-{171182D8-5E0F-C0C9-A2DC-99E8124F4E5D}" dt="2020-07-29T22:40:06.787" v="114" actId="20577"/>
          <ac:spMkLst>
            <pc:docMk/>
            <pc:sldMk cId="4067885522" sldId="270"/>
            <ac:spMk id="392" creationId="{F613C226-9AD2-4C98-8E48-8CE14CC60EB9}"/>
          </ac:spMkLst>
        </pc:spChg>
        <pc:spChg chg="mod">
          <ac:chgData name="Julie Campbell" userId="S::juliec@audienz.com::df5086f6-13ed-4e69-b43c-17720522b05d" providerId="AD" clId="Web-{171182D8-5E0F-C0C9-A2DC-99E8124F4E5D}" dt="2020-07-29T22:40:07.006" v="115" actId="20577"/>
          <ac:spMkLst>
            <pc:docMk/>
            <pc:sldMk cId="4067885522" sldId="270"/>
            <ac:spMk id="393" creationId="{FF8D4A70-AB45-4401-AD50-F528BAE43356}"/>
          </ac:spMkLst>
        </pc:spChg>
        <pc:spChg chg="mod">
          <ac:chgData name="Julie Campbell" userId="S::juliec@audienz.com::df5086f6-13ed-4e69-b43c-17720522b05d" providerId="AD" clId="Web-{171182D8-5E0F-C0C9-A2DC-99E8124F4E5D}" dt="2020-07-29T22:40:07.225" v="116" actId="20577"/>
          <ac:spMkLst>
            <pc:docMk/>
            <pc:sldMk cId="4067885522" sldId="270"/>
            <ac:spMk id="394" creationId="{5087A696-941F-4C3D-995B-6930CE273BEB}"/>
          </ac:spMkLst>
        </pc:spChg>
        <pc:spChg chg="mod">
          <ac:chgData name="Julie Campbell" userId="S::juliec@audienz.com::df5086f6-13ed-4e69-b43c-17720522b05d" providerId="AD" clId="Web-{171182D8-5E0F-C0C9-A2DC-99E8124F4E5D}" dt="2020-07-29T22:40:07.443" v="117" actId="20577"/>
          <ac:spMkLst>
            <pc:docMk/>
            <pc:sldMk cId="4067885522" sldId="270"/>
            <ac:spMk id="395" creationId="{7BB7376A-67E3-463F-AD0D-A2E15261B090}"/>
          </ac:spMkLst>
        </pc:spChg>
        <pc:spChg chg="mod">
          <ac:chgData name="Julie Campbell" userId="S::juliec@audienz.com::df5086f6-13ed-4e69-b43c-17720522b05d" providerId="AD" clId="Web-{171182D8-5E0F-C0C9-A2DC-99E8124F4E5D}" dt="2020-07-29T22:40:07.662" v="118" actId="20577"/>
          <ac:spMkLst>
            <pc:docMk/>
            <pc:sldMk cId="4067885522" sldId="270"/>
            <ac:spMk id="396" creationId="{5568A155-9DD8-40BD-8F57-994DDF63CCD6}"/>
          </ac:spMkLst>
        </pc:spChg>
        <pc:spChg chg="mod">
          <ac:chgData name="Julie Campbell" userId="S::juliec@audienz.com::df5086f6-13ed-4e69-b43c-17720522b05d" providerId="AD" clId="Web-{171182D8-5E0F-C0C9-A2DC-99E8124F4E5D}" dt="2020-07-29T22:40:07.928" v="119" actId="20577"/>
          <ac:spMkLst>
            <pc:docMk/>
            <pc:sldMk cId="4067885522" sldId="270"/>
            <ac:spMk id="397" creationId="{DB49CB0C-C167-479A-BA54-AB279E401E0A}"/>
          </ac:spMkLst>
        </pc:spChg>
        <pc:spChg chg="mod">
          <ac:chgData name="Julie Campbell" userId="S::juliec@audienz.com::df5086f6-13ed-4e69-b43c-17720522b05d" providerId="AD" clId="Web-{171182D8-5E0F-C0C9-A2DC-99E8124F4E5D}" dt="2020-07-29T22:40:08.147" v="120" actId="20577"/>
          <ac:spMkLst>
            <pc:docMk/>
            <pc:sldMk cId="4067885522" sldId="270"/>
            <ac:spMk id="398" creationId="{9262E720-13BF-40B6-B89C-690AB7CE8C8B}"/>
          </ac:spMkLst>
        </pc:spChg>
        <pc:spChg chg="mod">
          <ac:chgData name="Julie Campbell" userId="S::juliec@audienz.com::df5086f6-13ed-4e69-b43c-17720522b05d" providerId="AD" clId="Web-{171182D8-5E0F-C0C9-A2DC-99E8124F4E5D}" dt="2020-07-29T22:40:05.318" v="107" actId="20577"/>
          <ac:spMkLst>
            <pc:docMk/>
            <pc:sldMk cId="4067885522" sldId="270"/>
            <ac:spMk id="399" creationId="{B7D8D1E4-AE50-4644-9768-EDB764A9B75B}"/>
          </ac:spMkLst>
        </pc:spChg>
        <pc:spChg chg="mod">
          <ac:chgData name="Julie Campbell" userId="S::juliec@audienz.com::df5086f6-13ed-4e69-b43c-17720522b05d" providerId="AD" clId="Web-{171182D8-5E0F-C0C9-A2DC-99E8124F4E5D}" dt="2020-07-29T22:40:05.537" v="108" actId="20577"/>
          <ac:spMkLst>
            <pc:docMk/>
            <pc:sldMk cId="4067885522" sldId="270"/>
            <ac:spMk id="400" creationId="{E4D41F26-BD79-4642-B8DA-C7F83F1DDC6F}"/>
          </ac:spMkLst>
        </pc:spChg>
        <pc:spChg chg="mod">
          <ac:chgData name="Julie Campbell" userId="S::juliec@audienz.com::df5086f6-13ed-4e69-b43c-17720522b05d" providerId="AD" clId="Web-{171182D8-5E0F-C0C9-A2DC-99E8124F4E5D}" dt="2020-07-29T22:40:05.740" v="109" actId="20577"/>
          <ac:spMkLst>
            <pc:docMk/>
            <pc:sldMk cId="4067885522" sldId="270"/>
            <ac:spMk id="401" creationId="{1740FF43-85F1-4589-A073-5DDD26CF17AF}"/>
          </ac:spMkLst>
        </pc:spChg>
        <pc:spChg chg="mod">
          <ac:chgData name="Julie Campbell" userId="S::juliec@audienz.com::df5086f6-13ed-4e69-b43c-17720522b05d" providerId="AD" clId="Web-{171182D8-5E0F-C0C9-A2DC-99E8124F4E5D}" dt="2020-07-29T22:40:05.959" v="110" actId="20577"/>
          <ac:spMkLst>
            <pc:docMk/>
            <pc:sldMk cId="4067885522" sldId="270"/>
            <ac:spMk id="402" creationId="{A9F8A9C7-1737-4277-8DAD-753D05C140B0}"/>
          </ac:spMkLst>
        </pc:spChg>
        <pc:spChg chg="mod">
          <ac:chgData name="Julie Campbell" userId="S::juliec@audienz.com::df5086f6-13ed-4e69-b43c-17720522b05d" providerId="AD" clId="Web-{171182D8-5E0F-C0C9-A2DC-99E8124F4E5D}" dt="2020-07-29T22:40:06.178" v="111" actId="20577"/>
          <ac:spMkLst>
            <pc:docMk/>
            <pc:sldMk cId="4067885522" sldId="270"/>
            <ac:spMk id="403" creationId="{82E9C625-0A56-4F5D-989E-1EA2BEB4D85D}"/>
          </ac:spMkLst>
        </pc:spChg>
        <pc:spChg chg="mod">
          <ac:chgData name="Julie Campbell" userId="S::juliec@audienz.com::df5086f6-13ed-4e69-b43c-17720522b05d" providerId="AD" clId="Web-{171182D8-5E0F-C0C9-A2DC-99E8124F4E5D}" dt="2020-07-29T22:40:06.365" v="112" actId="20577"/>
          <ac:spMkLst>
            <pc:docMk/>
            <pc:sldMk cId="4067885522" sldId="270"/>
            <ac:spMk id="404" creationId="{E5CDAB17-0CA4-4971-81D5-7818DC307E09}"/>
          </ac:spMkLst>
        </pc:spChg>
        <pc:spChg chg="mod">
          <ac:chgData name="Julie Campbell" userId="S::juliec@audienz.com::df5086f6-13ed-4e69-b43c-17720522b05d" providerId="AD" clId="Web-{171182D8-5E0F-C0C9-A2DC-99E8124F4E5D}" dt="2020-07-29T22:40:06.568" v="113" actId="20577"/>
          <ac:spMkLst>
            <pc:docMk/>
            <pc:sldMk cId="4067885522" sldId="270"/>
            <ac:spMk id="405" creationId="{1E276D51-E7E7-46E4-BA69-4FE14EB26538}"/>
          </ac:spMkLst>
        </pc:spChg>
        <pc:spChg chg="mod">
          <ac:chgData name="Julie Campbell" userId="S::juliec@audienz.com::df5086f6-13ed-4e69-b43c-17720522b05d" providerId="AD" clId="Web-{171182D8-5E0F-C0C9-A2DC-99E8124F4E5D}" dt="2020-07-29T22:40:03.725" v="100" actId="20577"/>
          <ac:spMkLst>
            <pc:docMk/>
            <pc:sldMk cId="4067885522" sldId="270"/>
            <ac:spMk id="406" creationId="{271D3E1B-629C-4597-9471-108817B4440D}"/>
          </ac:spMkLst>
        </pc:spChg>
        <pc:spChg chg="mod">
          <ac:chgData name="Julie Campbell" userId="S::juliec@audienz.com::df5086f6-13ed-4e69-b43c-17720522b05d" providerId="AD" clId="Web-{171182D8-5E0F-C0C9-A2DC-99E8124F4E5D}" dt="2020-07-29T22:40:03.943" v="101" actId="20577"/>
          <ac:spMkLst>
            <pc:docMk/>
            <pc:sldMk cId="4067885522" sldId="270"/>
            <ac:spMk id="407" creationId="{A61CBC2A-AD29-4DBA-BAA5-F174E2B8E7F6}"/>
          </ac:spMkLst>
        </pc:spChg>
        <pc:spChg chg="mod">
          <ac:chgData name="Julie Campbell" userId="S::juliec@audienz.com::df5086f6-13ed-4e69-b43c-17720522b05d" providerId="AD" clId="Web-{171182D8-5E0F-C0C9-A2DC-99E8124F4E5D}" dt="2020-07-29T22:40:04.131" v="102" actId="20577"/>
          <ac:spMkLst>
            <pc:docMk/>
            <pc:sldMk cId="4067885522" sldId="270"/>
            <ac:spMk id="408" creationId="{BCB51212-38B4-4E7C-A258-5562578E04A3}"/>
          </ac:spMkLst>
        </pc:spChg>
        <pc:spChg chg="mod">
          <ac:chgData name="Julie Campbell" userId="S::juliec@audienz.com::df5086f6-13ed-4e69-b43c-17720522b05d" providerId="AD" clId="Web-{171182D8-5E0F-C0C9-A2DC-99E8124F4E5D}" dt="2020-07-29T22:40:04.412" v="103" actId="20577"/>
          <ac:spMkLst>
            <pc:docMk/>
            <pc:sldMk cId="4067885522" sldId="270"/>
            <ac:spMk id="409" creationId="{6C34E717-75E5-4FE5-A435-EE7D5FA0BFEB}"/>
          </ac:spMkLst>
        </pc:spChg>
        <pc:spChg chg="mod">
          <ac:chgData name="Julie Campbell" userId="S::juliec@audienz.com::df5086f6-13ed-4e69-b43c-17720522b05d" providerId="AD" clId="Web-{171182D8-5E0F-C0C9-A2DC-99E8124F4E5D}" dt="2020-07-29T22:40:04.662" v="104" actId="20577"/>
          <ac:spMkLst>
            <pc:docMk/>
            <pc:sldMk cId="4067885522" sldId="270"/>
            <ac:spMk id="410" creationId="{7D57F2A1-31E7-49C3-925B-833C274877C6}"/>
          </ac:spMkLst>
        </pc:spChg>
        <pc:spChg chg="mod">
          <ac:chgData name="Julie Campbell" userId="S::juliec@audienz.com::df5086f6-13ed-4e69-b43c-17720522b05d" providerId="AD" clId="Web-{171182D8-5E0F-C0C9-A2DC-99E8124F4E5D}" dt="2020-07-29T22:40:04.881" v="105" actId="20577"/>
          <ac:spMkLst>
            <pc:docMk/>
            <pc:sldMk cId="4067885522" sldId="270"/>
            <ac:spMk id="411" creationId="{8F72CB28-5584-4B54-8CB5-056ED76BD852}"/>
          </ac:spMkLst>
        </pc:spChg>
        <pc:spChg chg="mod">
          <ac:chgData name="Julie Campbell" userId="S::juliec@audienz.com::df5086f6-13ed-4e69-b43c-17720522b05d" providerId="AD" clId="Web-{171182D8-5E0F-C0C9-A2DC-99E8124F4E5D}" dt="2020-07-29T22:40:05.100" v="106" actId="20577"/>
          <ac:spMkLst>
            <pc:docMk/>
            <pc:sldMk cId="4067885522" sldId="270"/>
            <ac:spMk id="412" creationId="{1C280663-213D-4C4C-A2D7-453C3171DA06}"/>
          </ac:spMkLst>
        </pc:spChg>
        <pc:spChg chg="mod">
          <ac:chgData name="Julie Campbell" userId="S::juliec@audienz.com::df5086f6-13ed-4e69-b43c-17720522b05d" providerId="AD" clId="Web-{171182D8-5E0F-C0C9-A2DC-99E8124F4E5D}" dt="2020-07-29T22:40:02.287" v="93" actId="20577"/>
          <ac:spMkLst>
            <pc:docMk/>
            <pc:sldMk cId="4067885522" sldId="270"/>
            <ac:spMk id="413" creationId="{E3A4D99B-C0B1-4260-8762-BEB15E02AA5D}"/>
          </ac:spMkLst>
        </pc:spChg>
        <pc:spChg chg="mod">
          <ac:chgData name="Julie Campbell" userId="S::juliec@audienz.com::df5086f6-13ed-4e69-b43c-17720522b05d" providerId="AD" clId="Web-{171182D8-5E0F-C0C9-A2DC-99E8124F4E5D}" dt="2020-07-29T22:40:02.506" v="94" actId="20577"/>
          <ac:spMkLst>
            <pc:docMk/>
            <pc:sldMk cId="4067885522" sldId="270"/>
            <ac:spMk id="414" creationId="{7E711F0C-9FCA-4089-9AE0-32740244410D}"/>
          </ac:spMkLst>
        </pc:spChg>
        <pc:spChg chg="mod">
          <ac:chgData name="Julie Campbell" userId="S::juliec@audienz.com::df5086f6-13ed-4e69-b43c-17720522b05d" providerId="AD" clId="Web-{171182D8-5E0F-C0C9-A2DC-99E8124F4E5D}" dt="2020-07-29T22:40:02.725" v="95" actId="20577"/>
          <ac:spMkLst>
            <pc:docMk/>
            <pc:sldMk cId="4067885522" sldId="270"/>
            <ac:spMk id="415" creationId="{6FE0B982-0376-423D-B847-56A48DD100EE}"/>
          </ac:spMkLst>
        </pc:spChg>
        <pc:spChg chg="mod">
          <ac:chgData name="Julie Campbell" userId="S::juliec@audienz.com::df5086f6-13ed-4e69-b43c-17720522b05d" providerId="AD" clId="Web-{171182D8-5E0F-C0C9-A2DC-99E8124F4E5D}" dt="2020-07-29T22:40:02.928" v="96" actId="20577"/>
          <ac:spMkLst>
            <pc:docMk/>
            <pc:sldMk cId="4067885522" sldId="270"/>
            <ac:spMk id="416" creationId="{6666AB88-F784-4F19-98F1-39B51BFDCF38}"/>
          </ac:spMkLst>
        </pc:spChg>
        <pc:spChg chg="mod">
          <ac:chgData name="Julie Campbell" userId="S::juliec@audienz.com::df5086f6-13ed-4e69-b43c-17720522b05d" providerId="AD" clId="Web-{171182D8-5E0F-C0C9-A2DC-99E8124F4E5D}" dt="2020-07-29T22:40:03.131" v="97" actId="20577"/>
          <ac:spMkLst>
            <pc:docMk/>
            <pc:sldMk cId="4067885522" sldId="270"/>
            <ac:spMk id="417" creationId="{587AE22A-4388-4E24-8A1B-8A5398CEEC83}"/>
          </ac:spMkLst>
        </pc:spChg>
        <pc:spChg chg="mod">
          <ac:chgData name="Julie Campbell" userId="S::juliec@audienz.com::df5086f6-13ed-4e69-b43c-17720522b05d" providerId="AD" clId="Web-{171182D8-5E0F-C0C9-A2DC-99E8124F4E5D}" dt="2020-07-29T22:40:03.318" v="98" actId="20577"/>
          <ac:spMkLst>
            <pc:docMk/>
            <pc:sldMk cId="4067885522" sldId="270"/>
            <ac:spMk id="418" creationId="{A178ADF1-7586-4119-8452-407F8B517EE9}"/>
          </ac:spMkLst>
        </pc:spChg>
        <pc:spChg chg="mod">
          <ac:chgData name="Julie Campbell" userId="S::juliec@audienz.com::df5086f6-13ed-4e69-b43c-17720522b05d" providerId="AD" clId="Web-{171182D8-5E0F-C0C9-A2DC-99E8124F4E5D}" dt="2020-07-29T22:40:03.521" v="99" actId="20577"/>
          <ac:spMkLst>
            <pc:docMk/>
            <pc:sldMk cId="4067885522" sldId="270"/>
            <ac:spMk id="419" creationId="{DF5CA68A-CAF1-48F8-A63F-1CC68B6ECB87}"/>
          </ac:spMkLst>
        </pc:spChg>
        <pc:spChg chg="mod">
          <ac:chgData name="Julie Campbell" userId="S::juliec@audienz.com::df5086f6-13ed-4e69-b43c-17720522b05d" providerId="AD" clId="Web-{171182D8-5E0F-C0C9-A2DC-99E8124F4E5D}" dt="2020-07-29T22:40:00.818" v="86" actId="20577"/>
          <ac:spMkLst>
            <pc:docMk/>
            <pc:sldMk cId="4067885522" sldId="270"/>
            <ac:spMk id="420" creationId="{607F5FF2-F4F4-4F03-BE98-B2076CEF30FC}"/>
          </ac:spMkLst>
        </pc:spChg>
        <pc:spChg chg="mod">
          <ac:chgData name="Julie Campbell" userId="S::juliec@audienz.com::df5086f6-13ed-4e69-b43c-17720522b05d" providerId="AD" clId="Web-{171182D8-5E0F-C0C9-A2DC-99E8124F4E5D}" dt="2020-07-29T22:40:01.006" v="87" actId="20577"/>
          <ac:spMkLst>
            <pc:docMk/>
            <pc:sldMk cId="4067885522" sldId="270"/>
            <ac:spMk id="421" creationId="{338D4E74-C9F4-4036-9855-05FE76A39574}"/>
          </ac:spMkLst>
        </pc:spChg>
        <pc:spChg chg="mod">
          <ac:chgData name="Julie Campbell" userId="S::juliec@audienz.com::df5086f6-13ed-4e69-b43c-17720522b05d" providerId="AD" clId="Web-{171182D8-5E0F-C0C9-A2DC-99E8124F4E5D}" dt="2020-07-29T22:40:01.193" v="88" actId="20577"/>
          <ac:spMkLst>
            <pc:docMk/>
            <pc:sldMk cId="4067885522" sldId="270"/>
            <ac:spMk id="422" creationId="{D214EDE0-8EDB-4D8E-83CB-BED175714065}"/>
          </ac:spMkLst>
        </pc:spChg>
        <pc:spChg chg="mod">
          <ac:chgData name="Julie Campbell" userId="S::juliec@audienz.com::df5086f6-13ed-4e69-b43c-17720522b05d" providerId="AD" clId="Web-{171182D8-5E0F-C0C9-A2DC-99E8124F4E5D}" dt="2020-07-29T22:40:01.475" v="89" actId="20577"/>
          <ac:spMkLst>
            <pc:docMk/>
            <pc:sldMk cId="4067885522" sldId="270"/>
            <ac:spMk id="423" creationId="{3D4ABABA-9B9E-45F5-B177-664286CC7F0A}"/>
          </ac:spMkLst>
        </pc:spChg>
        <pc:spChg chg="mod">
          <ac:chgData name="Julie Campbell" userId="S::juliec@audienz.com::df5086f6-13ed-4e69-b43c-17720522b05d" providerId="AD" clId="Web-{171182D8-5E0F-C0C9-A2DC-99E8124F4E5D}" dt="2020-07-29T22:40:01.662" v="90" actId="20577"/>
          <ac:spMkLst>
            <pc:docMk/>
            <pc:sldMk cId="4067885522" sldId="270"/>
            <ac:spMk id="424" creationId="{62C504DC-AC83-49D6-9722-CF2D64EFB3E0}"/>
          </ac:spMkLst>
        </pc:spChg>
        <pc:spChg chg="mod">
          <ac:chgData name="Julie Campbell" userId="S::juliec@audienz.com::df5086f6-13ed-4e69-b43c-17720522b05d" providerId="AD" clId="Web-{171182D8-5E0F-C0C9-A2DC-99E8124F4E5D}" dt="2020-07-29T22:40:01.896" v="91" actId="20577"/>
          <ac:spMkLst>
            <pc:docMk/>
            <pc:sldMk cId="4067885522" sldId="270"/>
            <ac:spMk id="425" creationId="{579C447D-C5FB-49B7-B372-B68D3FEA56E3}"/>
          </ac:spMkLst>
        </pc:spChg>
        <pc:spChg chg="mod">
          <ac:chgData name="Julie Campbell" userId="S::juliec@audienz.com::df5086f6-13ed-4e69-b43c-17720522b05d" providerId="AD" clId="Web-{171182D8-5E0F-C0C9-A2DC-99E8124F4E5D}" dt="2020-07-29T22:40:02.100" v="92" actId="20577"/>
          <ac:spMkLst>
            <pc:docMk/>
            <pc:sldMk cId="4067885522" sldId="270"/>
            <ac:spMk id="426" creationId="{8698EC9B-2238-45EA-9C04-ADDD79127C12}"/>
          </ac:spMkLst>
        </pc:spChg>
        <pc:spChg chg="mod">
          <ac:chgData name="Julie Campbell" userId="S::juliec@audienz.com::df5086f6-13ed-4e69-b43c-17720522b05d" providerId="AD" clId="Web-{171182D8-5E0F-C0C9-A2DC-99E8124F4E5D}" dt="2020-07-29T22:39:59.428" v="79" actId="20577"/>
          <ac:spMkLst>
            <pc:docMk/>
            <pc:sldMk cId="4067885522" sldId="270"/>
            <ac:spMk id="427" creationId="{697B2BE3-FEC5-48E1-9CF8-638357BB64C7}"/>
          </ac:spMkLst>
        </pc:spChg>
        <pc:spChg chg="mod">
          <ac:chgData name="Julie Campbell" userId="S::juliec@audienz.com::df5086f6-13ed-4e69-b43c-17720522b05d" providerId="AD" clId="Web-{171182D8-5E0F-C0C9-A2DC-99E8124F4E5D}" dt="2020-07-29T22:39:59.631" v="80" actId="20577"/>
          <ac:spMkLst>
            <pc:docMk/>
            <pc:sldMk cId="4067885522" sldId="270"/>
            <ac:spMk id="428" creationId="{194185F2-35E5-4EC8-AB52-6B5F861BEDCE}"/>
          </ac:spMkLst>
        </pc:spChg>
        <pc:spChg chg="mod">
          <ac:chgData name="Julie Campbell" userId="S::juliec@audienz.com::df5086f6-13ed-4e69-b43c-17720522b05d" providerId="AD" clId="Web-{171182D8-5E0F-C0C9-A2DC-99E8124F4E5D}" dt="2020-07-29T22:39:59.849" v="81" actId="20577"/>
          <ac:spMkLst>
            <pc:docMk/>
            <pc:sldMk cId="4067885522" sldId="270"/>
            <ac:spMk id="429" creationId="{CC95CBD4-7CBA-43CE-9F26-B024E325072A}"/>
          </ac:spMkLst>
        </pc:spChg>
        <pc:spChg chg="mod">
          <ac:chgData name="Julie Campbell" userId="S::juliec@audienz.com::df5086f6-13ed-4e69-b43c-17720522b05d" providerId="AD" clId="Web-{171182D8-5E0F-C0C9-A2DC-99E8124F4E5D}" dt="2020-07-29T22:40:00.037" v="82" actId="20577"/>
          <ac:spMkLst>
            <pc:docMk/>
            <pc:sldMk cId="4067885522" sldId="270"/>
            <ac:spMk id="430" creationId="{450822FA-FDF3-41D2-BB8C-DEF641202496}"/>
          </ac:spMkLst>
        </pc:spChg>
        <pc:spChg chg="mod">
          <ac:chgData name="Julie Campbell" userId="S::juliec@audienz.com::df5086f6-13ed-4e69-b43c-17720522b05d" providerId="AD" clId="Web-{171182D8-5E0F-C0C9-A2DC-99E8124F4E5D}" dt="2020-07-29T22:40:00.224" v="83" actId="20577"/>
          <ac:spMkLst>
            <pc:docMk/>
            <pc:sldMk cId="4067885522" sldId="270"/>
            <ac:spMk id="431" creationId="{8CD4A709-4668-437C-879B-C1AC0D5F26D3}"/>
          </ac:spMkLst>
        </pc:spChg>
        <pc:spChg chg="mod">
          <ac:chgData name="Julie Campbell" userId="S::juliec@audienz.com::df5086f6-13ed-4e69-b43c-17720522b05d" providerId="AD" clId="Web-{171182D8-5E0F-C0C9-A2DC-99E8124F4E5D}" dt="2020-07-29T22:40:00.412" v="84" actId="20577"/>
          <ac:spMkLst>
            <pc:docMk/>
            <pc:sldMk cId="4067885522" sldId="270"/>
            <ac:spMk id="432" creationId="{868DDE1A-1301-4D5F-AB92-D2D1D65899BE}"/>
          </ac:spMkLst>
        </pc:spChg>
        <pc:spChg chg="mod">
          <ac:chgData name="Julie Campbell" userId="S::juliec@audienz.com::df5086f6-13ed-4e69-b43c-17720522b05d" providerId="AD" clId="Web-{171182D8-5E0F-C0C9-A2DC-99E8124F4E5D}" dt="2020-07-29T22:40:00.615" v="85" actId="20577"/>
          <ac:spMkLst>
            <pc:docMk/>
            <pc:sldMk cId="4067885522" sldId="270"/>
            <ac:spMk id="433" creationId="{EBCE69E7-FDFF-4E9C-81CE-0BEFA6B2470A}"/>
          </ac:spMkLst>
        </pc:spChg>
        <pc:spChg chg="mod">
          <ac:chgData name="Julie Campbell" userId="S::juliec@audienz.com::df5086f6-13ed-4e69-b43c-17720522b05d" providerId="AD" clId="Web-{171182D8-5E0F-C0C9-A2DC-99E8124F4E5D}" dt="2020-07-29T22:39:58.021" v="72" actId="20577"/>
          <ac:spMkLst>
            <pc:docMk/>
            <pc:sldMk cId="4067885522" sldId="270"/>
            <ac:spMk id="434" creationId="{C0EE65DF-C302-468B-8137-5C6E50E53705}"/>
          </ac:spMkLst>
        </pc:spChg>
        <pc:spChg chg="mod">
          <ac:chgData name="Julie Campbell" userId="S::juliec@audienz.com::df5086f6-13ed-4e69-b43c-17720522b05d" providerId="AD" clId="Web-{171182D8-5E0F-C0C9-A2DC-99E8124F4E5D}" dt="2020-07-29T22:39:58.224" v="73" actId="20577"/>
          <ac:spMkLst>
            <pc:docMk/>
            <pc:sldMk cId="4067885522" sldId="270"/>
            <ac:spMk id="435" creationId="{2BD74503-9738-46D4-94DB-A2A36B9AB95C}"/>
          </ac:spMkLst>
        </pc:spChg>
        <pc:spChg chg="mod">
          <ac:chgData name="Julie Campbell" userId="S::juliec@audienz.com::df5086f6-13ed-4e69-b43c-17720522b05d" providerId="AD" clId="Web-{171182D8-5E0F-C0C9-A2DC-99E8124F4E5D}" dt="2020-07-29T22:39:58.428" v="74" actId="20577"/>
          <ac:spMkLst>
            <pc:docMk/>
            <pc:sldMk cId="4067885522" sldId="270"/>
            <ac:spMk id="436" creationId="{B76FDE28-E5BA-4C6A-BF23-E1864C771E53}"/>
          </ac:spMkLst>
        </pc:spChg>
        <pc:spChg chg="mod">
          <ac:chgData name="Julie Campbell" userId="S::juliec@audienz.com::df5086f6-13ed-4e69-b43c-17720522b05d" providerId="AD" clId="Web-{171182D8-5E0F-C0C9-A2DC-99E8124F4E5D}" dt="2020-07-29T22:39:58.615" v="75" actId="20577"/>
          <ac:spMkLst>
            <pc:docMk/>
            <pc:sldMk cId="4067885522" sldId="270"/>
            <ac:spMk id="437" creationId="{64936B16-FB6C-4083-AE81-6C9470C53820}"/>
          </ac:spMkLst>
        </pc:spChg>
        <pc:spChg chg="mod">
          <ac:chgData name="Julie Campbell" userId="S::juliec@audienz.com::df5086f6-13ed-4e69-b43c-17720522b05d" providerId="AD" clId="Web-{171182D8-5E0F-C0C9-A2DC-99E8124F4E5D}" dt="2020-07-29T22:39:58.834" v="76" actId="20577"/>
          <ac:spMkLst>
            <pc:docMk/>
            <pc:sldMk cId="4067885522" sldId="270"/>
            <ac:spMk id="438" creationId="{194148CE-023B-4609-AA6B-BF14C4CE9681}"/>
          </ac:spMkLst>
        </pc:spChg>
        <pc:spChg chg="mod">
          <ac:chgData name="Julie Campbell" userId="S::juliec@audienz.com::df5086f6-13ed-4e69-b43c-17720522b05d" providerId="AD" clId="Web-{171182D8-5E0F-C0C9-A2DC-99E8124F4E5D}" dt="2020-07-29T22:39:59.037" v="77" actId="20577"/>
          <ac:spMkLst>
            <pc:docMk/>
            <pc:sldMk cId="4067885522" sldId="270"/>
            <ac:spMk id="439" creationId="{B70A3216-83EE-4347-B6C1-448C3C353203}"/>
          </ac:spMkLst>
        </pc:spChg>
        <pc:spChg chg="mod">
          <ac:chgData name="Julie Campbell" userId="S::juliec@audienz.com::df5086f6-13ed-4e69-b43c-17720522b05d" providerId="AD" clId="Web-{171182D8-5E0F-C0C9-A2DC-99E8124F4E5D}" dt="2020-07-29T22:39:59.240" v="78" actId="20577"/>
          <ac:spMkLst>
            <pc:docMk/>
            <pc:sldMk cId="4067885522" sldId="270"/>
            <ac:spMk id="440" creationId="{EFF49102-DE6C-4A15-878C-BE5E8CFD28C5}"/>
          </ac:spMkLst>
        </pc:spChg>
        <pc:spChg chg="mod">
          <ac:chgData name="Julie Campbell" userId="S::juliec@audienz.com::df5086f6-13ed-4e69-b43c-17720522b05d" providerId="AD" clId="Web-{171182D8-5E0F-C0C9-A2DC-99E8124F4E5D}" dt="2020-07-29T22:39:56.459" v="65" actId="20577"/>
          <ac:spMkLst>
            <pc:docMk/>
            <pc:sldMk cId="4067885522" sldId="270"/>
            <ac:spMk id="441" creationId="{81557637-19A9-4F08-960E-30AA619BEACA}"/>
          </ac:spMkLst>
        </pc:spChg>
        <pc:spChg chg="mod">
          <ac:chgData name="Julie Campbell" userId="S::juliec@audienz.com::df5086f6-13ed-4e69-b43c-17720522b05d" providerId="AD" clId="Web-{171182D8-5E0F-C0C9-A2DC-99E8124F4E5D}" dt="2020-07-29T22:39:56.724" v="66" actId="20577"/>
          <ac:spMkLst>
            <pc:docMk/>
            <pc:sldMk cId="4067885522" sldId="270"/>
            <ac:spMk id="442" creationId="{DADE1964-C998-45FB-997C-8AF8590AFB5E}"/>
          </ac:spMkLst>
        </pc:spChg>
        <pc:spChg chg="mod">
          <ac:chgData name="Julie Campbell" userId="S::juliec@audienz.com::df5086f6-13ed-4e69-b43c-17720522b05d" providerId="AD" clId="Web-{171182D8-5E0F-C0C9-A2DC-99E8124F4E5D}" dt="2020-07-29T22:39:56.959" v="67" actId="20577"/>
          <ac:spMkLst>
            <pc:docMk/>
            <pc:sldMk cId="4067885522" sldId="270"/>
            <ac:spMk id="443" creationId="{723B5A6B-A5FF-4DD7-B9FA-B25E468373A0}"/>
          </ac:spMkLst>
        </pc:spChg>
        <pc:spChg chg="mod">
          <ac:chgData name="Julie Campbell" userId="S::juliec@audienz.com::df5086f6-13ed-4e69-b43c-17720522b05d" providerId="AD" clId="Web-{171182D8-5E0F-C0C9-A2DC-99E8124F4E5D}" dt="2020-07-29T22:39:57.146" v="68" actId="20577"/>
          <ac:spMkLst>
            <pc:docMk/>
            <pc:sldMk cId="4067885522" sldId="270"/>
            <ac:spMk id="444" creationId="{17C5DC58-96BA-414E-83D2-F4FE8EA33E2F}"/>
          </ac:spMkLst>
        </pc:spChg>
        <pc:spChg chg="mod">
          <ac:chgData name="Julie Campbell" userId="S::juliec@audienz.com::df5086f6-13ed-4e69-b43c-17720522b05d" providerId="AD" clId="Web-{171182D8-5E0F-C0C9-A2DC-99E8124F4E5D}" dt="2020-07-29T22:39:57.365" v="69" actId="20577"/>
          <ac:spMkLst>
            <pc:docMk/>
            <pc:sldMk cId="4067885522" sldId="270"/>
            <ac:spMk id="445" creationId="{D0A15154-B5D9-4413-867D-5F178DBBBB27}"/>
          </ac:spMkLst>
        </pc:spChg>
        <pc:spChg chg="mod">
          <ac:chgData name="Julie Campbell" userId="S::juliec@audienz.com::df5086f6-13ed-4e69-b43c-17720522b05d" providerId="AD" clId="Web-{171182D8-5E0F-C0C9-A2DC-99E8124F4E5D}" dt="2020-07-29T22:39:57.568" v="70" actId="20577"/>
          <ac:spMkLst>
            <pc:docMk/>
            <pc:sldMk cId="4067885522" sldId="270"/>
            <ac:spMk id="446" creationId="{DA4F93B6-21DA-421D-B589-F9825BA53830}"/>
          </ac:spMkLst>
        </pc:spChg>
        <pc:spChg chg="mod">
          <ac:chgData name="Julie Campbell" userId="S::juliec@audienz.com::df5086f6-13ed-4e69-b43c-17720522b05d" providerId="AD" clId="Web-{171182D8-5E0F-C0C9-A2DC-99E8124F4E5D}" dt="2020-07-29T22:39:57.818" v="71" actId="20577"/>
          <ac:spMkLst>
            <pc:docMk/>
            <pc:sldMk cId="4067885522" sldId="270"/>
            <ac:spMk id="447" creationId="{EDB1261E-767B-4A12-AF94-4FF36BF5EBE7}"/>
          </ac:spMkLst>
        </pc:spChg>
        <pc:spChg chg="mod">
          <ac:chgData name="Julie Campbell" userId="S::juliec@audienz.com::df5086f6-13ed-4e69-b43c-17720522b05d" providerId="AD" clId="Web-{171182D8-5E0F-C0C9-A2DC-99E8124F4E5D}" dt="2020-07-29T22:39:54.756" v="58" actId="20577"/>
          <ac:spMkLst>
            <pc:docMk/>
            <pc:sldMk cId="4067885522" sldId="270"/>
            <ac:spMk id="448" creationId="{D4E745CC-6F21-47A0-A201-E742AD13CAA4}"/>
          </ac:spMkLst>
        </pc:spChg>
        <pc:spChg chg="mod">
          <ac:chgData name="Julie Campbell" userId="S::juliec@audienz.com::df5086f6-13ed-4e69-b43c-17720522b05d" providerId="AD" clId="Web-{171182D8-5E0F-C0C9-A2DC-99E8124F4E5D}" dt="2020-07-29T22:39:54.959" v="59" actId="20577"/>
          <ac:spMkLst>
            <pc:docMk/>
            <pc:sldMk cId="4067885522" sldId="270"/>
            <ac:spMk id="449" creationId="{4D4F29C9-646E-48BC-A8C1-1CA9B4893EB4}"/>
          </ac:spMkLst>
        </pc:spChg>
        <pc:spChg chg="mod">
          <ac:chgData name="Julie Campbell" userId="S::juliec@audienz.com::df5086f6-13ed-4e69-b43c-17720522b05d" providerId="AD" clId="Web-{171182D8-5E0F-C0C9-A2DC-99E8124F4E5D}" dt="2020-07-29T22:39:55.162" v="60" actId="20577"/>
          <ac:spMkLst>
            <pc:docMk/>
            <pc:sldMk cId="4067885522" sldId="270"/>
            <ac:spMk id="450" creationId="{6C295DA5-6885-4C55-9D96-42BA30CAFE45}"/>
          </ac:spMkLst>
        </pc:spChg>
        <pc:spChg chg="mod">
          <ac:chgData name="Julie Campbell" userId="S::juliec@audienz.com::df5086f6-13ed-4e69-b43c-17720522b05d" providerId="AD" clId="Web-{171182D8-5E0F-C0C9-A2DC-99E8124F4E5D}" dt="2020-07-29T22:39:55.365" v="61" actId="20577"/>
          <ac:spMkLst>
            <pc:docMk/>
            <pc:sldMk cId="4067885522" sldId="270"/>
            <ac:spMk id="451" creationId="{336B3874-6575-481F-9676-44535F1DC38D}"/>
          </ac:spMkLst>
        </pc:spChg>
        <pc:spChg chg="mod">
          <ac:chgData name="Julie Campbell" userId="S::juliec@audienz.com::df5086f6-13ed-4e69-b43c-17720522b05d" providerId="AD" clId="Web-{171182D8-5E0F-C0C9-A2DC-99E8124F4E5D}" dt="2020-07-29T22:39:55.740" v="62" actId="20577"/>
          <ac:spMkLst>
            <pc:docMk/>
            <pc:sldMk cId="4067885522" sldId="270"/>
            <ac:spMk id="452" creationId="{0AAD979C-6965-4EBA-99B8-CA66167CC851}"/>
          </ac:spMkLst>
        </pc:spChg>
        <pc:spChg chg="mod">
          <ac:chgData name="Julie Campbell" userId="S::juliec@audienz.com::df5086f6-13ed-4e69-b43c-17720522b05d" providerId="AD" clId="Web-{171182D8-5E0F-C0C9-A2DC-99E8124F4E5D}" dt="2020-07-29T22:39:56.021" v="63" actId="20577"/>
          <ac:spMkLst>
            <pc:docMk/>
            <pc:sldMk cId="4067885522" sldId="270"/>
            <ac:spMk id="453" creationId="{65B30794-0413-498B-9452-354421BB6A73}"/>
          </ac:spMkLst>
        </pc:spChg>
        <pc:spChg chg="mod">
          <ac:chgData name="Julie Campbell" userId="S::juliec@audienz.com::df5086f6-13ed-4e69-b43c-17720522b05d" providerId="AD" clId="Web-{171182D8-5E0F-C0C9-A2DC-99E8124F4E5D}" dt="2020-07-29T22:39:56.240" v="64" actId="20577"/>
          <ac:spMkLst>
            <pc:docMk/>
            <pc:sldMk cId="4067885522" sldId="270"/>
            <ac:spMk id="454" creationId="{5DA9EC07-2DB6-494C-9101-02B168804CEA}"/>
          </ac:spMkLst>
        </pc:spChg>
        <pc:spChg chg="mod">
          <ac:chgData name="Julie Campbell" userId="S::juliec@audienz.com::df5086f6-13ed-4e69-b43c-17720522b05d" providerId="AD" clId="Web-{171182D8-5E0F-C0C9-A2DC-99E8124F4E5D}" dt="2020-07-29T22:39:53.240" v="51" actId="20577"/>
          <ac:spMkLst>
            <pc:docMk/>
            <pc:sldMk cId="4067885522" sldId="270"/>
            <ac:spMk id="455" creationId="{1F4ADE52-DEE7-49CB-A950-DB76B635ED6B}"/>
          </ac:spMkLst>
        </pc:spChg>
        <pc:spChg chg="mod">
          <ac:chgData name="Julie Campbell" userId="S::juliec@audienz.com::df5086f6-13ed-4e69-b43c-17720522b05d" providerId="AD" clId="Web-{171182D8-5E0F-C0C9-A2DC-99E8124F4E5D}" dt="2020-07-29T22:39:53.459" v="52" actId="20577"/>
          <ac:spMkLst>
            <pc:docMk/>
            <pc:sldMk cId="4067885522" sldId="270"/>
            <ac:spMk id="456" creationId="{F6D10213-CF7B-485D-8FB3-D7B4789472AF}"/>
          </ac:spMkLst>
        </pc:spChg>
        <pc:spChg chg="mod">
          <ac:chgData name="Julie Campbell" userId="S::juliec@audienz.com::df5086f6-13ed-4e69-b43c-17720522b05d" providerId="AD" clId="Web-{171182D8-5E0F-C0C9-A2DC-99E8124F4E5D}" dt="2020-07-29T22:39:53.677" v="53" actId="20577"/>
          <ac:spMkLst>
            <pc:docMk/>
            <pc:sldMk cId="4067885522" sldId="270"/>
            <ac:spMk id="457" creationId="{1B6277DA-1BCF-42E3-9AF6-0C153EC362B6}"/>
          </ac:spMkLst>
        </pc:spChg>
        <pc:spChg chg="mod">
          <ac:chgData name="Julie Campbell" userId="S::juliec@audienz.com::df5086f6-13ed-4e69-b43c-17720522b05d" providerId="AD" clId="Web-{171182D8-5E0F-C0C9-A2DC-99E8124F4E5D}" dt="2020-07-29T22:39:53.912" v="54" actId="20577"/>
          <ac:spMkLst>
            <pc:docMk/>
            <pc:sldMk cId="4067885522" sldId="270"/>
            <ac:spMk id="458" creationId="{2467B776-C640-403E-B460-7ED1DA5267D4}"/>
          </ac:spMkLst>
        </pc:spChg>
        <pc:spChg chg="mod">
          <ac:chgData name="Julie Campbell" userId="S::juliec@audienz.com::df5086f6-13ed-4e69-b43c-17720522b05d" providerId="AD" clId="Web-{171182D8-5E0F-C0C9-A2DC-99E8124F4E5D}" dt="2020-07-29T22:39:54.115" v="55" actId="20577"/>
          <ac:spMkLst>
            <pc:docMk/>
            <pc:sldMk cId="4067885522" sldId="270"/>
            <ac:spMk id="459" creationId="{816B507D-090A-4A8C-9FCB-799CB6598CF8}"/>
          </ac:spMkLst>
        </pc:spChg>
        <pc:spChg chg="mod">
          <ac:chgData name="Julie Campbell" userId="S::juliec@audienz.com::df5086f6-13ed-4e69-b43c-17720522b05d" providerId="AD" clId="Web-{171182D8-5E0F-C0C9-A2DC-99E8124F4E5D}" dt="2020-07-29T22:39:54.334" v="56" actId="20577"/>
          <ac:spMkLst>
            <pc:docMk/>
            <pc:sldMk cId="4067885522" sldId="270"/>
            <ac:spMk id="460" creationId="{EFB61BB7-B5FA-45CC-BE0C-0408F45D885D}"/>
          </ac:spMkLst>
        </pc:spChg>
        <pc:spChg chg="mod">
          <ac:chgData name="Julie Campbell" userId="S::juliec@audienz.com::df5086f6-13ed-4e69-b43c-17720522b05d" providerId="AD" clId="Web-{171182D8-5E0F-C0C9-A2DC-99E8124F4E5D}" dt="2020-07-29T22:39:54.537" v="57" actId="20577"/>
          <ac:spMkLst>
            <pc:docMk/>
            <pc:sldMk cId="4067885522" sldId="270"/>
            <ac:spMk id="461" creationId="{215734F4-0B73-4EC3-963C-FF9292A151F6}"/>
          </ac:spMkLst>
        </pc:spChg>
        <pc:spChg chg="mod">
          <ac:chgData name="Julie Campbell" userId="S::juliec@audienz.com::df5086f6-13ed-4e69-b43c-17720522b05d" providerId="AD" clId="Web-{171182D8-5E0F-C0C9-A2DC-99E8124F4E5D}" dt="2020-07-29T22:39:51.693" v="44" actId="20577"/>
          <ac:spMkLst>
            <pc:docMk/>
            <pc:sldMk cId="4067885522" sldId="270"/>
            <ac:spMk id="462" creationId="{EB7F6D97-B98D-4930-829D-437B40EBD2F8}"/>
          </ac:spMkLst>
        </pc:spChg>
        <pc:spChg chg="mod">
          <ac:chgData name="Julie Campbell" userId="S::juliec@audienz.com::df5086f6-13ed-4e69-b43c-17720522b05d" providerId="AD" clId="Web-{171182D8-5E0F-C0C9-A2DC-99E8124F4E5D}" dt="2020-07-29T22:39:51.927" v="45" actId="20577"/>
          <ac:spMkLst>
            <pc:docMk/>
            <pc:sldMk cId="4067885522" sldId="270"/>
            <ac:spMk id="463" creationId="{1C3071A6-62A6-4A20-9255-42BFF96E2680}"/>
          </ac:spMkLst>
        </pc:spChg>
        <pc:spChg chg="mod">
          <ac:chgData name="Julie Campbell" userId="S::juliec@audienz.com::df5086f6-13ed-4e69-b43c-17720522b05d" providerId="AD" clId="Web-{171182D8-5E0F-C0C9-A2DC-99E8124F4E5D}" dt="2020-07-29T22:39:52.131" v="46" actId="20577"/>
          <ac:spMkLst>
            <pc:docMk/>
            <pc:sldMk cId="4067885522" sldId="270"/>
            <ac:spMk id="464" creationId="{1CC4DB74-0313-411C-B17A-D9A398BC8E35}"/>
          </ac:spMkLst>
        </pc:spChg>
        <pc:spChg chg="mod">
          <ac:chgData name="Julie Campbell" userId="S::juliec@audienz.com::df5086f6-13ed-4e69-b43c-17720522b05d" providerId="AD" clId="Web-{171182D8-5E0F-C0C9-A2DC-99E8124F4E5D}" dt="2020-07-29T22:39:52.349" v="47" actId="20577"/>
          <ac:spMkLst>
            <pc:docMk/>
            <pc:sldMk cId="4067885522" sldId="270"/>
            <ac:spMk id="465" creationId="{375BBE67-7F81-442C-B1A8-62B2F9369F2F}"/>
          </ac:spMkLst>
        </pc:spChg>
        <pc:spChg chg="mod">
          <ac:chgData name="Julie Campbell" userId="S::juliec@audienz.com::df5086f6-13ed-4e69-b43c-17720522b05d" providerId="AD" clId="Web-{171182D8-5E0F-C0C9-A2DC-99E8124F4E5D}" dt="2020-07-29T22:39:52.552" v="48" actId="20577"/>
          <ac:spMkLst>
            <pc:docMk/>
            <pc:sldMk cId="4067885522" sldId="270"/>
            <ac:spMk id="466" creationId="{3FEDB777-5206-4443-A30C-74355B021DE8}"/>
          </ac:spMkLst>
        </pc:spChg>
        <pc:spChg chg="mod">
          <ac:chgData name="Julie Campbell" userId="S::juliec@audienz.com::df5086f6-13ed-4e69-b43c-17720522b05d" providerId="AD" clId="Web-{171182D8-5E0F-C0C9-A2DC-99E8124F4E5D}" dt="2020-07-29T22:39:52.756" v="49" actId="20577"/>
          <ac:spMkLst>
            <pc:docMk/>
            <pc:sldMk cId="4067885522" sldId="270"/>
            <ac:spMk id="467" creationId="{B864668E-8823-4E38-9651-8A66B07D0C1F}"/>
          </ac:spMkLst>
        </pc:spChg>
        <pc:spChg chg="mod">
          <ac:chgData name="Julie Campbell" userId="S::juliec@audienz.com::df5086f6-13ed-4e69-b43c-17720522b05d" providerId="AD" clId="Web-{171182D8-5E0F-C0C9-A2DC-99E8124F4E5D}" dt="2020-07-29T22:39:52.974" v="50" actId="20577"/>
          <ac:spMkLst>
            <pc:docMk/>
            <pc:sldMk cId="4067885522" sldId="270"/>
            <ac:spMk id="468" creationId="{E2394DA0-1BF6-4BF9-B54F-A3720B0D52B1}"/>
          </ac:spMkLst>
        </pc:spChg>
        <pc:spChg chg="mod">
          <ac:chgData name="Julie Campbell" userId="S::juliec@audienz.com::df5086f6-13ed-4e69-b43c-17720522b05d" providerId="AD" clId="Web-{171182D8-5E0F-C0C9-A2DC-99E8124F4E5D}" dt="2020-07-29T22:39:50.287" v="37" actId="20577"/>
          <ac:spMkLst>
            <pc:docMk/>
            <pc:sldMk cId="4067885522" sldId="270"/>
            <ac:spMk id="469" creationId="{24B1429F-DA05-4917-A57C-F65E4466FF3D}"/>
          </ac:spMkLst>
        </pc:spChg>
        <pc:spChg chg="mod">
          <ac:chgData name="Julie Campbell" userId="S::juliec@audienz.com::df5086f6-13ed-4e69-b43c-17720522b05d" providerId="AD" clId="Web-{171182D8-5E0F-C0C9-A2DC-99E8124F4E5D}" dt="2020-07-29T22:39:50.490" v="38" actId="20577"/>
          <ac:spMkLst>
            <pc:docMk/>
            <pc:sldMk cId="4067885522" sldId="270"/>
            <ac:spMk id="470" creationId="{EF945DFD-F7D4-4E95-B29C-D609483336B3}"/>
          </ac:spMkLst>
        </pc:spChg>
        <pc:spChg chg="mod">
          <ac:chgData name="Julie Campbell" userId="S::juliec@audienz.com::df5086f6-13ed-4e69-b43c-17720522b05d" providerId="AD" clId="Web-{171182D8-5E0F-C0C9-A2DC-99E8124F4E5D}" dt="2020-07-29T22:39:50.693" v="39" actId="20577"/>
          <ac:spMkLst>
            <pc:docMk/>
            <pc:sldMk cId="4067885522" sldId="270"/>
            <ac:spMk id="471" creationId="{0E446A53-8B58-4A85-8BF9-07FA735F4ED1}"/>
          </ac:spMkLst>
        </pc:spChg>
        <pc:spChg chg="mod">
          <ac:chgData name="Julie Campbell" userId="S::juliec@audienz.com::df5086f6-13ed-4e69-b43c-17720522b05d" providerId="AD" clId="Web-{171182D8-5E0F-C0C9-A2DC-99E8124F4E5D}" dt="2020-07-29T22:39:50.881" v="40" actId="20577"/>
          <ac:spMkLst>
            <pc:docMk/>
            <pc:sldMk cId="4067885522" sldId="270"/>
            <ac:spMk id="472" creationId="{71016D6A-4BC7-492C-986C-C13DD6D33DD0}"/>
          </ac:spMkLst>
        </pc:spChg>
        <pc:spChg chg="mod">
          <ac:chgData name="Julie Campbell" userId="S::juliec@audienz.com::df5086f6-13ed-4e69-b43c-17720522b05d" providerId="AD" clId="Web-{171182D8-5E0F-C0C9-A2DC-99E8124F4E5D}" dt="2020-07-29T22:39:51.084" v="41" actId="20577"/>
          <ac:spMkLst>
            <pc:docMk/>
            <pc:sldMk cId="4067885522" sldId="270"/>
            <ac:spMk id="473" creationId="{AA018114-FC99-4528-8BD4-7EF755CBD0EF}"/>
          </ac:spMkLst>
        </pc:spChg>
        <pc:spChg chg="mod">
          <ac:chgData name="Julie Campbell" userId="S::juliec@audienz.com::df5086f6-13ed-4e69-b43c-17720522b05d" providerId="AD" clId="Web-{171182D8-5E0F-C0C9-A2DC-99E8124F4E5D}" dt="2020-07-29T22:39:51.287" v="42" actId="20577"/>
          <ac:spMkLst>
            <pc:docMk/>
            <pc:sldMk cId="4067885522" sldId="270"/>
            <ac:spMk id="474" creationId="{4CDF10D5-633D-464A-9A91-976C2FA7208F}"/>
          </ac:spMkLst>
        </pc:spChg>
        <pc:spChg chg="mod">
          <ac:chgData name="Julie Campbell" userId="S::juliec@audienz.com::df5086f6-13ed-4e69-b43c-17720522b05d" providerId="AD" clId="Web-{171182D8-5E0F-C0C9-A2DC-99E8124F4E5D}" dt="2020-07-29T22:39:51.474" v="43" actId="20577"/>
          <ac:spMkLst>
            <pc:docMk/>
            <pc:sldMk cId="4067885522" sldId="270"/>
            <ac:spMk id="475" creationId="{733D58BC-91FF-4F11-8C73-ADBE1C19660A}"/>
          </ac:spMkLst>
        </pc:spChg>
        <pc:spChg chg="mod">
          <ac:chgData name="Julie Campbell" userId="S::juliec@audienz.com::df5086f6-13ed-4e69-b43c-17720522b05d" providerId="AD" clId="Web-{171182D8-5E0F-C0C9-A2DC-99E8124F4E5D}" dt="2020-07-29T22:39:48.412" v="30" actId="20577"/>
          <ac:spMkLst>
            <pc:docMk/>
            <pc:sldMk cId="4067885522" sldId="270"/>
            <ac:spMk id="476" creationId="{DEC0E190-279E-4C86-96D2-C0A042C66BD0}"/>
          </ac:spMkLst>
        </pc:spChg>
        <pc:spChg chg="mod">
          <ac:chgData name="Julie Campbell" userId="S::juliec@audienz.com::df5086f6-13ed-4e69-b43c-17720522b05d" providerId="AD" clId="Web-{171182D8-5E0F-C0C9-A2DC-99E8124F4E5D}" dt="2020-07-29T22:39:48.646" v="31" actId="20577"/>
          <ac:spMkLst>
            <pc:docMk/>
            <pc:sldMk cId="4067885522" sldId="270"/>
            <ac:spMk id="477" creationId="{439BF4AF-4380-4368-8526-335108FD591D}"/>
          </ac:spMkLst>
        </pc:spChg>
        <pc:spChg chg="mod">
          <ac:chgData name="Julie Campbell" userId="S::juliec@audienz.com::df5086f6-13ed-4e69-b43c-17720522b05d" providerId="AD" clId="Web-{171182D8-5E0F-C0C9-A2DC-99E8124F4E5D}" dt="2020-07-29T22:39:48.880" v="32" actId="20577"/>
          <ac:spMkLst>
            <pc:docMk/>
            <pc:sldMk cId="4067885522" sldId="270"/>
            <ac:spMk id="478" creationId="{10C8D94C-E36C-45E7-B5D2-E1A960772335}"/>
          </ac:spMkLst>
        </pc:spChg>
        <pc:spChg chg="mod">
          <ac:chgData name="Julie Campbell" userId="S::juliec@audienz.com::df5086f6-13ed-4e69-b43c-17720522b05d" providerId="AD" clId="Web-{171182D8-5E0F-C0C9-A2DC-99E8124F4E5D}" dt="2020-07-29T22:39:49.099" v="33" actId="20577"/>
          <ac:spMkLst>
            <pc:docMk/>
            <pc:sldMk cId="4067885522" sldId="270"/>
            <ac:spMk id="479" creationId="{7A0FF6F8-B179-4D55-86C7-8D958C14FC10}"/>
          </ac:spMkLst>
        </pc:spChg>
        <pc:spChg chg="mod">
          <ac:chgData name="Julie Campbell" userId="S::juliec@audienz.com::df5086f6-13ed-4e69-b43c-17720522b05d" providerId="AD" clId="Web-{171182D8-5E0F-C0C9-A2DC-99E8124F4E5D}" dt="2020-07-29T22:39:49.365" v="34" actId="20577"/>
          <ac:spMkLst>
            <pc:docMk/>
            <pc:sldMk cId="4067885522" sldId="270"/>
            <ac:spMk id="480" creationId="{E21DDC93-69BC-419D-BB8A-374C60DFECF8}"/>
          </ac:spMkLst>
        </pc:spChg>
        <pc:spChg chg="mod">
          <ac:chgData name="Julie Campbell" userId="S::juliec@audienz.com::df5086f6-13ed-4e69-b43c-17720522b05d" providerId="AD" clId="Web-{171182D8-5E0F-C0C9-A2DC-99E8124F4E5D}" dt="2020-07-29T22:39:49.709" v="35" actId="20577"/>
          <ac:spMkLst>
            <pc:docMk/>
            <pc:sldMk cId="4067885522" sldId="270"/>
            <ac:spMk id="481" creationId="{6CEB875E-99DB-4448-817E-2D0C1003C9EB}"/>
          </ac:spMkLst>
        </pc:spChg>
        <pc:spChg chg="mod">
          <ac:chgData name="Julie Campbell" userId="S::juliec@audienz.com::df5086f6-13ed-4e69-b43c-17720522b05d" providerId="AD" clId="Web-{171182D8-5E0F-C0C9-A2DC-99E8124F4E5D}" dt="2020-07-29T22:39:50.037" v="36" actId="20577"/>
          <ac:spMkLst>
            <pc:docMk/>
            <pc:sldMk cId="4067885522" sldId="270"/>
            <ac:spMk id="482" creationId="{BE102AF5-691C-4B1D-8ED8-B446F111D1A2}"/>
          </ac:spMkLst>
        </pc:spChg>
        <pc:spChg chg="mod">
          <ac:chgData name="Julie Campbell" userId="S::juliec@audienz.com::df5086f6-13ed-4e69-b43c-17720522b05d" providerId="AD" clId="Web-{171182D8-5E0F-C0C9-A2DC-99E8124F4E5D}" dt="2020-07-29T22:39:47.068" v="23" actId="20577"/>
          <ac:spMkLst>
            <pc:docMk/>
            <pc:sldMk cId="4067885522" sldId="270"/>
            <ac:spMk id="483" creationId="{B5D75DB2-B311-41E6-84A4-E76BF2165BE5}"/>
          </ac:spMkLst>
        </pc:spChg>
        <pc:spChg chg="mod">
          <ac:chgData name="Julie Campbell" userId="S::juliec@audienz.com::df5086f6-13ed-4e69-b43c-17720522b05d" providerId="AD" clId="Web-{171182D8-5E0F-C0C9-A2DC-99E8124F4E5D}" dt="2020-07-29T22:39:47.271" v="24" actId="20577"/>
          <ac:spMkLst>
            <pc:docMk/>
            <pc:sldMk cId="4067885522" sldId="270"/>
            <ac:spMk id="484" creationId="{BD44A692-83FE-4031-A534-8236DB8EC1E1}"/>
          </ac:spMkLst>
        </pc:spChg>
        <pc:spChg chg="mod">
          <ac:chgData name="Julie Campbell" userId="S::juliec@audienz.com::df5086f6-13ed-4e69-b43c-17720522b05d" providerId="AD" clId="Web-{171182D8-5E0F-C0C9-A2DC-99E8124F4E5D}" dt="2020-07-29T22:39:47.474" v="25" actId="20577"/>
          <ac:spMkLst>
            <pc:docMk/>
            <pc:sldMk cId="4067885522" sldId="270"/>
            <ac:spMk id="485" creationId="{87BE84E0-77A9-4A5E-8A52-2130B3858D05}"/>
          </ac:spMkLst>
        </pc:spChg>
        <pc:spChg chg="mod">
          <ac:chgData name="Julie Campbell" userId="S::juliec@audienz.com::df5086f6-13ed-4e69-b43c-17720522b05d" providerId="AD" clId="Web-{171182D8-5E0F-C0C9-A2DC-99E8124F4E5D}" dt="2020-07-29T22:39:47.662" v="26" actId="20577"/>
          <ac:spMkLst>
            <pc:docMk/>
            <pc:sldMk cId="4067885522" sldId="270"/>
            <ac:spMk id="486" creationId="{3FACEFA0-8F27-4DAB-A447-7088A62407E9}"/>
          </ac:spMkLst>
        </pc:spChg>
        <pc:spChg chg="mod">
          <ac:chgData name="Julie Campbell" userId="S::juliec@audienz.com::df5086f6-13ed-4e69-b43c-17720522b05d" providerId="AD" clId="Web-{171182D8-5E0F-C0C9-A2DC-99E8124F4E5D}" dt="2020-07-29T22:39:47.849" v="27" actId="20577"/>
          <ac:spMkLst>
            <pc:docMk/>
            <pc:sldMk cId="4067885522" sldId="270"/>
            <ac:spMk id="487" creationId="{083DAAEF-66DC-49CD-93E4-FD62E68486E7}"/>
          </ac:spMkLst>
        </pc:spChg>
        <pc:spChg chg="mod">
          <ac:chgData name="Julie Campbell" userId="S::juliec@audienz.com::df5086f6-13ed-4e69-b43c-17720522b05d" providerId="AD" clId="Web-{171182D8-5E0F-C0C9-A2DC-99E8124F4E5D}" dt="2020-07-29T22:39:48.037" v="28" actId="20577"/>
          <ac:spMkLst>
            <pc:docMk/>
            <pc:sldMk cId="4067885522" sldId="270"/>
            <ac:spMk id="488" creationId="{6AED9C8B-4A2B-4F40-AC08-6C14A24D79DF}"/>
          </ac:spMkLst>
        </pc:spChg>
        <pc:spChg chg="mod">
          <ac:chgData name="Julie Campbell" userId="S::juliec@audienz.com::df5086f6-13ed-4e69-b43c-17720522b05d" providerId="AD" clId="Web-{171182D8-5E0F-C0C9-A2DC-99E8124F4E5D}" dt="2020-07-29T22:39:48.224" v="29" actId="20577"/>
          <ac:spMkLst>
            <pc:docMk/>
            <pc:sldMk cId="4067885522" sldId="270"/>
            <ac:spMk id="489" creationId="{9ECE411A-3D76-4EC9-9981-CA0E25457056}"/>
          </ac:spMkLst>
        </pc:spChg>
        <pc:spChg chg="mod">
          <ac:chgData name="Julie Campbell" userId="S::juliec@audienz.com::df5086f6-13ed-4e69-b43c-17720522b05d" providerId="AD" clId="Web-{171182D8-5E0F-C0C9-A2DC-99E8124F4E5D}" dt="2020-07-29T22:40:09.756" v="128" actId="20577"/>
          <ac:spMkLst>
            <pc:docMk/>
            <pc:sldMk cId="4067885522" sldId="270"/>
            <ac:spMk id="491" creationId="{60797E6A-6E4A-4C08-B679-B65EC3121BAA}"/>
          </ac:spMkLst>
        </pc:spChg>
        <pc:spChg chg="mod">
          <ac:chgData name="Julie Campbell" userId="S::juliec@audienz.com::df5086f6-13ed-4e69-b43c-17720522b05d" providerId="AD" clId="Web-{171182D8-5E0F-C0C9-A2DC-99E8124F4E5D}" dt="2020-07-29T22:40:09.850" v="129" actId="20577"/>
          <ac:spMkLst>
            <pc:docMk/>
            <pc:sldMk cId="4067885522" sldId="270"/>
            <ac:spMk id="492" creationId="{1867F1C9-C8C7-40FE-8545-83F116D6DACE}"/>
          </ac:spMkLst>
        </pc:spChg>
        <pc:spChg chg="mod">
          <ac:chgData name="Julie Campbell" userId="S::juliec@audienz.com::df5086f6-13ed-4e69-b43c-17720522b05d" providerId="AD" clId="Web-{171182D8-5E0F-C0C9-A2DC-99E8124F4E5D}" dt="2020-07-29T22:40:09.943" v="130" actId="20577"/>
          <ac:spMkLst>
            <pc:docMk/>
            <pc:sldMk cId="4067885522" sldId="270"/>
            <ac:spMk id="493" creationId="{18D967DA-7CD5-4694-98CF-E9F7AF54F764}"/>
          </ac:spMkLst>
        </pc:spChg>
        <pc:spChg chg="mod">
          <ac:chgData name="Julie Campbell" userId="S::juliec@audienz.com::df5086f6-13ed-4e69-b43c-17720522b05d" providerId="AD" clId="Web-{171182D8-5E0F-C0C9-A2DC-99E8124F4E5D}" dt="2020-07-29T22:40:10.022" v="131" actId="20577"/>
          <ac:spMkLst>
            <pc:docMk/>
            <pc:sldMk cId="4067885522" sldId="270"/>
            <ac:spMk id="494" creationId="{C38187C0-6122-4982-A59B-A6B0C2DF6CE0}"/>
          </ac:spMkLst>
        </pc:spChg>
        <pc:spChg chg="mod">
          <ac:chgData name="Julie Campbell" userId="S::juliec@audienz.com::df5086f6-13ed-4e69-b43c-17720522b05d" providerId="AD" clId="Web-{171182D8-5E0F-C0C9-A2DC-99E8124F4E5D}" dt="2020-07-29T22:40:10.115" v="132" actId="20577"/>
          <ac:spMkLst>
            <pc:docMk/>
            <pc:sldMk cId="4067885522" sldId="270"/>
            <ac:spMk id="495" creationId="{3DFA985A-988D-495C-8A2D-2C2C75167901}"/>
          </ac:spMkLst>
        </pc:spChg>
        <pc:spChg chg="mod">
          <ac:chgData name="Julie Campbell" userId="S::juliec@audienz.com::df5086f6-13ed-4e69-b43c-17720522b05d" providerId="AD" clId="Web-{171182D8-5E0F-C0C9-A2DC-99E8124F4E5D}" dt="2020-07-29T22:40:10.209" v="133" actId="20577"/>
          <ac:spMkLst>
            <pc:docMk/>
            <pc:sldMk cId="4067885522" sldId="270"/>
            <ac:spMk id="496" creationId="{C8C33772-C245-49EA-B217-CBC5999A94B9}"/>
          </ac:spMkLst>
        </pc:spChg>
        <pc:spChg chg="mod">
          <ac:chgData name="Julie Campbell" userId="S::juliec@audienz.com::df5086f6-13ed-4e69-b43c-17720522b05d" providerId="AD" clId="Web-{171182D8-5E0F-C0C9-A2DC-99E8124F4E5D}" dt="2020-07-29T22:40:10.303" v="134" actId="20577"/>
          <ac:spMkLst>
            <pc:docMk/>
            <pc:sldMk cId="4067885522" sldId="270"/>
            <ac:spMk id="497" creationId="{53FADA4B-D687-4DB4-9494-4406FCC8F69F}"/>
          </ac:spMkLst>
        </pc:spChg>
        <pc:spChg chg="mod">
          <ac:chgData name="Julie Campbell" userId="S::juliec@audienz.com::df5086f6-13ed-4e69-b43c-17720522b05d" providerId="AD" clId="Web-{171182D8-5E0F-C0C9-A2DC-99E8124F4E5D}" dt="2020-07-29T22:40:10.412" v="135" actId="20577"/>
          <ac:spMkLst>
            <pc:docMk/>
            <pc:sldMk cId="4067885522" sldId="270"/>
            <ac:spMk id="498" creationId="{324B4302-91A4-4DA7-9E15-9B6EE02D5A27}"/>
          </ac:spMkLst>
        </pc:spChg>
        <pc:spChg chg="mod">
          <ac:chgData name="Julie Campbell" userId="S::juliec@audienz.com::df5086f6-13ed-4e69-b43c-17720522b05d" providerId="AD" clId="Web-{171182D8-5E0F-C0C9-A2DC-99E8124F4E5D}" dt="2020-07-29T22:40:10.506" v="136" actId="20577"/>
          <ac:spMkLst>
            <pc:docMk/>
            <pc:sldMk cId="4067885522" sldId="270"/>
            <ac:spMk id="499" creationId="{C233E9F6-8347-4163-B6EA-9CC32C4778C0}"/>
          </ac:spMkLst>
        </pc:spChg>
        <pc:spChg chg="mod">
          <ac:chgData name="Julie Campbell" userId="S::juliec@audienz.com::df5086f6-13ed-4e69-b43c-17720522b05d" providerId="AD" clId="Web-{171182D8-5E0F-C0C9-A2DC-99E8124F4E5D}" dt="2020-07-29T22:40:10.600" v="137" actId="20577"/>
          <ac:spMkLst>
            <pc:docMk/>
            <pc:sldMk cId="4067885522" sldId="270"/>
            <ac:spMk id="500" creationId="{C0BE83B6-9933-42AA-8C1C-79CF82526B04}"/>
          </ac:spMkLst>
        </pc:spChg>
        <pc:spChg chg="mod">
          <ac:chgData name="Julie Campbell" userId="S::juliec@audienz.com::df5086f6-13ed-4e69-b43c-17720522b05d" providerId="AD" clId="Web-{171182D8-5E0F-C0C9-A2DC-99E8124F4E5D}" dt="2020-07-29T22:40:10.678" v="138" actId="20577"/>
          <ac:spMkLst>
            <pc:docMk/>
            <pc:sldMk cId="4067885522" sldId="270"/>
            <ac:spMk id="501" creationId="{5A8FE997-5709-424C-8AD7-750664FE14A3}"/>
          </ac:spMkLst>
        </pc:spChg>
        <pc:spChg chg="mod">
          <ac:chgData name="Julie Campbell" userId="S::juliec@audienz.com::df5086f6-13ed-4e69-b43c-17720522b05d" providerId="AD" clId="Web-{171182D8-5E0F-C0C9-A2DC-99E8124F4E5D}" dt="2020-07-29T22:40:10.772" v="139" actId="20577"/>
          <ac:spMkLst>
            <pc:docMk/>
            <pc:sldMk cId="4067885522" sldId="270"/>
            <ac:spMk id="502" creationId="{0453557B-5C2C-42EC-85F4-B67765A9486C}"/>
          </ac:spMkLst>
        </pc:spChg>
        <pc:spChg chg="mod">
          <ac:chgData name="Julie Campbell" userId="S::juliec@audienz.com::df5086f6-13ed-4e69-b43c-17720522b05d" providerId="AD" clId="Web-{171182D8-5E0F-C0C9-A2DC-99E8124F4E5D}" dt="2020-07-29T22:40:10.865" v="140" actId="20577"/>
          <ac:spMkLst>
            <pc:docMk/>
            <pc:sldMk cId="4067885522" sldId="270"/>
            <ac:spMk id="503" creationId="{A12B75BD-EF1B-42AB-A587-D536F58083CC}"/>
          </ac:spMkLst>
        </pc:spChg>
        <pc:spChg chg="mod">
          <ac:chgData name="Julie Campbell" userId="S::juliec@audienz.com::df5086f6-13ed-4e69-b43c-17720522b05d" providerId="AD" clId="Web-{171182D8-5E0F-C0C9-A2DC-99E8124F4E5D}" dt="2020-07-29T22:40:10.959" v="141" actId="20577"/>
          <ac:spMkLst>
            <pc:docMk/>
            <pc:sldMk cId="4067885522" sldId="270"/>
            <ac:spMk id="504" creationId="{2E2902BC-DDC6-4E2B-8751-6125B575E3BF}"/>
          </ac:spMkLst>
        </pc:spChg>
        <pc:spChg chg="mod">
          <ac:chgData name="Julie Campbell" userId="S::juliec@audienz.com::df5086f6-13ed-4e69-b43c-17720522b05d" providerId="AD" clId="Web-{171182D8-5E0F-C0C9-A2DC-99E8124F4E5D}" dt="2020-07-29T22:40:11.053" v="142" actId="20577"/>
          <ac:spMkLst>
            <pc:docMk/>
            <pc:sldMk cId="4067885522" sldId="270"/>
            <ac:spMk id="505" creationId="{B0D50BE0-6CB4-4B15-8B42-B040C9C2093B}"/>
          </ac:spMkLst>
        </pc:spChg>
        <pc:spChg chg="mod">
          <ac:chgData name="Julie Campbell" userId="S::juliec@audienz.com::df5086f6-13ed-4e69-b43c-17720522b05d" providerId="AD" clId="Web-{171182D8-5E0F-C0C9-A2DC-99E8124F4E5D}" dt="2020-07-29T22:40:11.147" v="143" actId="20577"/>
          <ac:spMkLst>
            <pc:docMk/>
            <pc:sldMk cId="4067885522" sldId="270"/>
            <ac:spMk id="506" creationId="{0FDF4185-2A48-47A5-BD34-60E94CF18C46}"/>
          </ac:spMkLst>
        </pc:spChg>
        <pc:spChg chg="mod">
          <ac:chgData name="Julie Campbell" userId="S::juliec@audienz.com::df5086f6-13ed-4e69-b43c-17720522b05d" providerId="AD" clId="Web-{171182D8-5E0F-C0C9-A2DC-99E8124F4E5D}" dt="2020-07-29T22:40:11.240" v="144" actId="20577"/>
          <ac:spMkLst>
            <pc:docMk/>
            <pc:sldMk cId="4067885522" sldId="270"/>
            <ac:spMk id="507" creationId="{DC6CAFF5-F5C3-4CBE-8C4E-2BA732ADF6DD}"/>
          </ac:spMkLst>
        </pc:spChg>
        <pc:spChg chg="mod">
          <ac:chgData name="Julie Campbell" userId="S::juliec@audienz.com::df5086f6-13ed-4e69-b43c-17720522b05d" providerId="AD" clId="Web-{171182D8-5E0F-C0C9-A2DC-99E8124F4E5D}" dt="2020-07-29T22:40:11.334" v="145" actId="20577"/>
          <ac:spMkLst>
            <pc:docMk/>
            <pc:sldMk cId="4067885522" sldId="270"/>
            <ac:spMk id="508" creationId="{DA8DC7F4-A662-4F76-8753-0782BE729318}"/>
          </ac:spMkLst>
        </pc:spChg>
        <pc:spChg chg="mod">
          <ac:chgData name="Julie Campbell" userId="S::juliec@audienz.com::df5086f6-13ed-4e69-b43c-17720522b05d" providerId="AD" clId="Web-{171182D8-5E0F-C0C9-A2DC-99E8124F4E5D}" dt="2020-07-29T22:40:11.428" v="146" actId="20577"/>
          <ac:spMkLst>
            <pc:docMk/>
            <pc:sldMk cId="4067885522" sldId="270"/>
            <ac:spMk id="509" creationId="{219687D8-C83A-435D-A775-802E99C1CEA3}"/>
          </ac:spMkLst>
        </pc:spChg>
        <pc:spChg chg="mod">
          <ac:chgData name="Julie Campbell" userId="S::juliec@audienz.com::df5086f6-13ed-4e69-b43c-17720522b05d" providerId="AD" clId="Web-{171182D8-5E0F-C0C9-A2DC-99E8124F4E5D}" dt="2020-07-29T22:40:11.537" v="147" actId="20577"/>
          <ac:spMkLst>
            <pc:docMk/>
            <pc:sldMk cId="4067885522" sldId="270"/>
            <ac:spMk id="510" creationId="{2F8681A8-AF95-4354-A228-E1BF99315D79}"/>
          </ac:spMkLst>
        </pc:spChg>
        <pc:spChg chg="mod">
          <ac:chgData name="Julie Campbell" userId="S::juliec@audienz.com::df5086f6-13ed-4e69-b43c-17720522b05d" providerId="AD" clId="Web-{171182D8-5E0F-C0C9-A2DC-99E8124F4E5D}" dt="2020-07-29T22:40:11.631" v="148" actId="20577"/>
          <ac:spMkLst>
            <pc:docMk/>
            <pc:sldMk cId="4067885522" sldId="270"/>
            <ac:spMk id="511" creationId="{855D32F4-CF28-4642-BFA9-5859E3A6C0C5}"/>
          </ac:spMkLst>
        </pc:spChg>
        <pc:spChg chg="mod">
          <ac:chgData name="Julie Campbell" userId="S::juliec@audienz.com::df5086f6-13ed-4e69-b43c-17720522b05d" providerId="AD" clId="Web-{171182D8-5E0F-C0C9-A2DC-99E8124F4E5D}" dt="2020-07-29T22:40:11.725" v="149" actId="20577"/>
          <ac:spMkLst>
            <pc:docMk/>
            <pc:sldMk cId="4067885522" sldId="270"/>
            <ac:spMk id="512" creationId="{741FECFE-AC8F-427E-91F8-A0BE2D1E93A6}"/>
          </ac:spMkLst>
        </pc:spChg>
        <pc:spChg chg="mod">
          <ac:chgData name="Julie Campbell" userId="S::juliec@audienz.com::df5086f6-13ed-4e69-b43c-17720522b05d" providerId="AD" clId="Web-{171182D8-5E0F-C0C9-A2DC-99E8124F4E5D}" dt="2020-07-29T22:40:11.819" v="150" actId="20577"/>
          <ac:spMkLst>
            <pc:docMk/>
            <pc:sldMk cId="4067885522" sldId="270"/>
            <ac:spMk id="513" creationId="{0C836734-FA6D-4E8C-9816-DA4F032638D0}"/>
          </ac:spMkLst>
        </pc:spChg>
        <pc:spChg chg="mod">
          <ac:chgData name="Julie Campbell" userId="S::juliec@audienz.com::df5086f6-13ed-4e69-b43c-17720522b05d" providerId="AD" clId="Web-{171182D8-5E0F-C0C9-A2DC-99E8124F4E5D}" dt="2020-07-29T22:40:11.897" v="151" actId="20577"/>
          <ac:spMkLst>
            <pc:docMk/>
            <pc:sldMk cId="4067885522" sldId="270"/>
            <ac:spMk id="514" creationId="{809F5FEE-B09F-4824-AC0E-9A3C19A2470D}"/>
          </ac:spMkLst>
        </pc:spChg>
        <pc:spChg chg="mod">
          <ac:chgData name="Julie Campbell" userId="S::juliec@audienz.com::df5086f6-13ed-4e69-b43c-17720522b05d" providerId="AD" clId="Web-{171182D8-5E0F-C0C9-A2DC-99E8124F4E5D}" dt="2020-07-29T22:40:11.990" v="152" actId="20577"/>
          <ac:spMkLst>
            <pc:docMk/>
            <pc:sldMk cId="4067885522" sldId="270"/>
            <ac:spMk id="515" creationId="{5AF2E1A5-5F16-4E59-A201-FB234BF9C601}"/>
          </ac:spMkLst>
        </pc:spChg>
        <pc:spChg chg="mod">
          <ac:chgData name="Julie Campbell" userId="S::juliec@audienz.com::df5086f6-13ed-4e69-b43c-17720522b05d" providerId="AD" clId="Web-{171182D8-5E0F-C0C9-A2DC-99E8124F4E5D}" dt="2020-07-29T22:40:12.084" v="153" actId="20577"/>
          <ac:spMkLst>
            <pc:docMk/>
            <pc:sldMk cId="4067885522" sldId="270"/>
            <ac:spMk id="516" creationId="{E599365A-95C3-4EF9-BC83-DFC839D3C0BE}"/>
          </ac:spMkLst>
        </pc:spChg>
        <pc:spChg chg="mod">
          <ac:chgData name="Julie Campbell" userId="S::juliec@audienz.com::df5086f6-13ed-4e69-b43c-17720522b05d" providerId="AD" clId="Web-{171182D8-5E0F-C0C9-A2DC-99E8124F4E5D}" dt="2020-07-29T22:40:12.178" v="154" actId="20577"/>
          <ac:spMkLst>
            <pc:docMk/>
            <pc:sldMk cId="4067885522" sldId="270"/>
            <ac:spMk id="517" creationId="{3992C220-4606-45A6-BD29-9B2ECB642182}"/>
          </ac:spMkLst>
        </pc:spChg>
        <pc:spChg chg="mod">
          <ac:chgData name="Julie Campbell" userId="S::juliec@audienz.com::df5086f6-13ed-4e69-b43c-17720522b05d" providerId="AD" clId="Web-{171182D8-5E0F-C0C9-A2DC-99E8124F4E5D}" dt="2020-07-29T22:40:12.256" v="155" actId="20577"/>
          <ac:spMkLst>
            <pc:docMk/>
            <pc:sldMk cId="4067885522" sldId="270"/>
            <ac:spMk id="518" creationId="{FF360362-6471-4943-9F83-C7AC396D5A55}"/>
          </ac:spMkLst>
        </pc:spChg>
        <pc:spChg chg="mod">
          <ac:chgData name="Julie Campbell" userId="S::juliec@audienz.com::df5086f6-13ed-4e69-b43c-17720522b05d" providerId="AD" clId="Web-{171182D8-5E0F-C0C9-A2DC-99E8124F4E5D}" dt="2020-07-29T22:40:12.350" v="156" actId="20577"/>
          <ac:spMkLst>
            <pc:docMk/>
            <pc:sldMk cId="4067885522" sldId="270"/>
            <ac:spMk id="519" creationId="{D184BEA6-AE4F-4BD2-8DBC-834FCBFB1571}"/>
          </ac:spMkLst>
        </pc:spChg>
        <pc:spChg chg="mod">
          <ac:chgData name="Julie Campbell" userId="S::juliec@audienz.com::df5086f6-13ed-4e69-b43c-17720522b05d" providerId="AD" clId="Web-{171182D8-5E0F-C0C9-A2DC-99E8124F4E5D}" dt="2020-07-29T22:40:12.428" v="157" actId="20577"/>
          <ac:spMkLst>
            <pc:docMk/>
            <pc:sldMk cId="4067885522" sldId="270"/>
            <ac:spMk id="520" creationId="{6E94F15C-9B20-434F-BA8B-3AE53A6FB189}"/>
          </ac:spMkLst>
        </pc:spChg>
        <pc:spChg chg="mod">
          <ac:chgData name="Julie Campbell" userId="S::juliec@audienz.com::df5086f6-13ed-4e69-b43c-17720522b05d" providerId="AD" clId="Web-{171182D8-5E0F-C0C9-A2DC-99E8124F4E5D}" dt="2020-07-29T22:40:12.522" v="158" actId="20577"/>
          <ac:spMkLst>
            <pc:docMk/>
            <pc:sldMk cId="4067885522" sldId="270"/>
            <ac:spMk id="521" creationId="{6D240FC1-C827-4E6C-BC12-2EEA4A0FDF61}"/>
          </ac:spMkLst>
        </pc:spChg>
        <pc:spChg chg="mod">
          <ac:chgData name="Julie Campbell" userId="S::juliec@audienz.com::df5086f6-13ed-4e69-b43c-17720522b05d" providerId="AD" clId="Web-{171182D8-5E0F-C0C9-A2DC-99E8124F4E5D}" dt="2020-07-29T22:40:12.600" v="159" actId="20577"/>
          <ac:spMkLst>
            <pc:docMk/>
            <pc:sldMk cId="4067885522" sldId="270"/>
            <ac:spMk id="522" creationId="{72D45A99-FD1E-4ADA-804B-56AA4435FE62}"/>
          </ac:spMkLst>
        </pc:spChg>
        <pc:spChg chg="mod">
          <ac:chgData name="Julie Campbell" userId="S::juliec@audienz.com::df5086f6-13ed-4e69-b43c-17720522b05d" providerId="AD" clId="Web-{171182D8-5E0F-C0C9-A2DC-99E8124F4E5D}" dt="2020-07-29T22:40:12.694" v="160" actId="20577"/>
          <ac:spMkLst>
            <pc:docMk/>
            <pc:sldMk cId="4067885522" sldId="270"/>
            <ac:spMk id="523" creationId="{3879B669-97B8-45E2-9AE9-4FE0CA5130B3}"/>
          </ac:spMkLst>
        </pc:spChg>
        <pc:spChg chg="mod">
          <ac:chgData name="Julie Campbell" userId="S::juliec@audienz.com::df5086f6-13ed-4e69-b43c-17720522b05d" providerId="AD" clId="Web-{171182D8-5E0F-C0C9-A2DC-99E8124F4E5D}" dt="2020-07-29T22:40:12.709" v="162" actId="20577"/>
          <ac:spMkLst>
            <pc:docMk/>
            <pc:sldMk cId="4067885522" sldId="270"/>
            <ac:spMk id="524" creationId="{63501302-7332-44A2-A2FB-46BF5BC94B34}"/>
          </ac:spMkLst>
        </pc:spChg>
      </pc:sldChg>
      <pc:sldChg chg="modSp delCm">
        <pc:chgData name="Julie Campbell" userId="S::juliec@audienz.com::df5086f6-13ed-4e69-b43c-17720522b05d" providerId="AD" clId="Web-{171182D8-5E0F-C0C9-A2DC-99E8124F4E5D}" dt="2020-07-29T22:46:09.467" v="391" actId="20577"/>
        <pc:sldMkLst>
          <pc:docMk/>
          <pc:sldMk cId="3350795843" sldId="272"/>
        </pc:sldMkLst>
        <pc:spChg chg="mod">
          <ac:chgData name="Julie Campbell" userId="S::juliec@audienz.com::df5086f6-13ed-4e69-b43c-17720522b05d" providerId="AD" clId="Web-{171182D8-5E0F-C0C9-A2DC-99E8124F4E5D}" dt="2020-07-29T22:46:09.092" v="386" actId="20577"/>
          <ac:spMkLst>
            <pc:docMk/>
            <pc:sldMk cId="3350795843" sldId="272"/>
            <ac:spMk id="4" creationId="{FF7B809F-E0D3-4566-A3A2-28A817F0CCEC}"/>
          </ac:spMkLst>
        </pc:spChg>
        <pc:spChg chg="mod">
          <ac:chgData name="Julie Campbell" userId="S::juliec@audienz.com::df5086f6-13ed-4e69-b43c-17720522b05d" providerId="AD" clId="Web-{171182D8-5E0F-C0C9-A2DC-99E8124F4E5D}" dt="2020-07-29T22:46:08.748" v="380" actId="20577"/>
          <ac:spMkLst>
            <pc:docMk/>
            <pc:sldMk cId="3350795843" sldId="272"/>
            <ac:spMk id="12" creationId="{1431EA74-6FCF-492C-B63A-F6D914CE06CB}"/>
          </ac:spMkLst>
        </pc:spChg>
        <pc:spChg chg="mod">
          <ac:chgData name="Julie Campbell" userId="S::juliec@audienz.com::df5086f6-13ed-4e69-b43c-17720522b05d" providerId="AD" clId="Web-{171182D8-5E0F-C0C9-A2DC-99E8124F4E5D}" dt="2020-07-29T22:46:08.842" v="381" actId="20577"/>
          <ac:spMkLst>
            <pc:docMk/>
            <pc:sldMk cId="3350795843" sldId="272"/>
            <ac:spMk id="13" creationId="{0B1853E5-CE33-445F-88E3-586ED7D0761C}"/>
          </ac:spMkLst>
        </pc:spChg>
        <pc:spChg chg="mod">
          <ac:chgData name="Julie Campbell" userId="S::juliec@audienz.com::df5086f6-13ed-4e69-b43c-17720522b05d" providerId="AD" clId="Web-{171182D8-5E0F-C0C9-A2DC-99E8124F4E5D}" dt="2020-07-29T22:46:08.920" v="382" actId="20577"/>
          <ac:spMkLst>
            <pc:docMk/>
            <pc:sldMk cId="3350795843" sldId="272"/>
            <ac:spMk id="15" creationId="{3F0CCFF9-62EC-4AAE-BBDE-2F7EC0C33607}"/>
          </ac:spMkLst>
        </pc:spChg>
        <pc:spChg chg="mod">
          <ac:chgData name="Julie Campbell" userId="S::juliec@audienz.com::df5086f6-13ed-4e69-b43c-17720522b05d" providerId="AD" clId="Web-{171182D8-5E0F-C0C9-A2DC-99E8124F4E5D}" dt="2020-07-29T22:46:09.436" v="389" actId="20577"/>
          <ac:spMkLst>
            <pc:docMk/>
            <pc:sldMk cId="3350795843" sldId="272"/>
            <ac:spMk id="16" creationId="{C6C8C4A3-1879-4F4B-BE28-8383E906A5E4}"/>
          </ac:spMkLst>
        </pc:spChg>
        <pc:spChg chg="mod">
          <ac:chgData name="Julie Campbell" userId="S::juliec@audienz.com::df5086f6-13ed-4e69-b43c-17720522b05d" providerId="AD" clId="Web-{171182D8-5E0F-C0C9-A2DC-99E8124F4E5D}" dt="2020-07-29T22:46:08.998" v="383" actId="20577"/>
          <ac:spMkLst>
            <pc:docMk/>
            <pc:sldMk cId="3350795843" sldId="272"/>
            <ac:spMk id="17" creationId="{D929444F-D156-4F99-9EBF-5286506120FB}"/>
          </ac:spMkLst>
        </pc:spChg>
        <pc:spChg chg="mod">
          <ac:chgData name="Julie Campbell" userId="S::juliec@audienz.com::df5086f6-13ed-4e69-b43c-17720522b05d" providerId="AD" clId="Web-{171182D8-5E0F-C0C9-A2DC-99E8124F4E5D}" dt="2020-07-29T22:46:09.451" v="390" actId="20577"/>
          <ac:spMkLst>
            <pc:docMk/>
            <pc:sldMk cId="3350795843" sldId="272"/>
            <ac:spMk id="18" creationId="{7EF4A6A2-DB24-4A2C-92CD-DB2BE5AAD697}"/>
          </ac:spMkLst>
        </pc:spChg>
        <pc:spChg chg="mod">
          <ac:chgData name="Julie Campbell" userId="S::juliec@audienz.com::df5086f6-13ed-4e69-b43c-17720522b05d" providerId="AD" clId="Web-{171182D8-5E0F-C0C9-A2DC-99E8124F4E5D}" dt="2020-07-29T22:46:09.092" v="385" actId="20577"/>
          <ac:spMkLst>
            <pc:docMk/>
            <pc:sldMk cId="3350795843" sldId="272"/>
            <ac:spMk id="19" creationId="{AAA7AD9F-55BE-4C68-A5C9-BCF30CCEE9C6}"/>
          </ac:spMkLst>
        </pc:spChg>
        <pc:spChg chg="mod">
          <ac:chgData name="Julie Campbell" userId="S::juliec@audienz.com::df5086f6-13ed-4e69-b43c-17720522b05d" providerId="AD" clId="Web-{171182D8-5E0F-C0C9-A2DC-99E8124F4E5D}" dt="2020-07-29T22:46:09.108" v="388" actId="20577"/>
          <ac:spMkLst>
            <pc:docMk/>
            <pc:sldMk cId="3350795843" sldId="272"/>
            <ac:spMk id="20" creationId="{4CF1A352-8233-406C-9DD3-03D74B9AE375}"/>
          </ac:spMkLst>
        </pc:spChg>
        <pc:spChg chg="mod">
          <ac:chgData name="Julie Campbell" userId="S::juliec@audienz.com::df5086f6-13ed-4e69-b43c-17720522b05d" providerId="AD" clId="Web-{171182D8-5E0F-C0C9-A2DC-99E8124F4E5D}" dt="2020-07-29T22:46:09.467" v="391" actId="20577"/>
          <ac:spMkLst>
            <pc:docMk/>
            <pc:sldMk cId="3350795843" sldId="272"/>
            <ac:spMk id="25" creationId="{DDD8AFF3-DE0A-44A1-8CE1-E48708588845}"/>
          </ac:spMkLst>
        </pc:spChg>
      </pc:sldChg>
      <pc:sldChg chg="modSp">
        <pc:chgData name="Julie Campbell" userId="S::juliec@audienz.com::df5086f6-13ed-4e69-b43c-17720522b05d" providerId="AD" clId="Web-{171182D8-5E0F-C0C9-A2DC-99E8124F4E5D}" dt="2020-07-29T22:43:33.776" v="238" actId="20577"/>
        <pc:sldMkLst>
          <pc:docMk/>
          <pc:sldMk cId="2617117329" sldId="273"/>
        </pc:sldMkLst>
        <pc:spChg chg="mod">
          <ac:chgData name="Julie Campbell" userId="S::juliec@audienz.com::df5086f6-13ed-4e69-b43c-17720522b05d" providerId="AD" clId="Web-{171182D8-5E0F-C0C9-A2DC-99E8124F4E5D}" dt="2020-07-29T22:43:33.370" v="232" actId="20577"/>
          <ac:spMkLst>
            <pc:docMk/>
            <pc:sldMk cId="2617117329" sldId="273"/>
            <ac:spMk id="3" creationId="{ECC04A6A-384F-418F-BA54-C9A3143BE2A0}"/>
          </ac:spMkLst>
        </pc:spChg>
        <pc:spChg chg="mod">
          <ac:chgData name="Julie Campbell" userId="S::juliec@audienz.com::df5086f6-13ed-4e69-b43c-17720522b05d" providerId="AD" clId="Web-{171182D8-5E0F-C0C9-A2DC-99E8124F4E5D}" dt="2020-07-29T22:43:33.057" v="227" actId="20577"/>
          <ac:spMkLst>
            <pc:docMk/>
            <pc:sldMk cId="2617117329" sldId="273"/>
            <ac:spMk id="12" creationId="{14647407-896F-488D-9A27-8A809659ECC0}"/>
          </ac:spMkLst>
        </pc:spChg>
        <pc:spChg chg="mod">
          <ac:chgData name="Julie Campbell" userId="S::juliec@audienz.com::df5086f6-13ed-4e69-b43c-17720522b05d" providerId="AD" clId="Web-{171182D8-5E0F-C0C9-A2DC-99E8124F4E5D}" dt="2020-07-29T22:43:33.135" v="228" actId="20577"/>
          <ac:spMkLst>
            <pc:docMk/>
            <pc:sldMk cId="2617117329" sldId="273"/>
            <ac:spMk id="13" creationId="{1408CB7B-DAD9-4E2D-82C6-CB93B25BCD0E}"/>
          </ac:spMkLst>
        </pc:spChg>
        <pc:spChg chg="mod">
          <ac:chgData name="Julie Campbell" userId="S::juliec@audienz.com::df5086f6-13ed-4e69-b43c-17720522b05d" providerId="AD" clId="Web-{171182D8-5E0F-C0C9-A2DC-99E8124F4E5D}" dt="2020-07-29T22:43:33.214" v="229" actId="20577"/>
          <ac:spMkLst>
            <pc:docMk/>
            <pc:sldMk cId="2617117329" sldId="273"/>
            <ac:spMk id="14" creationId="{CA27FB83-2208-42CD-B502-95D6017D5B57}"/>
          </ac:spMkLst>
        </pc:spChg>
        <pc:spChg chg="mod">
          <ac:chgData name="Julie Campbell" userId="S::juliec@audienz.com::df5086f6-13ed-4e69-b43c-17720522b05d" providerId="AD" clId="Web-{171182D8-5E0F-C0C9-A2DC-99E8124F4E5D}" dt="2020-07-29T22:43:33.292" v="230" actId="20577"/>
          <ac:spMkLst>
            <pc:docMk/>
            <pc:sldMk cId="2617117329" sldId="273"/>
            <ac:spMk id="16" creationId="{970BD1C3-951E-423A-AC46-56FD77E41832}"/>
          </ac:spMkLst>
        </pc:spChg>
        <pc:spChg chg="mod">
          <ac:chgData name="Julie Campbell" userId="S::juliec@audienz.com::df5086f6-13ed-4e69-b43c-17720522b05d" providerId="AD" clId="Web-{171182D8-5E0F-C0C9-A2DC-99E8124F4E5D}" dt="2020-07-29T22:43:33.745" v="235" actId="20577"/>
          <ac:spMkLst>
            <pc:docMk/>
            <pc:sldMk cId="2617117329" sldId="273"/>
            <ac:spMk id="17" creationId="{1F5AA7CE-9F36-4A88-A9F5-0124B1FD1161}"/>
          </ac:spMkLst>
        </pc:spChg>
        <pc:spChg chg="mod">
          <ac:chgData name="Julie Campbell" userId="S::juliec@audienz.com::df5086f6-13ed-4e69-b43c-17720522b05d" providerId="AD" clId="Web-{171182D8-5E0F-C0C9-A2DC-99E8124F4E5D}" dt="2020-07-29T22:43:33.760" v="236" actId="20577"/>
          <ac:spMkLst>
            <pc:docMk/>
            <pc:sldMk cId="2617117329" sldId="273"/>
            <ac:spMk id="18" creationId="{632FB9BB-A07D-4DF0-95C0-39691436EA39}"/>
          </ac:spMkLst>
        </pc:spChg>
        <pc:spChg chg="mod">
          <ac:chgData name="Julie Campbell" userId="S::juliec@audienz.com::df5086f6-13ed-4e69-b43c-17720522b05d" providerId="AD" clId="Web-{171182D8-5E0F-C0C9-A2DC-99E8124F4E5D}" dt="2020-07-29T22:43:33.776" v="237" actId="20577"/>
          <ac:spMkLst>
            <pc:docMk/>
            <pc:sldMk cId="2617117329" sldId="273"/>
            <ac:spMk id="19" creationId="{0CB5EB41-8F6F-4216-9602-C890222B2CAC}"/>
          </ac:spMkLst>
        </pc:spChg>
        <pc:spChg chg="mod">
          <ac:chgData name="Julie Campbell" userId="S::juliec@audienz.com::df5086f6-13ed-4e69-b43c-17720522b05d" providerId="AD" clId="Web-{171182D8-5E0F-C0C9-A2DC-99E8124F4E5D}" dt="2020-07-29T22:43:33.385" v="234" actId="20577"/>
          <ac:spMkLst>
            <pc:docMk/>
            <pc:sldMk cId="2617117329" sldId="273"/>
            <ac:spMk id="27" creationId="{AA065BDB-9644-4FA4-8B8F-3A5A3BDEC68D}"/>
          </ac:spMkLst>
        </pc:spChg>
        <pc:spChg chg="mod">
          <ac:chgData name="Julie Campbell" userId="S::juliec@audienz.com::df5086f6-13ed-4e69-b43c-17720522b05d" providerId="AD" clId="Web-{171182D8-5E0F-C0C9-A2DC-99E8124F4E5D}" dt="2020-07-29T22:43:33.776" v="238" actId="20577"/>
          <ac:spMkLst>
            <pc:docMk/>
            <pc:sldMk cId="2617117329" sldId="273"/>
            <ac:spMk id="29" creationId="{BC3D5174-590E-4E67-BEFE-B583E6E4C592}"/>
          </ac:spMkLst>
        </pc:spChg>
      </pc:sldChg>
      <pc:sldChg chg="delCm">
        <pc:chgData name="Julie Campbell" userId="S::juliec@audienz.com::df5086f6-13ed-4e69-b43c-17720522b05d" providerId="AD" clId="Web-{171182D8-5E0F-C0C9-A2DC-99E8124F4E5D}" dt="2020-07-29T22:45:49.935" v="378"/>
        <pc:sldMkLst>
          <pc:docMk/>
          <pc:sldMk cId="1543140450" sldId="274"/>
        </pc:sldMkLst>
      </pc:sldChg>
      <pc:sldChg chg="modSp">
        <pc:chgData name="Julie Campbell" userId="S::juliec@audienz.com::df5086f6-13ed-4e69-b43c-17720522b05d" providerId="AD" clId="Web-{171182D8-5E0F-C0C9-A2DC-99E8124F4E5D}" dt="2020-07-29T22:46:15.045" v="473" actId="20577"/>
        <pc:sldMkLst>
          <pc:docMk/>
          <pc:sldMk cId="1974128877" sldId="276"/>
        </pc:sldMkLst>
        <pc:spChg chg="mod">
          <ac:chgData name="Julie Campbell" userId="S::juliec@audienz.com::df5086f6-13ed-4e69-b43c-17720522b05d" providerId="AD" clId="Web-{171182D8-5E0F-C0C9-A2DC-99E8124F4E5D}" dt="2020-07-29T22:46:14.014" v="393" actId="20577"/>
          <ac:spMkLst>
            <pc:docMk/>
            <pc:sldMk cId="1974128877" sldId="276"/>
            <ac:spMk id="2" creationId="{00788277-D929-4930-9588-1D09BB6034C0}"/>
          </ac:spMkLst>
        </pc:spChg>
        <pc:spChg chg="mod">
          <ac:chgData name="Julie Campbell" userId="S::juliec@audienz.com::df5086f6-13ed-4e69-b43c-17720522b05d" providerId="AD" clId="Web-{171182D8-5E0F-C0C9-A2DC-99E8124F4E5D}" dt="2020-07-29T22:46:14.139" v="405" actId="20577"/>
          <ac:spMkLst>
            <pc:docMk/>
            <pc:sldMk cId="1974128877" sldId="276"/>
            <ac:spMk id="6" creationId="{8EAE78FE-179C-40CA-AF28-AE02D16A394A}"/>
          </ac:spMkLst>
        </pc:spChg>
        <pc:spChg chg="mod">
          <ac:chgData name="Julie Campbell" userId="S::juliec@audienz.com::df5086f6-13ed-4e69-b43c-17720522b05d" providerId="AD" clId="Web-{171182D8-5E0F-C0C9-A2DC-99E8124F4E5D}" dt="2020-07-29T22:46:15.030" v="472" actId="20577"/>
          <ac:spMkLst>
            <pc:docMk/>
            <pc:sldMk cId="1974128877" sldId="276"/>
            <ac:spMk id="17" creationId="{284DCCA5-62DF-4C48-8037-B6C837E67E27}"/>
          </ac:spMkLst>
        </pc:spChg>
        <pc:spChg chg="mod">
          <ac:chgData name="Julie Campbell" userId="S::juliec@audienz.com::df5086f6-13ed-4e69-b43c-17720522b05d" providerId="AD" clId="Web-{171182D8-5E0F-C0C9-A2DC-99E8124F4E5D}" dt="2020-07-29T22:46:14.030" v="395" actId="20577"/>
          <ac:spMkLst>
            <pc:docMk/>
            <pc:sldMk cId="1974128877" sldId="276"/>
            <ac:spMk id="92" creationId="{8E1C13D8-53F1-4D4F-9B6C-C10F9D6E633A}"/>
          </ac:spMkLst>
        </pc:spChg>
        <pc:spChg chg="mod">
          <ac:chgData name="Julie Campbell" userId="S::juliec@audienz.com::df5086f6-13ed-4e69-b43c-17720522b05d" providerId="AD" clId="Web-{171182D8-5E0F-C0C9-A2DC-99E8124F4E5D}" dt="2020-07-29T22:46:14.873" v="463" actId="20577"/>
          <ac:spMkLst>
            <pc:docMk/>
            <pc:sldMk cId="1974128877" sldId="276"/>
            <ac:spMk id="93" creationId="{CA85B23C-2BEC-452B-AF55-B171385BC4D3}"/>
          </ac:spMkLst>
        </pc:spChg>
        <pc:spChg chg="mod">
          <ac:chgData name="Julie Campbell" userId="S::juliec@audienz.com::df5086f6-13ed-4e69-b43c-17720522b05d" providerId="AD" clId="Web-{171182D8-5E0F-C0C9-A2DC-99E8124F4E5D}" dt="2020-07-29T22:46:14.889" v="464" actId="20577"/>
          <ac:spMkLst>
            <pc:docMk/>
            <pc:sldMk cId="1974128877" sldId="276"/>
            <ac:spMk id="94" creationId="{1CBE9970-BC49-4095-A92F-1418375B9BF7}"/>
          </ac:spMkLst>
        </pc:spChg>
        <pc:spChg chg="mod">
          <ac:chgData name="Julie Campbell" userId="S::juliec@audienz.com::df5086f6-13ed-4e69-b43c-17720522b05d" providerId="AD" clId="Web-{171182D8-5E0F-C0C9-A2DC-99E8124F4E5D}" dt="2020-07-29T22:46:14.264" v="415" actId="20577"/>
          <ac:spMkLst>
            <pc:docMk/>
            <pc:sldMk cId="1974128877" sldId="276"/>
            <ac:spMk id="97" creationId="{0D2FADBD-129B-4ACE-B6D1-FA1479AD02EA}"/>
          </ac:spMkLst>
        </pc:spChg>
        <pc:spChg chg="mod">
          <ac:chgData name="Julie Campbell" userId="S::juliec@audienz.com::df5086f6-13ed-4e69-b43c-17720522b05d" providerId="AD" clId="Web-{171182D8-5E0F-C0C9-A2DC-99E8124F4E5D}" dt="2020-07-29T22:46:14.280" v="416" actId="20577"/>
          <ac:spMkLst>
            <pc:docMk/>
            <pc:sldMk cId="1974128877" sldId="276"/>
            <ac:spMk id="98" creationId="{76EC381E-75E7-44E8-93B6-BAE013466BE3}"/>
          </ac:spMkLst>
        </pc:spChg>
        <pc:spChg chg="mod">
          <ac:chgData name="Julie Campbell" userId="S::juliec@audienz.com::df5086f6-13ed-4e69-b43c-17720522b05d" providerId="AD" clId="Web-{171182D8-5E0F-C0C9-A2DC-99E8124F4E5D}" dt="2020-07-29T22:46:14.295" v="417" actId="20577"/>
          <ac:spMkLst>
            <pc:docMk/>
            <pc:sldMk cId="1974128877" sldId="276"/>
            <ac:spMk id="101" creationId="{70086F6F-17E9-4998-93DD-95C0EEAA56AB}"/>
          </ac:spMkLst>
        </pc:spChg>
        <pc:spChg chg="mod">
          <ac:chgData name="Julie Campbell" userId="S::juliec@audienz.com::df5086f6-13ed-4e69-b43c-17720522b05d" providerId="AD" clId="Web-{171182D8-5E0F-C0C9-A2DC-99E8124F4E5D}" dt="2020-07-29T22:46:14.311" v="418" actId="20577"/>
          <ac:spMkLst>
            <pc:docMk/>
            <pc:sldMk cId="1974128877" sldId="276"/>
            <ac:spMk id="102" creationId="{A5CF7830-33F2-40F1-A9C2-2D2F4186B2DA}"/>
          </ac:spMkLst>
        </pc:spChg>
        <pc:spChg chg="mod">
          <ac:chgData name="Julie Campbell" userId="S::juliec@audienz.com::df5086f6-13ed-4e69-b43c-17720522b05d" providerId="AD" clId="Web-{171182D8-5E0F-C0C9-A2DC-99E8124F4E5D}" dt="2020-07-29T22:46:14.155" v="407" actId="20577"/>
          <ac:spMkLst>
            <pc:docMk/>
            <pc:sldMk cId="1974128877" sldId="276"/>
            <ac:spMk id="106" creationId="{98E5C8A8-3D1B-4B8C-A813-1E203B587155}"/>
          </ac:spMkLst>
        </pc:spChg>
        <pc:spChg chg="mod">
          <ac:chgData name="Julie Campbell" userId="S::juliec@audienz.com::df5086f6-13ed-4e69-b43c-17720522b05d" providerId="AD" clId="Web-{171182D8-5E0F-C0C9-A2DC-99E8124F4E5D}" dt="2020-07-29T22:46:14.170" v="409" actId="20577"/>
          <ac:spMkLst>
            <pc:docMk/>
            <pc:sldMk cId="1974128877" sldId="276"/>
            <ac:spMk id="107" creationId="{59079636-86D4-481C-89D9-A6E69934304D}"/>
          </ac:spMkLst>
        </pc:spChg>
        <pc:spChg chg="mod">
          <ac:chgData name="Julie Campbell" userId="S::juliec@audienz.com::df5086f6-13ed-4e69-b43c-17720522b05d" providerId="AD" clId="Web-{171182D8-5E0F-C0C9-A2DC-99E8124F4E5D}" dt="2020-07-29T22:46:14.092" v="401" actId="20577"/>
          <ac:spMkLst>
            <pc:docMk/>
            <pc:sldMk cId="1974128877" sldId="276"/>
            <ac:spMk id="109" creationId="{BDA3919A-CE09-4138-A9D0-11DAA8D50183}"/>
          </ac:spMkLst>
        </pc:spChg>
        <pc:spChg chg="mod">
          <ac:chgData name="Julie Campbell" userId="S::juliec@audienz.com::df5086f6-13ed-4e69-b43c-17720522b05d" providerId="AD" clId="Web-{171182D8-5E0F-C0C9-A2DC-99E8124F4E5D}" dt="2020-07-29T22:46:14.108" v="402" actId="20577"/>
          <ac:spMkLst>
            <pc:docMk/>
            <pc:sldMk cId="1974128877" sldId="276"/>
            <ac:spMk id="110" creationId="{B8D516AD-49AD-4389-A834-1F65536A4E9E}"/>
          </ac:spMkLst>
        </pc:spChg>
        <pc:spChg chg="mod">
          <ac:chgData name="Julie Campbell" userId="S::juliec@audienz.com::df5086f6-13ed-4e69-b43c-17720522b05d" providerId="AD" clId="Web-{171182D8-5E0F-C0C9-A2DC-99E8124F4E5D}" dt="2020-07-29T22:46:14.123" v="403" actId="20577"/>
          <ac:spMkLst>
            <pc:docMk/>
            <pc:sldMk cId="1974128877" sldId="276"/>
            <ac:spMk id="111" creationId="{82FBA1F2-0B52-4104-B300-8504EFDC347E}"/>
          </ac:spMkLst>
        </pc:spChg>
        <pc:spChg chg="mod">
          <ac:chgData name="Julie Campbell" userId="S::juliec@audienz.com::df5086f6-13ed-4e69-b43c-17720522b05d" providerId="AD" clId="Web-{171182D8-5E0F-C0C9-A2DC-99E8124F4E5D}" dt="2020-07-29T22:46:14.186" v="411" actId="20577"/>
          <ac:spMkLst>
            <pc:docMk/>
            <pc:sldMk cId="1974128877" sldId="276"/>
            <ac:spMk id="123" creationId="{2E58F25F-2FFD-457D-9EE1-0DB6FBE65C81}"/>
          </ac:spMkLst>
        </pc:spChg>
        <pc:spChg chg="mod">
          <ac:chgData name="Julie Campbell" userId="S::juliec@audienz.com::df5086f6-13ed-4e69-b43c-17720522b05d" providerId="AD" clId="Web-{171182D8-5E0F-C0C9-A2DC-99E8124F4E5D}" dt="2020-07-29T22:46:14.201" v="412" actId="20577"/>
          <ac:spMkLst>
            <pc:docMk/>
            <pc:sldMk cId="1974128877" sldId="276"/>
            <ac:spMk id="124" creationId="{32DDD726-D803-4C01-B2C5-60AE1E9873EE}"/>
          </ac:spMkLst>
        </pc:spChg>
        <pc:spChg chg="mod">
          <ac:chgData name="Julie Campbell" userId="S::juliec@audienz.com::df5086f6-13ed-4e69-b43c-17720522b05d" providerId="AD" clId="Web-{171182D8-5E0F-C0C9-A2DC-99E8124F4E5D}" dt="2020-07-29T22:46:14.233" v="413" actId="20577"/>
          <ac:spMkLst>
            <pc:docMk/>
            <pc:sldMk cId="1974128877" sldId="276"/>
            <ac:spMk id="126" creationId="{2C3EC6F9-556D-44C6-8283-99E7673B9124}"/>
          </ac:spMkLst>
        </pc:spChg>
        <pc:spChg chg="mod">
          <ac:chgData name="Julie Campbell" userId="S::juliec@audienz.com::df5086f6-13ed-4e69-b43c-17720522b05d" providerId="AD" clId="Web-{171182D8-5E0F-C0C9-A2DC-99E8124F4E5D}" dt="2020-07-29T22:46:14.248" v="414" actId="20577"/>
          <ac:spMkLst>
            <pc:docMk/>
            <pc:sldMk cId="1974128877" sldId="276"/>
            <ac:spMk id="127" creationId="{C6AB9DA3-B5EF-4393-817A-7F99AB15E207}"/>
          </ac:spMkLst>
        </pc:spChg>
        <pc:spChg chg="mod">
          <ac:chgData name="Julie Campbell" userId="S::juliec@audienz.com::df5086f6-13ed-4e69-b43c-17720522b05d" providerId="AD" clId="Web-{171182D8-5E0F-C0C9-A2DC-99E8124F4E5D}" dt="2020-07-29T22:46:14.061" v="397" actId="20577"/>
          <ac:spMkLst>
            <pc:docMk/>
            <pc:sldMk cId="1974128877" sldId="276"/>
            <ac:spMk id="128" creationId="{E4EF3524-81F4-4A10-8351-1574D47A15DC}"/>
          </ac:spMkLst>
        </pc:spChg>
        <pc:spChg chg="mod">
          <ac:chgData name="Julie Campbell" userId="S::juliec@audienz.com::df5086f6-13ed-4e69-b43c-17720522b05d" providerId="AD" clId="Web-{171182D8-5E0F-C0C9-A2DC-99E8124F4E5D}" dt="2020-07-29T22:46:14.076" v="399" actId="20577"/>
          <ac:spMkLst>
            <pc:docMk/>
            <pc:sldMk cId="1974128877" sldId="276"/>
            <ac:spMk id="129" creationId="{25ECDE98-E88A-48B4-9FAE-72ABE34B66A9}"/>
          </ac:spMkLst>
        </pc:spChg>
        <pc:spChg chg="mod">
          <ac:chgData name="Julie Campbell" userId="S::juliec@audienz.com::df5086f6-13ed-4e69-b43c-17720522b05d" providerId="AD" clId="Web-{171182D8-5E0F-C0C9-A2DC-99E8124F4E5D}" dt="2020-07-29T22:46:14.326" v="419" actId="20577"/>
          <ac:spMkLst>
            <pc:docMk/>
            <pc:sldMk cId="1974128877" sldId="276"/>
            <ac:spMk id="130" creationId="{038DE25B-8C74-436C-8297-6DE6C1680990}"/>
          </ac:spMkLst>
        </pc:spChg>
        <pc:spChg chg="mod">
          <ac:chgData name="Julie Campbell" userId="S::juliec@audienz.com::df5086f6-13ed-4e69-b43c-17720522b05d" providerId="AD" clId="Web-{171182D8-5E0F-C0C9-A2DC-99E8124F4E5D}" dt="2020-07-29T22:46:14.342" v="421" actId="20577"/>
          <ac:spMkLst>
            <pc:docMk/>
            <pc:sldMk cId="1974128877" sldId="276"/>
            <ac:spMk id="131" creationId="{7089CDDF-B0CA-48A6-8508-5A2FE8786994}"/>
          </ac:spMkLst>
        </pc:spChg>
        <pc:spChg chg="mod">
          <ac:chgData name="Julie Campbell" userId="S::juliec@audienz.com::df5086f6-13ed-4e69-b43c-17720522b05d" providerId="AD" clId="Web-{171182D8-5E0F-C0C9-A2DC-99E8124F4E5D}" dt="2020-07-29T22:46:14.373" v="423" actId="20577"/>
          <ac:spMkLst>
            <pc:docMk/>
            <pc:sldMk cId="1974128877" sldId="276"/>
            <ac:spMk id="133" creationId="{B2B331B3-B78B-4BD3-ABA0-35BA16F4EE04}"/>
          </ac:spMkLst>
        </pc:spChg>
        <pc:spChg chg="mod">
          <ac:chgData name="Julie Campbell" userId="S::juliec@audienz.com::df5086f6-13ed-4e69-b43c-17720522b05d" providerId="AD" clId="Web-{171182D8-5E0F-C0C9-A2DC-99E8124F4E5D}" dt="2020-07-29T22:46:14.483" v="433" actId="20577"/>
          <ac:spMkLst>
            <pc:docMk/>
            <pc:sldMk cId="1974128877" sldId="276"/>
            <ac:spMk id="134" creationId="{A1552A68-CE95-4B99-AAA5-6BB2F67C33A2}"/>
          </ac:spMkLst>
        </pc:spChg>
        <pc:spChg chg="mod">
          <ac:chgData name="Julie Campbell" userId="S::juliec@audienz.com::df5086f6-13ed-4e69-b43c-17720522b05d" providerId="AD" clId="Web-{171182D8-5E0F-C0C9-A2DC-99E8124F4E5D}" dt="2020-07-29T22:46:14.608" v="443" actId="20577"/>
          <ac:spMkLst>
            <pc:docMk/>
            <pc:sldMk cId="1974128877" sldId="276"/>
            <ac:spMk id="135" creationId="{9003B6BF-EFDF-43A0-97C7-350817ED7202}"/>
          </ac:spMkLst>
        </pc:spChg>
        <pc:spChg chg="mod">
          <ac:chgData name="Julie Campbell" userId="S::juliec@audienz.com::df5086f6-13ed-4e69-b43c-17720522b05d" providerId="AD" clId="Web-{171182D8-5E0F-C0C9-A2DC-99E8124F4E5D}" dt="2020-07-29T22:46:14.389" v="425" actId="20577"/>
          <ac:spMkLst>
            <pc:docMk/>
            <pc:sldMk cId="1974128877" sldId="276"/>
            <ac:spMk id="136" creationId="{8B286652-7441-49E2-B263-04EB3B18FD02}"/>
          </ac:spMkLst>
        </pc:spChg>
        <pc:spChg chg="mod">
          <ac:chgData name="Julie Campbell" userId="S::juliec@audienz.com::df5086f6-13ed-4e69-b43c-17720522b05d" providerId="AD" clId="Web-{171182D8-5E0F-C0C9-A2DC-99E8124F4E5D}" dt="2020-07-29T22:46:14.405" v="426" actId="20577"/>
          <ac:spMkLst>
            <pc:docMk/>
            <pc:sldMk cId="1974128877" sldId="276"/>
            <ac:spMk id="137" creationId="{B2A76E64-2557-4224-A99C-403D877CB52F}"/>
          </ac:spMkLst>
        </pc:spChg>
        <pc:spChg chg="mod">
          <ac:chgData name="Julie Campbell" userId="S::juliec@audienz.com::df5086f6-13ed-4e69-b43c-17720522b05d" providerId="AD" clId="Web-{171182D8-5E0F-C0C9-A2DC-99E8124F4E5D}" dt="2020-07-29T22:46:14.420" v="427" actId="20577"/>
          <ac:spMkLst>
            <pc:docMk/>
            <pc:sldMk cId="1974128877" sldId="276"/>
            <ac:spMk id="138" creationId="{C5391A30-42D1-484A-BBC5-7616D17DE930}"/>
          </ac:spMkLst>
        </pc:spChg>
        <pc:spChg chg="mod">
          <ac:chgData name="Julie Campbell" userId="S::juliec@audienz.com::df5086f6-13ed-4e69-b43c-17720522b05d" providerId="AD" clId="Web-{171182D8-5E0F-C0C9-A2DC-99E8124F4E5D}" dt="2020-07-29T22:46:14.467" v="431" actId="20577"/>
          <ac:spMkLst>
            <pc:docMk/>
            <pc:sldMk cId="1974128877" sldId="276"/>
            <ac:spMk id="140" creationId="{722BBF98-3782-4BCE-90A5-499519BC5716}"/>
          </ac:spMkLst>
        </pc:spChg>
        <pc:spChg chg="mod">
          <ac:chgData name="Julie Campbell" userId="S::juliec@audienz.com::df5086f6-13ed-4e69-b43c-17720522b05d" providerId="AD" clId="Web-{171182D8-5E0F-C0C9-A2DC-99E8124F4E5D}" dt="2020-07-29T22:46:14.498" v="435" actId="20577"/>
          <ac:spMkLst>
            <pc:docMk/>
            <pc:sldMk cId="1974128877" sldId="276"/>
            <ac:spMk id="141" creationId="{BC1AA668-E103-4244-88CA-6ECCAD86A6D5}"/>
          </ac:spMkLst>
        </pc:spChg>
        <pc:spChg chg="mod">
          <ac:chgData name="Julie Campbell" userId="S::juliec@audienz.com::df5086f6-13ed-4e69-b43c-17720522b05d" providerId="AD" clId="Web-{171182D8-5E0F-C0C9-A2DC-99E8124F4E5D}" dt="2020-07-29T22:46:14.623" v="445" actId="20577"/>
          <ac:spMkLst>
            <pc:docMk/>
            <pc:sldMk cId="1974128877" sldId="276"/>
            <ac:spMk id="142" creationId="{F603E43D-7B62-4E4B-8733-700731E88EE5}"/>
          </ac:spMkLst>
        </pc:spChg>
        <pc:spChg chg="mod">
          <ac:chgData name="Julie Campbell" userId="S::juliec@audienz.com::df5086f6-13ed-4e69-b43c-17720522b05d" providerId="AD" clId="Web-{171182D8-5E0F-C0C9-A2DC-99E8124F4E5D}" dt="2020-07-29T22:46:14.514" v="437" actId="20577"/>
          <ac:spMkLst>
            <pc:docMk/>
            <pc:sldMk cId="1974128877" sldId="276"/>
            <ac:spMk id="143" creationId="{24A931AB-70F5-40B9-A1E5-B0CDBB781567}"/>
          </ac:spMkLst>
        </pc:spChg>
        <pc:spChg chg="mod">
          <ac:chgData name="Julie Campbell" userId="S::juliec@audienz.com::df5086f6-13ed-4e69-b43c-17720522b05d" providerId="AD" clId="Web-{171182D8-5E0F-C0C9-A2DC-99E8124F4E5D}" dt="2020-07-29T22:46:14.530" v="438" actId="20577"/>
          <ac:spMkLst>
            <pc:docMk/>
            <pc:sldMk cId="1974128877" sldId="276"/>
            <ac:spMk id="144" creationId="{C44D0FD6-C4B6-4497-91F7-77544384082E}"/>
          </ac:spMkLst>
        </pc:spChg>
        <pc:spChg chg="mod">
          <ac:chgData name="Julie Campbell" userId="S::juliec@audienz.com::df5086f6-13ed-4e69-b43c-17720522b05d" providerId="AD" clId="Web-{171182D8-5E0F-C0C9-A2DC-99E8124F4E5D}" dt="2020-07-29T22:46:14.639" v="447" actId="20577"/>
          <ac:spMkLst>
            <pc:docMk/>
            <pc:sldMk cId="1974128877" sldId="276"/>
            <ac:spMk id="145" creationId="{8B14ABB5-C31F-4F26-97FB-443B0100E679}"/>
          </ac:spMkLst>
        </pc:spChg>
        <pc:spChg chg="mod">
          <ac:chgData name="Julie Campbell" userId="S::juliec@audienz.com::df5086f6-13ed-4e69-b43c-17720522b05d" providerId="AD" clId="Web-{171182D8-5E0F-C0C9-A2DC-99E8124F4E5D}" dt="2020-07-29T22:46:14.655" v="448" actId="20577"/>
          <ac:spMkLst>
            <pc:docMk/>
            <pc:sldMk cId="1974128877" sldId="276"/>
            <ac:spMk id="146" creationId="{6D06E6AD-2BA8-464E-81D5-1669CEB0813E}"/>
          </ac:spMkLst>
        </pc:spChg>
        <pc:spChg chg="mod">
          <ac:chgData name="Julie Campbell" userId="S::juliec@audienz.com::df5086f6-13ed-4e69-b43c-17720522b05d" providerId="AD" clId="Web-{171182D8-5E0F-C0C9-A2DC-99E8124F4E5D}" dt="2020-07-29T22:46:14.576" v="441" actId="20577"/>
          <ac:spMkLst>
            <pc:docMk/>
            <pc:sldMk cId="1974128877" sldId="276"/>
            <ac:spMk id="149" creationId="{19E86241-7566-4BD8-A343-433C72FDA016}"/>
          </ac:spMkLst>
        </pc:spChg>
        <pc:spChg chg="mod">
          <ac:chgData name="Julie Campbell" userId="S::juliec@audienz.com::df5086f6-13ed-4e69-b43c-17720522b05d" providerId="AD" clId="Web-{171182D8-5E0F-C0C9-A2DC-99E8124F4E5D}" dt="2020-07-29T22:46:14.717" v="451" actId="20577"/>
          <ac:spMkLst>
            <pc:docMk/>
            <pc:sldMk cId="1974128877" sldId="276"/>
            <ac:spMk id="150" creationId="{B0BEFCFE-A29F-4A59-A933-F4FB98934C78}"/>
          </ac:spMkLst>
        </pc:spChg>
        <pc:spChg chg="mod">
          <ac:chgData name="Julie Campbell" userId="S::juliec@audienz.com::df5086f6-13ed-4e69-b43c-17720522b05d" providerId="AD" clId="Web-{171182D8-5E0F-C0C9-A2DC-99E8124F4E5D}" dt="2020-07-29T22:46:14.670" v="449" actId="20577"/>
          <ac:spMkLst>
            <pc:docMk/>
            <pc:sldMk cId="1974128877" sldId="276"/>
            <ac:spMk id="151" creationId="{8722DC91-6D8A-4D6E-955D-768BBDBBE88E}"/>
          </ac:spMkLst>
        </pc:spChg>
        <pc:spChg chg="mod">
          <ac:chgData name="Julie Campbell" userId="S::juliec@audienz.com::df5086f6-13ed-4e69-b43c-17720522b05d" providerId="AD" clId="Web-{171182D8-5E0F-C0C9-A2DC-99E8124F4E5D}" dt="2020-07-29T22:46:14.701" v="450" actId="20577"/>
          <ac:spMkLst>
            <pc:docMk/>
            <pc:sldMk cId="1974128877" sldId="276"/>
            <ac:spMk id="152" creationId="{DEFA1274-31E8-4CE1-9D06-E1EC64DC878C}"/>
          </ac:spMkLst>
        </pc:spChg>
        <pc:spChg chg="mod">
          <ac:chgData name="Julie Campbell" userId="S::juliec@audienz.com::df5086f6-13ed-4e69-b43c-17720522b05d" providerId="AD" clId="Web-{171182D8-5E0F-C0C9-A2DC-99E8124F4E5D}" dt="2020-07-29T22:46:14.545" v="439" actId="20577"/>
          <ac:spMkLst>
            <pc:docMk/>
            <pc:sldMk cId="1974128877" sldId="276"/>
            <ac:spMk id="154" creationId="{B44E47E3-3BF7-40F3-951B-1FB464DEAEC4}"/>
          </ac:spMkLst>
        </pc:spChg>
        <pc:spChg chg="mod">
          <ac:chgData name="Julie Campbell" userId="S::juliec@audienz.com::df5086f6-13ed-4e69-b43c-17720522b05d" providerId="AD" clId="Web-{171182D8-5E0F-C0C9-A2DC-99E8124F4E5D}" dt="2020-07-29T22:46:14.561" v="440" actId="20577"/>
          <ac:spMkLst>
            <pc:docMk/>
            <pc:sldMk cId="1974128877" sldId="276"/>
            <ac:spMk id="155" creationId="{FFFD58EA-9C34-49CF-A7D5-86BB3CC5FF28}"/>
          </ac:spMkLst>
        </pc:spChg>
        <pc:spChg chg="mod">
          <ac:chgData name="Julie Campbell" userId="S::juliec@audienz.com::df5086f6-13ed-4e69-b43c-17720522b05d" providerId="AD" clId="Web-{171182D8-5E0F-C0C9-A2DC-99E8124F4E5D}" dt="2020-07-29T22:46:14.436" v="429" actId="20577"/>
          <ac:spMkLst>
            <pc:docMk/>
            <pc:sldMk cId="1974128877" sldId="276"/>
            <ac:spMk id="157" creationId="{A9FA84B9-5FAC-48C6-949C-230BEAF3D505}"/>
          </ac:spMkLst>
        </pc:spChg>
        <pc:spChg chg="mod">
          <ac:chgData name="Julie Campbell" userId="S::juliec@audienz.com::df5086f6-13ed-4e69-b43c-17720522b05d" providerId="AD" clId="Web-{171182D8-5E0F-C0C9-A2DC-99E8124F4E5D}" dt="2020-07-29T22:46:14.451" v="430" actId="20577"/>
          <ac:spMkLst>
            <pc:docMk/>
            <pc:sldMk cId="1974128877" sldId="276"/>
            <ac:spMk id="158" creationId="{FE849DFD-4FFE-4B57-9B51-696344C29CF1}"/>
          </ac:spMkLst>
        </pc:spChg>
        <pc:spChg chg="mod">
          <ac:chgData name="Julie Campbell" userId="S::juliec@audienz.com::df5086f6-13ed-4e69-b43c-17720522b05d" providerId="AD" clId="Web-{171182D8-5E0F-C0C9-A2DC-99E8124F4E5D}" dt="2020-07-29T22:46:14.748" v="453" actId="20577"/>
          <ac:spMkLst>
            <pc:docMk/>
            <pc:sldMk cId="1974128877" sldId="276"/>
            <ac:spMk id="160" creationId="{7399E571-40F7-4E07-88E1-562E4167F0A3}"/>
          </ac:spMkLst>
        </pc:spChg>
        <pc:spChg chg="mod">
          <ac:chgData name="Julie Campbell" userId="S::juliec@audienz.com::df5086f6-13ed-4e69-b43c-17720522b05d" providerId="AD" clId="Web-{171182D8-5E0F-C0C9-A2DC-99E8124F4E5D}" dt="2020-07-29T22:46:14.764" v="455" actId="20577"/>
          <ac:spMkLst>
            <pc:docMk/>
            <pc:sldMk cId="1974128877" sldId="276"/>
            <ac:spMk id="163" creationId="{4D54EA55-839D-4DF7-835C-B0720AA76FC0}"/>
          </ac:spMkLst>
        </pc:spChg>
        <pc:spChg chg="mod">
          <ac:chgData name="Julie Campbell" userId="S::juliec@audienz.com::df5086f6-13ed-4e69-b43c-17720522b05d" providerId="AD" clId="Web-{171182D8-5E0F-C0C9-A2DC-99E8124F4E5D}" dt="2020-07-29T22:46:14.780" v="456" actId="20577"/>
          <ac:spMkLst>
            <pc:docMk/>
            <pc:sldMk cId="1974128877" sldId="276"/>
            <ac:spMk id="164" creationId="{59A684ED-EDDA-4702-AE2D-3A6BAAA189A1}"/>
          </ac:spMkLst>
        </pc:spChg>
        <pc:spChg chg="mod">
          <ac:chgData name="Julie Campbell" userId="S::juliec@audienz.com::df5086f6-13ed-4e69-b43c-17720522b05d" providerId="AD" clId="Web-{171182D8-5E0F-C0C9-A2DC-99E8124F4E5D}" dt="2020-07-29T22:46:14.795" v="457" actId="20577"/>
          <ac:spMkLst>
            <pc:docMk/>
            <pc:sldMk cId="1974128877" sldId="276"/>
            <ac:spMk id="165" creationId="{62A5402A-BE6E-4C27-B842-8495FAFD5765}"/>
          </ac:spMkLst>
        </pc:spChg>
        <pc:spChg chg="mod">
          <ac:chgData name="Julie Campbell" userId="S::juliec@audienz.com::df5086f6-13ed-4e69-b43c-17720522b05d" providerId="AD" clId="Web-{171182D8-5E0F-C0C9-A2DC-99E8124F4E5D}" dt="2020-07-29T22:46:14.811" v="459" actId="20577"/>
          <ac:spMkLst>
            <pc:docMk/>
            <pc:sldMk cId="1974128877" sldId="276"/>
            <ac:spMk id="167" creationId="{A969E581-8878-4F3A-98F4-2FBEA25B9C8F}"/>
          </ac:spMkLst>
        </pc:spChg>
        <pc:spChg chg="mod">
          <ac:chgData name="Julie Campbell" userId="S::juliec@audienz.com::df5086f6-13ed-4e69-b43c-17720522b05d" providerId="AD" clId="Web-{171182D8-5E0F-C0C9-A2DC-99E8124F4E5D}" dt="2020-07-29T22:46:14.842" v="460" actId="20577"/>
          <ac:spMkLst>
            <pc:docMk/>
            <pc:sldMk cId="1974128877" sldId="276"/>
            <ac:spMk id="168" creationId="{29DCD780-9BA0-4766-89AF-B59D92F222F2}"/>
          </ac:spMkLst>
        </pc:spChg>
        <pc:spChg chg="mod">
          <ac:chgData name="Julie Campbell" userId="S::juliec@audienz.com::df5086f6-13ed-4e69-b43c-17720522b05d" providerId="AD" clId="Web-{171182D8-5E0F-C0C9-A2DC-99E8124F4E5D}" dt="2020-07-29T22:46:14.858" v="461" actId="20577"/>
          <ac:spMkLst>
            <pc:docMk/>
            <pc:sldMk cId="1974128877" sldId="276"/>
            <ac:spMk id="170" creationId="{3ACD919C-8F7A-4993-AE85-BE0209318D9D}"/>
          </ac:spMkLst>
        </pc:spChg>
        <pc:spChg chg="mod">
          <ac:chgData name="Julie Campbell" userId="S::juliec@audienz.com::df5086f6-13ed-4e69-b43c-17720522b05d" providerId="AD" clId="Web-{171182D8-5E0F-C0C9-A2DC-99E8124F4E5D}" dt="2020-07-29T22:46:14.920" v="465" actId="20577"/>
          <ac:spMkLst>
            <pc:docMk/>
            <pc:sldMk cId="1974128877" sldId="276"/>
            <ac:spMk id="187" creationId="{63BD353C-514C-4DC2-A9E4-087D3B0B1A7C}"/>
          </ac:spMkLst>
        </pc:spChg>
        <pc:spChg chg="mod">
          <ac:chgData name="Julie Campbell" userId="S::juliec@audienz.com::df5086f6-13ed-4e69-b43c-17720522b05d" providerId="AD" clId="Web-{171182D8-5E0F-C0C9-A2DC-99E8124F4E5D}" dt="2020-07-29T22:46:14.936" v="466" actId="20577"/>
          <ac:spMkLst>
            <pc:docMk/>
            <pc:sldMk cId="1974128877" sldId="276"/>
            <ac:spMk id="188" creationId="{9ECC38A7-3F29-4A43-9EA7-E6AFA81B1A38}"/>
          </ac:spMkLst>
        </pc:spChg>
        <pc:spChg chg="mod">
          <ac:chgData name="Julie Campbell" userId="S::juliec@audienz.com::df5086f6-13ed-4e69-b43c-17720522b05d" providerId="AD" clId="Web-{171182D8-5E0F-C0C9-A2DC-99E8124F4E5D}" dt="2020-07-29T22:46:14.952" v="467" actId="20577"/>
          <ac:spMkLst>
            <pc:docMk/>
            <pc:sldMk cId="1974128877" sldId="276"/>
            <ac:spMk id="189" creationId="{CAC72B3F-2142-4CA0-B9F1-B0DF0C0077B0}"/>
          </ac:spMkLst>
        </pc:spChg>
        <pc:spChg chg="mod">
          <ac:chgData name="Julie Campbell" userId="S::juliec@audienz.com::df5086f6-13ed-4e69-b43c-17720522b05d" providerId="AD" clId="Web-{171182D8-5E0F-C0C9-A2DC-99E8124F4E5D}" dt="2020-07-29T22:46:14.967" v="468" actId="20577"/>
          <ac:spMkLst>
            <pc:docMk/>
            <pc:sldMk cId="1974128877" sldId="276"/>
            <ac:spMk id="190" creationId="{BDBF827C-7C27-431F-9413-8BA157C564C4}"/>
          </ac:spMkLst>
        </pc:spChg>
        <pc:spChg chg="mod">
          <ac:chgData name="Julie Campbell" userId="S::juliec@audienz.com::df5086f6-13ed-4e69-b43c-17720522b05d" providerId="AD" clId="Web-{171182D8-5E0F-C0C9-A2DC-99E8124F4E5D}" dt="2020-07-29T22:46:14.983" v="469" actId="20577"/>
          <ac:spMkLst>
            <pc:docMk/>
            <pc:sldMk cId="1974128877" sldId="276"/>
            <ac:spMk id="191" creationId="{77D37AFF-4297-4177-AE85-E5D5EB05397C}"/>
          </ac:spMkLst>
        </pc:spChg>
        <pc:spChg chg="mod">
          <ac:chgData name="Julie Campbell" userId="S::juliec@audienz.com::df5086f6-13ed-4e69-b43c-17720522b05d" providerId="AD" clId="Web-{171182D8-5E0F-C0C9-A2DC-99E8124F4E5D}" dt="2020-07-29T22:46:14.998" v="470" actId="20577"/>
          <ac:spMkLst>
            <pc:docMk/>
            <pc:sldMk cId="1974128877" sldId="276"/>
            <ac:spMk id="192" creationId="{D1608B96-AEFE-4E66-8E19-EC2B2A5DB659}"/>
          </ac:spMkLst>
        </pc:spChg>
        <pc:spChg chg="mod">
          <ac:chgData name="Julie Campbell" userId="S::juliec@audienz.com::df5086f6-13ed-4e69-b43c-17720522b05d" providerId="AD" clId="Web-{171182D8-5E0F-C0C9-A2DC-99E8124F4E5D}" dt="2020-07-29T22:46:15.014" v="471" actId="20577"/>
          <ac:spMkLst>
            <pc:docMk/>
            <pc:sldMk cId="1974128877" sldId="276"/>
            <ac:spMk id="193" creationId="{63A0524B-F22B-4A12-B350-D62D9EE23F9D}"/>
          </ac:spMkLst>
        </pc:spChg>
        <pc:spChg chg="mod">
          <ac:chgData name="Julie Campbell" userId="S::juliec@audienz.com::df5086f6-13ed-4e69-b43c-17720522b05d" providerId="AD" clId="Web-{171182D8-5E0F-C0C9-A2DC-99E8124F4E5D}" dt="2020-07-29T22:46:15.045" v="473" actId="20577"/>
          <ac:spMkLst>
            <pc:docMk/>
            <pc:sldMk cId="1974128877" sldId="276"/>
            <ac:spMk id="194" creationId="{A496A4E8-D001-48F6-B1CA-A7C82F826593}"/>
          </ac:spMkLst>
        </pc:spChg>
      </pc:sldChg>
      <pc:sldChg chg="modSp delCm">
        <pc:chgData name="Julie Campbell" userId="S::juliec@audienz.com::df5086f6-13ed-4e69-b43c-17720522b05d" providerId="AD" clId="Web-{171182D8-5E0F-C0C9-A2DC-99E8124F4E5D}" dt="2020-07-29T22:45:02.309" v="273" actId="20577"/>
        <pc:sldMkLst>
          <pc:docMk/>
          <pc:sldMk cId="931213806" sldId="277"/>
        </pc:sldMkLst>
        <pc:spChg chg="mod">
          <ac:chgData name="Julie Campbell" userId="S::juliec@audienz.com::df5086f6-13ed-4e69-b43c-17720522b05d" providerId="AD" clId="Web-{171182D8-5E0F-C0C9-A2DC-99E8124F4E5D}" dt="2020-07-29T22:45:01.919" v="266" actId="20577"/>
          <ac:spMkLst>
            <pc:docMk/>
            <pc:sldMk cId="931213806" sldId="277"/>
            <ac:spMk id="3" creationId="{629D66B4-387D-442D-B40A-0AF60EB08664}"/>
          </ac:spMkLst>
        </pc:spChg>
        <pc:spChg chg="mod">
          <ac:chgData name="Julie Campbell" userId="S::juliec@audienz.com::df5086f6-13ed-4e69-b43c-17720522b05d" providerId="AD" clId="Web-{171182D8-5E0F-C0C9-A2DC-99E8124F4E5D}" dt="2020-07-29T22:45:01.481" v="261" actId="20577"/>
          <ac:spMkLst>
            <pc:docMk/>
            <pc:sldMk cId="931213806" sldId="277"/>
            <ac:spMk id="13" creationId="{1A9361D6-79A9-46A9-B5F6-867EA0DF8DF0}"/>
          </ac:spMkLst>
        </pc:spChg>
        <pc:spChg chg="mod">
          <ac:chgData name="Julie Campbell" userId="S::juliec@audienz.com::df5086f6-13ed-4e69-b43c-17720522b05d" providerId="AD" clId="Web-{171182D8-5E0F-C0C9-A2DC-99E8124F4E5D}" dt="2020-07-29T22:45:01.591" v="262" actId="20577"/>
          <ac:spMkLst>
            <pc:docMk/>
            <pc:sldMk cId="931213806" sldId="277"/>
            <ac:spMk id="14" creationId="{38C78A06-528F-4345-8297-91788C890E82}"/>
          </ac:spMkLst>
        </pc:spChg>
        <pc:spChg chg="mod">
          <ac:chgData name="Julie Campbell" userId="S::juliec@audienz.com::df5086f6-13ed-4e69-b43c-17720522b05d" providerId="AD" clId="Web-{171182D8-5E0F-C0C9-A2DC-99E8124F4E5D}" dt="2020-07-29T22:45:01.716" v="263" actId="20577"/>
          <ac:spMkLst>
            <pc:docMk/>
            <pc:sldMk cId="931213806" sldId="277"/>
            <ac:spMk id="15" creationId="{01A66CAF-E031-4EBF-B924-A29C65C444E5}"/>
          </ac:spMkLst>
        </pc:spChg>
        <pc:spChg chg="mod">
          <ac:chgData name="Julie Campbell" userId="S::juliec@audienz.com::df5086f6-13ed-4e69-b43c-17720522b05d" providerId="AD" clId="Web-{171182D8-5E0F-C0C9-A2DC-99E8124F4E5D}" dt="2020-07-29T22:45:01.825" v="264" actId="20577"/>
          <ac:spMkLst>
            <pc:docMk/>
            <pc:sldMk cId="931213806" sldId="277"/>
            <ac:spMk id="16" creationId="{CC8DC9F1-F4B3-43F2-8707-1E1789933C7E}"/>
          </ac:spMkLst>
        </pc:spChg>
        <pc:spChg chg="mod">
          <ac:chgData name="Julie Campbell" userId="S::juliec@audienz.com::df5086f6-13ed-4e69-b43c-17720522b05d" providerId="AD" clId="Web-{171182D8-5E0F-C0C9-A2DC-99E8124F4E5D}" dt="2020-07-29T22:45:02.247" v="270" actId="20577"/>
          <ac:spMkLst>
            <pc:docMk/>
            <pc:sldMk cId="931213806" sldId="277"/>
            <ac:spMk id="17" creationId="{7550DE80-433B-423D-9E63-D8F653AF7BFE}"/>
          </ac:spMkLst>
        </pc:spChg>
        <pc:spChg chg="mod">
          <ac:chgData name="Julie Campbell" userId="S::juliec@audienz.com::df5086f6-13ed-4e69-b43c-17720522b05d" providerId="AD" clId="Web-{171182D8-5E0F-C0C9-A2DC-99E8124F4E5D}" dt="2020-07-29T22:45:02.278" v="271" actId="20577"/>
          <ac:spMkLst>
            <pc:docMk/>
            <pc:sldMk cId="931213806" sldId="277"/>
            <ac:spMk id="18" creationId="{4D6188E0-E3CA-41BA-8569-621DD7B9E86A}"/>
          </ac:spMkLst>
        </pc:spChg>
        <pc:spChg chg="mod">
          <ac:chgData name="Julie Campbell" userId="S::juliec@audienz.com::df5086f6-13ed-4e69-b43c-17720522b05d" providerId="AD" clId="Web-{171182D8-5E0F-C0C9-A2DC-99E8124F4E5D}" dt="2020-07-29T22:45:02.231" v="269" actId="20577"/>
          <ac:spMkLst>
            <pc:docMk/>
            <pc:sldMk cId="931213806" sldId="277"/>
            <ac:spMk id="20" creationId="{DF302802-6F4D-466D-B70D-902D20E301B9}"/>
          </ac:spMkLst>
        </pc:spChg>
        <pc:spChg chg="mod">
          <ac:chgData name="Julie Campbell" userId="S::juliec@audienz.com::df5086f6-13ed-4e69-b43c-17720522b05d" providerId="AD" clId="Web-{171182D8-5E0F-C0C9-A2DC-99E8124F4E5D}" dt="2020-07-29T22:45:01.934" v="268" actId="20577"/>
          <ac:spMkLst>
            <pc:docMk/>
            <pc:sldMk cId="931213806" sldId="277"/>
            <ac:spMk id="22" creationId="{0F5D9507-4233-4D86-B7FE-09D3420FD430}"/>
          </ac:spMkLst>
        </pc:spChg>
        <pc:spChg chg="mod">
          <ac:chgData name="Julie Campbell" userId="S::juliec@audienz.com::df5086f6-13ed-4e69-b43c-17720522b05d" providerId="AD" clId="Web-{171182D8-5E0F-C0C9-A2DC-99E8124F4E5D}" dt="2020-07-29T22:45:02.294" v="272" actId="20577"/>
          <ac:spMkLst>
            <pc:docMk/>
            <pc:sldMk cId="931213806" sldId="277"/>
            <ac:spMk id="27" creationId="{76E18C4A-6B40-4F98-AA26-4B6055ABE375}"/>
          </ac:spMkLst>
        </pc:spChg>
        <pc:spChg chg="mod">
          <ac:chgData name="Julie Campbell" userId="S::juliec@audienz.com::df5086f6-13ed-4e69-b43c-17720522b05d" providerId="AD" clId="Web-{171182D8-5E0F-C0C9-A2DC-99E8124F4E5D}" dt="2020-07-29T22:45:02.309" v="273" actId="20577"/>
          <ac:spMkLst>
            <pc:docMk/>
            <pc:sldMk cId="931213806" sldId="277"/>
            <ac:spMk id="28" creationId="{4DA66F50-9588-4F23-A822-580F2A21871B}"/>
          </ac:spMkLst>
        </pc:spChg>
      </pc:sldChg>
      <pc:sldChg chg="delCm">
        <pc:chgData name="Julie Campbell" userId="S::juliec@audienz.com::df5086f6-13ed-4e69-b43c-17720522b05d" providerId="AD" clId="Web-{171182D8-5E0F-C0C9-A2DC-99E8124F4E5D}" dt="2020-07-29T22:44:44.168" v="259"/>
        <pc:sldMkLst>
          <pc:docMk/>
          <pc:sldMk cId="2319708511" sldId="278"/>
        </pc:sldMkLst>
      </pc:sldChg>
      <pc:sldChg chg="modSp delCm">
        <pc:chgData name="Julie Campbell" userId="S::juliec@audienz.com::df5086f6-13ed-4e69-b43c-17720522b05d" providerId="AD" clId="Web-{171182D8-5E0F-C0C9-A2DC-99E8124F4E5D}" dt="2020-07-29T22:44:35.590" v="257" actId="20577"/>
        <pc:sldMkLst>
          <pc:docMk/>
          <pc:sldMk cId="70112696" sldId="279"/>
        </pc:sldMkLst>
        <pc:spChg chg="mod">
          <ac:chgData name="Julie Campbell" userId="S::juliec@audienz.com::df5086f6-13ed-4e69-b43c-17720522b05d" providerId="AD" clId="Web-{171182D8-5E0F-C0C9-A2DC-99E8124F4E5D}" dt="2020-07-29T22:44:35.043" v="246" actId="20577"/>
          <ac:spMkLst>
            <pc:docMk/>
            <pc:sldMk cId="70112696" sldId="279"/>
            <ac:spMk id="4" creationId="{D82F8B4F-62EF-4661-A165-E0A58E8B295E}"/>
          </ac:spMkLst>
        </pc:spChg>
        <pc:spChg chg="mod">
          <ac:chgData name="Julie Campbell" userId="S::juliec@audienz.com::df5086f6-13ed-4e69-b43c-17720522b05d" providerId="AD" clId="Web-{171182D8-5E0F-C0C9-A2DC-99E8124F4E5D}" dt="2020-07-29T22:44:34.731" v="241" actId="20577"/>
          <ac:spMkLst>
            <pc:docMk/>
            <pc:sldMk cId="70112696" sldId="279"/>
            <ac:spMk id="17" creationId="{21CCC91F-77E3-44F6-B769-EE5016122C92}"/>
          </ac:spMkLst>
        </pc:spChg>
        <pc:spChg chg="mod">
          <ac:chgData name="Julie Campbell" userId="S::juliec@audienz.com::df5086f6-13ed-4e69-b43c-17720522b05d" providerId="AD" clId="Web-{171182D8-5E0F-C0C9-A2DC-99E8124F4E5D}" dt="2020-07-29T22:44:34.809" v="242" actId="20577"/>
          <ac:spMkLst>
            <pc:docMk/>
            <pc:sldMk cId="70112696" sldId="279"/>
            <ac:spMk id="18" creationId="{6AA323AD-49B5-4350-B8F6-63293B4DAF1F}"/>
          </ac:spMkLst>
        </pc:spChg>
        <pc:spChg chg="mod">
          <ac:chgData name="Julie Campbell" userId="S::juliec@audienz.com::df5086f6-13ed-4e69-b43c-17720522b05d" providerId="AD" clId="Web-{171182D8-5E0F-C0C9-A2DC-99E8124F4E5D}" dt="2020-07-29T22:44:34.887" v="243" actId="20577"/>
          <ac:spMkLst>
            <pc:docMk/>
            <pc:sldMk cId="70112696" sldId="279"/>
            <ac:spMk id="19" creationId="{121F1AB6-337D-4D90-8F0D-68460928E32F}"/>
          </ac:spMkLst>
        </pc:spChg>
        <pc:spChg chg="mod">
          <ac:chgData name="Julie Campbell" userId="S::juliec@audienz.com::df5086f6-13ed-4e69-b43c-17720522b05d" providerId="AD" clId="Web-{171182D8-5E0F-C0C9-A2DC-99E8124F4E5D}" dt="2020-07-29T22:44:34.965" v="244" actId="20577"/>
          <ac:spMkLst>
            <pc:docMk/>
            <pc:sldMk cId="70112696" sldId="279"/>
            <ac:spMk id="20" creationId="{741457A3-C4F8-469D-94C5-D8D7E65FD796}"/>
          </ac:spMkLst>
        </pc:spChg>
        <pc:spChg chg="mod">
          <ac:chgData name="Julie Campbell" userId="S::juliec@audienz.com::df5086f6-13ed-4e69-b43c-17720522b05d" providerId="AD" clId="Web-{171182D8-5E0F-C0C9-A2DC-99E8124F4E5D}" dt="2020-07-29T22:44:35.434" v="249" actId="20577"/>
          <ac:spMkLst>
            <pc:docMk/>
            <pc:sldMk cId="70112696" sldId="279"/>
            <ac:spMk id="21" creationId="{25D72DCF-5CC5-43C9-B75A-058005056BEE}"/>
          </ac:spMkLst>
        </pc:spChg>
        <pc:spChg chg="mod">
          <ac:chgData name="Julie Campbell" userId="S::juliec@audienz.com::df5086f6-13ed-4e69-b43c-17720522b05d" providerId="AD" clId="Web-{171182D8-5E0F-C0C9-A2DC-99E8124F4E5D}" dt="2020-07-29T22:44:35.434" v="250" actId="20577"/>
          <ac:spMkLst>
            <pc:docMk/>
            <pc:sldMk cId="70112696" sldId="279"/>
            <ac:spMk id="22" creationId="{DEF5655A-5FC2-4614-A60F-8DBB572031D8}"/>
          </ac:spMkLst>
        </pc:spChg>
        <pc:spChg chg="mod">
          <ac:chgData name="Julie Campbell" userId="S::juliec@audienz.com::df5086f6-13ed-4e69-b43c-17720522b05d" providerId="AD" clId="Web-{171182D8-5E0F-C0C9-A2DC-99E8124F4E5D}" dt="2020-07-29T22:44:35.465" v="251" actId="20577"/>
          <ac:spMkLst>
            <pc:docMk/>
            <pc:sldMk cId="70112696" sldId="279"/>
            <ac:spMk id="23" creationId="{704E67C3-C128-47D8-840B-BB8753EB6A8F}"/>
          </ac:spMkLst>
        </pc:spChg>
        <pc:spChg chg="mod">
          <ac:chgData name="Julie Campbell" userId="S::juliec@audienz.com::df5086f6-13ed-4e69-b43c-17720522b05d" providerId="AD" clId="Web-{171182D8-5E0F-C0C9-A2DC-99E8124F4E5D}" dt="2020-07-29T22:44:35.059" v="248" actId="20577"/>
          <ac:spMkLst>
            <pc:docMk/>
            <pc:sldMk cId="70112696" sldId="279"/>
            <ac:spMk id="28" creationId="{D1464B9D-187E-4AFA-AC1F-5CEC98E95BC6}"/>
          </ac:spMkLst>
        </pc:spChg>
        <pc:spChg chg="mod">
          <ac:chgData name="Julie Campbell" userId="S::juliec@audienz.com::df5086f6-13ed-4e69-b43c-17720522b05d" providerId="AD" clId="Web-{171182D8-5E0F-C0C9-A2DC-99E8124F4E5D}" dt="2020-07-29T22:44:35.481" v="252" actId="20577"/>
          <ac:spMkLst>
            <pc:docMk/>
            <pc:sldMk cId="70112696" sldId="279"/>
            <ac:spMk id="33" creationId="{6D1C5EFA-B0FC-41AF-8105-B6980D18F264}"/>
          </ac:spMkLst>
        </pc:spChg>
        <pc:spChg chg="mod">
          <ac:chgData name="Julie Campbell" userId="S::juliec@audienz.com::df5086f6-13ed-4e69-b43c-17720522b05d" providerId="AD" clId="Web-{171182D8-5E0F-C0C9-A2DC-99E8124F4E5D}" dt="2020-07-29T22:44:35.496" v="253" actId="20577"/>
          <ac:spMkLst>
            <pc:docMk/>
            <pc:sldMk cId="70112696" sldId="279"/>
            <ac:spMk id="34" creationId="{8366B267-6D2A-40BF-A3F6-76274081510E}"/>
          </ac:spMkLst>
        </pc:spChg>
        <pc:spChg chg="mod">
          <ac:chgData name="Julie Campbell" userId="S::juliec@audienz.com::df5086f6-13ed-4e69-b43c-17720522b05d" providerId="AD" clId="Web-{171182D8-5E0F-C0C9-A2DC-99E8124F4E5D}" dt="2020-07-29T22:44:35.527" v="254" actId="20577"/>
          <ac:spMkLst>
            <pc:docMk/>
            <pc:sldMk cId="70112696" sldId="279"/>
            <ac:spMk id="35" creationId="{605140A8-1921-469C-9201-6A09D42CFF9C}"/>
          </ac:spMkLst>
        </pc:spChg>
        <pc:spChg chg="mod">
          <ac:chgData name="Julie Campbell" userId="S::juliec@audienz.com::df5086f6-13ed-4e69-b43c-17720522b05d" providerId="AD" clId="Web-{171182D8-5E0F-C0C9-A2DC-99E8124F4E5D}" dt="2020-07-29T22:44:35.559" v="255" actId="20577"/>
          <ac:spMkLst>
            <pc:docMk/>
            <pc:sldMk cId="70112696" sldId="279"/>
            <ac:spMk id="36" creationId="{0A5F5A73-AA27-4261-BA04-45BB55AA5AB5}"/>
          </ac:spMkLst>
        </pc:spChg>
        <pc:spChg chg="mod">
          <ac:chgData name="Julie Campbell" userId="S::juliec@audienz.com::df5086f6-13ed-4e69-b43c-17720522b05d" providerId="AD" clId="Web-{171182D8-5E0F-C0C9-A2DC-99E8124F4E5D}" dt="2020-07-29T22:44:35.574" v="256" actId="20577"/>
          <ac:spMkLst>
            <pc:docMk/>
            <pc:sldMk cId="70112696" sldId="279"/>
            <ac:spMk id="37" creationId="{CEDE2C26-825E-4BA8-967D-C842A5F6CCC2}"/>
          </ac:spMkLst>
        </pc:spChg>
        <pc:spChg chg="mod">
          <ac:chgData name="Julie Campbell" userId="S::juliec@audienz.com::df5086f6-13ed-4e69-b43c-17720522b05d" providerId="AD" clId="Web-{171182D8-5E0F-C0C9-A2DC-99E8124F4E5D}" dt="2020-07-29T22:44:35.590" v="257" actId="20577"/>
          <ac:spMkLst>
            <pc:docMk/>
            <pc:sldMk cId="70112696" sldId="279"/>
            <ac:spMk id="38" creationId="{D4DFB3D4-03FC-4983-AD33-9C5EC4C99068}"/>
          </ac:spMkLst>
        </pc:spChg>
      </pc:sldChg>
      <pc:sldChg chg="delCm">
        <pc:chgData name="Julie Campbell" userId="S::juliec@audienz.com::df5086f6-13ed-4e69-b43c-17720522b05d" providerId="AD" clId="Web-{171182D8-5E0F-C0C9-A2DC-99E8124F4E5D}" dt="2020-07-29T22:43:23.166" v="226"/>
        <pc:sldMkLst>
          <pc:docMk/>
          <pc:sldMk cId="3918680941" sldId="280"/>
        </pc:sldMkLst>
      </pc:sldChg>
      <pc:sldChg chg="modSp">
        <pc:chgData name="Julie Campbell" userId="S::juliec@audienz.com::df5086f6-13ed-4e69-b43c-17720522b05d" providerId="AD" clId="Web-{171182D8-5E0F-C0C9-A2DC-99E8124F4E5D}" dt="2020-07-29T22:41:33.070" v="212" actId="20577"/>
        <pc:sldMkLst>
          <pc:docMk/>
          <pc:sldMk cId="166671708" sldId="288"/>
        </pc:sldMkLst>
        <pc:spChg chg="mod">
          <ac:chgData name="Julie Campbell" userId="S::juliec@audienz.com::df5086f6-13ed-4e69-b43c-17720522b05d" providerId="AD" clId="Web-{171182D8-5E0F-C0C9-A2DC-99E8124F4E5D}" dt="2020-07-29T22:41:32.898" v="204" actId="20577"/>
          <ac:spMkLst>
            <pc:docMk/>
            <pc:sldMk cId="166671708" sldId="288"/>
            <ac:spMk id="2" creationId="{49A0A9E9-5FBD-4F00-8755-7756A8090D08}"/>
          </ac:spMkLst>
        </pc:spChg>
        <pc:spChg chg="mod">
          <ac:chgData name="Julie Campbell" userId="S::juliec@audienz.com::df5086f6-13ed-4e69-b43c-17720522b05d" providerId="AD" clId="Web-{171182D8-5E0F-C0C9-A2DC-99E8124F4E5D}" dt="2020-07-29T22:41:32.820" v="198" actId="20577"/>
          <ac:spMkLst>
            <pc:docMk/>
            <pc:sldMk cId="166671708" sldId="288"/>
            <ac:spMk id="4" creationId="{BEBA6688-56EF-4C10-A2DF-D076F7BDFC17}"/>
          </ac:spMkLst>
        </pc:spChg>
        <pc:spChg chg="mod">
          <ac:chgData name="Julie Campbell" userId="S::juliec@audienz.com::df5086f6-13ed-4e69-b43c-17720522b05d" providerId="AD" clId="Web-{171182D8-5E0F-C0C9-A2DC-99E8124F4E5D}" dt="2020-07-29T22:41:32.633" v="185" actId="20577"/>
          <ac:spMkLst>
            <pc:docMk/>
            <pc:sldMk cId="166671708" sldId="288"/>
            <ac:spMk id="5" creationId="{54AA9C75-B9DA-46E9-8A00-831E01D7D09D}"/>
          </ac:spMkLst>
        </pc:spChg>
        <pc:spChg chg="mod">
          <ac:chgData name="Julie Campbell" userId="S::juliec@audienz.com::df5086f6-13ed-4e69-b43c-17720522b05d" providerId="AD" clId="Web-{171182D8-5E0F-C0C9-A2DC-99E8124F4E5D}" dt="2020-07-29T22:41:33.070" v="212" actId="20577"/>
          <ac:spMkLst>
            <pc:docMk/>
            <pc:sldMk cId="166671708" sldId="288"/>
            <ac:spMk id="6" creationId="{BDF01274-67D8-463A-9DDA-D4DAE203AF37}"/>
          </ac:spMkLst>
        </pc:spChg>
        <pc:spChg chg="mod">
          <ac:chgData name="Julie Campbell" userId="S::juliec@audienz.com::df5086f6-13ed-4e69-b43c-17720522b05d" providerId="AD" clId="Web-{171182D8-5E0F-C0C9-A2DC-99E8124F4E5D}" dt="2020-07-29T22:41:32.805" v="197" actId="20577"/>
          <ac:spMkLst>
            <pc:docMk/>
            <pc:sldMk cId="166671708" sldId="288"/>
            <ac:spMk id="11" creationId="{7EB46CE8-8125-476D-A02A-3F42DC91A486}"/>
          </ac:spMkLst>
        </pc:spChg>
        <pc:spChg chg="mod">
          <ac:chgData name="Julie Campbell" userId="S::juliec@audienz.com::df5086f6-13ed-4e69-b43c-17720522b05d" providerId="AD" clId="Web-{171182D8-5E0F-C0C9-A2DC-99E8124F4E5D}" dt="2020-07-29T22:41:32.852" v="200" actId="20577"/>
          <ac:spMkLst>
            <pc:docMk/>
            <pc:sldMk cId="166671708" sldId="288"/>
            <ac:spMk id="25" creationId="{6EACF396-0B27-4468-915A-7E26446FB9E6}"/>
          </ac:spMkLst>
        </pc:spChg>
        <pc:spChg chg="mod">
          <ac:chgData name="Julie Campbell" userId="S::juliec@audienz.com::df5086f6-13ed-4e69-b43c-17720522b05d" providerId="AD" clId="Web-{171182D8-5E0F-C0C9-A2DC-99E8124F4E5D}" dt="2020-07-29T22:41:32.867" v="201" actId="20577"/>
          <ac:spMkLst>
            <pc:docMk/>
            <pc:sldMk cId="166671708" sldId="288"/>
            <ac:spMk id="27" creationId="{495CD7CB-720F-4DAB-AAAA-8C2BE7018B5F}"/>
          </ac:spMkLst>
        </pc:spChg>
        <pc:spChg chg="mod">
          <ac:chgData name="Julie Campbell" userId="S::juliec@audienz.com::df5086f6-13ed-4e69-b43c-17720522b05d" providerId="AD" clId="Web-{171182D8-5E0F-C0C9-A2DC-99E8124F4E5D}" dt="2020-07-29T22:41:32.867" v="202" actId="20577"/>
          <ac:spMkLst>
            <pc:docMk/>
            <pc:sldMk cId="166671708" sldId="288"/>
            <ac:spMk id="28" creationId="{454685FC-0AF7-4AA8-AA81-6B5F3370EC10}"/>
          </ac:spMkLst>
        </pc:spChg>
        <pc:spChg chg="mod">
          <ac:chgData name="Julie Campbell" userId="S::juliec@audienz.com::df5086f6-13ed-4e69-b43c-17720522b05d" providerId="AD" clId="Web-{171182D8-5E0F-C0C9-A2DC-99E8124F4E5D}" dt="2020-07-29T22:41:32.898" v="205" actId="20577"/>
          <ac:spMkLst>
            <pc:docMk/>
            <pc:sldMk cId="166671708" sldId="288"/>
            <ac:spMk id="29" creationId="{1781C86F-A99F-4CCF-9394-503C5960EFF6}"/>
          </ac:spMkLst>
        </pc:spChg>
        <pc:spChg chg="mod">
          <ac:chgData name="Julie Campbell" userId="S::juliec@audienz.com::df5086f6-13ed-4e69-b43c-17720522b05d" providerId="AD" clId="Web-{171182D8-5E0F-C0C9-A2DC-99E8124F4E5D}" dt="2020-07-29T22:41:32.914" v="206" actId="20577"/>
          <ac:spMkLst>
            <pc:docMk/>
            <pc:sldMk cId="166671708" sldId="288"/>
            <ac:spMk id="31" creationId="{093834A0-9B1E-4233-BF39-F9ADD59F79E8}"/>
          </ac:spMkLst>
        </pc:spChg>
        <pc:spChg chg="mod">
          <ac:chgData name="Julie Campbell" userId="S::juliec@audienz.com::df5086f6-13ed-4e69-b43c-17720522b05d" providerId="AD" clId="Web-{171182D8-5E0F-C0C9-A2DC-99E8124F4E5D}" dt="2020-07-29T22:41:32.930" v="207" actId="20577"/>
          <ac:spMkLst>
            <pc:docMk/>
            <pc:sldMk cId="166671708" sldId="288"/>
            <ac:spMk id="32" creationId="{B0A82365-329F-4957-BE6D-92729FA27A0F}"/>
          </ac:spMkLst>
        </pc:spChg>
        <pc:spChg chg="mod">
          <ac:chgData name="Julie Campbell" userId="S::juliec@audienz.com::df5086f6-13ed-4e69-b43c-17720522b05d" providerId="AD" clId="Web-{171182D8-5E0F-C0C9-A2DC-99E8124F4E5D}" dt="2020-07-29T22:41:32.945" v="208" actId="20577"/>
          <ac:spMkLst>
            <pc:docMk/>
            <pc:sldMk cId="166671708" sldId="288"/>
            <ac:spMk id="33" creationId="{7E296288-BEA5-4DF6-90C8-4E1F86F13214}"/>
          </ac:spMkLst>
        </pc:spChg>
        <pc:spChg chg="mod">
          <ac:chgData name="Julie Campbell" userId="S::juliec@audienz.com::df5086f6-13ed-4e69-b43c-17720522b05d" providerId="AD" clId="Web-{171182D8-5E0F-C0C9-A2DC-99E8124F4E5D}" dt="2020-07-29T22:41:32.961" v="209" actId="20577"/>
          <ac:spMkLst>
            <pc:docMk/>
            <pc:sldMk cId="166671708" sldId="288"/>
            <ac:spMk id="34" creationId="{ED3AA569-B6DC-4FD2-B275-A31FA2296B9D}"/>
          </ac:spMkLst>
        </pc:spChg>
        <pc:spChg chg="mod">
          <ac:chgData name="Julie Campbell" userId="S::juliec@audienz.com::df5086f6-13ed-4e69-b43c-17720522b05d" providerId="AD" clId="Web-{171182D8-5E0F-C0C9-A2DC-99E8124F4E5D}" dt="2020-07-29T22:41:32.695" v="189" actId="20577"/>
          <ac:spMkLst>
            <pc:docMk/>
            <pc:sldMk cId="166671708" sldId="288"/>
            <ac:spMk id="39" creationId="{A866C928-40F7-44EA-9030-3A8CA350790C}"/>
          </ac:spMkLst>
        </pc:spChg>
        <pc:spChg chg="mod">
          <ac:chgData name="Julie Campbell" userId="S::juliec@audienz.com::df5086f6-13ed-4e69-b43c-17720522b05d" providerId="AD" clId="Web-{171182D8-5E0F-C0C9-A2DC-99E8124F4E5D}" dt="2020-07-29T22:41:32.711" v="190" actId="20577"/>
          <ac:spMkLst>
            <pc:docMk/>
            <pc:sldMk cId="166671708" sldId="288"/>
            <ac:spMk id="40" creationId="{E82422A7-81F9-4536-8F24-97ED10818B7E}"/>
          </ac:spMkLst>
        </pc:spChg>
        <pc:spChg chg="mod">
          <ac:chgData name="Julie Campbell" userId="S::juliec@audienz.com::df5086f6-13ed-4e69-b43c-17720522b05d" providerId="AD" clId="Web-{171182D8-5E0F-C0C9-A2DC-99E8124F4E5D}" dt="2020-07-29T22:41:32.758" v="193" actId="20577"/>
          <ac:spMkLst>
            <pc:docMk/>
            <pc:sldMk cId="166671708" sldId="288"/>
            <ac:spMk id="42" creationId="{B2BA9670-38D7-4AB8-B45B-848CA87D403F}"/>
          </ac:spMkLst>
        </pc:spChg>
        <pc:spChg chg="mod">
          <ac:chgData name="Julie Campbell" userId="S::juliec@audienz.com::df5086f6-13ed-4e69-b43c-17720522b05d" providerId="AD" clId="Web-{171182D8-5E0F-C0C9-A2DC-99E8124F4E5D}" dt="2020-07-29T22:41:32.773" v="194" actId="20577"/>
          <ac:spMkLst>
            <pc:docMk/>
            <pc:sldMk cId="166671708" sldId="288"/>
            <ac:spMk id="43" creationId="{CD1FC02A-A405-4392-BA59-A6CB646FA9D0}"/>
          </ac:spMkLst>
        </pc:spChg>
        <pc:spChg chg="mod">
          <ac:chgData name="Julie Campbell" userId="S::juliec@audienz.com::df5086f6-13ed-4e69-b43c-17720522b05d" providerId="AD" clId="Web-{171182D8-5E0F-C0C9-A2DC-99E8124F4E5D}" dt="2020-07-29T22:41:32.664" v="187" actId="20577"/>
          <ac:spMkLst>
            <pc:docMk/>
            <pc:sldMk cId="166671708" sldId="288"/>
            <ac:spMk id="44" creationId="{CEE2126C-64FB-491E-86B8-4940321B3C37}"/>
          </ac:spMkLst>
        </pc:spChg>
        <pc:spChg chg="mod">
          <ac:chgData name="Julie Campbell" userId="S::juliec@audienz.com::df5086f6-13ed-4e69-b43c-17720522b05d" providerId="AD" clId="Web-{171182D8-5E0F-C0C9-A2DC-99E8124F4E5D}" dt="2020-07-29T22:41:32.727" v="191" actId="20577"/>
          <ac:spMkLst>
            <pc:docMk/>
            <pc:sldMk cId="166671708" sldId="288"/>
            <ac:spMk id="61" creationId="{0CC56AB5-C155-4A32-8703-28F1D5CB2D21}"/>
          </ac:spMkLst>
        </pc:spChg>
        <pc:spChg chg="mod">
          <ac:chgData name="Julie Campbell" userId="S::juliec@audienz.com::df5086f6-13ed-4e69-b43c-17720522b05d" providerId="AD" clId="Web-{171182D8-5E0F-C0C9-A2DC-99E8124F4E5D}" dt="2020-07-29T22:41:32.789" v="196" actId="20577"/>
          <ac:spMkLst>
            <pc:docMk/>
            <pc:sldMk cId="166671708" sldId="288"/>
            <ac:spMk id="62" creationId="{9BE9FB27-7C6F-4F3E-B1F2-9A90B59309E5}"/>
          </ac:spMkLst>
        </pc:spChg>
        <pc:spChg chg="mod">
          <ac:chgData name="Julie Campbell" userId="S::juliec@audienz.com::df5086f6-13ed-4e69-b43c-17720522b05d" providerId="AD" clId="Web-{171182D8-5E0F-C0C9-A2DC-99E8124F4E5D}" dt="2020-07-29T22:41:32.961" v="210" actId="20577"/>
          <ac:spMkLst>
            <pc:docMk/>
            <pc:sldMk cId="166671708" sldId="288"/>
            <ac:spMk id="72" creationId="{5C6CCA35-D428-42F8-AB6B-40A41DFB7C4A}"/>
          </ac:spMkLst>
        </pc:spChg>
        <pc:spChg chg="mod">
          <ac:chgData name="Julie Campbell" userId="S::juliec@audienz.com::df5086f6-13ed-4e69-b43c-17720522b05d" providerId="AD" clId="Web-{171182D8-5E0F-C0C9-A2DC-99E8124F4E5D}" dt="2020-07-29T22:41:32.992" v="211" actId="20577"/>
          <ac:spMkLst>
            <pc:docMk/>
            <pc:sldMk cId="166671708" sldId="288"/>
            <ac:spMk id="74" creationId="{3F1DAA10-DF22-4BA3-B032-895609272A0C}"/>
          </ac:spMkLst>
        </pc:spChg>
      </pc:sldChg>
      <pc:sldChg chg="modSp">
        <pc:chgData name="Julie Campbell" userId="S::juliec@audienz.com::df5086f6-13ed-4e69-b43c-17720522b05d" providerId="AD" clId="Web-{171182D8-5E0F-C0C9-A2DC-99E8124F4E5D}" dt="2020-07-29T22:39:41.099" v="5" actId="20577"/>
        <pc:sldMkLst>
          <pc:docMk/>
          <pc:sldMk cId="1583529098" sldId="289"/>
        </pc:sldMkLst>
        <pc:spChg chg="mod">
          <ac:chgData name="Julie Campbell" userId="S::juliec@audienz.com::df5086f6-13ed-4e69-b43c-17720522b05d" providerId="AD" clId="Web-{171182D8-5E0F-C0C9-A2DC-99E8124F4E5D}" dt="2020-07-29T22:39:41.021" v="1" actId="20577"/>
          <ac:spMkLst>
            <pc:docMk/>
            <pc:sldMk cId="1583529098" sldId="289"/>
            <ac:spMk id="2" creationId="{50ECDEEF-2AD9-4C0F-B010-337C1A61D14A}"/>
          </ac:spMkLst>
        </pc:spChg>
        <pc:spChg chg="mod">
          <ac:chgData name="Julie Campbell" userId="S::juliec@audienz.com::df5086f6-13ed-4e69-b43c-17720522b05d" providerId="AD" clId="Web-{171182D8-5E0F-C0C9-A2DC-99E8124F4E5D}" dt="2020-07-29T22:39:41.083" v="3" actId="20577"/>
          <ac:spMkLst>
            <pc:docMk/>
            <pc:sldMk cId="1583529098" sldId="289"/>
            <ac:spMk id="7" creationId="{FE5FAE11-94BF-4A08-89F8-8A2B40A98068}"/>
          </ac:spMkLst>
        </pc:spChg>
        <pc:spChg chg="mod">
          <ac:chgData name="Julie Campbell" userId="S::juliec@audienz.com::df5086f6-13ed-4e69-b43c-17720522b05d" providerId="AD" clId="Web-{171182D8-5E0F-C0C9-A2DC-99E8124F4E5D}" dt="2020-07-29T22:39:40.990" v="0" actId="20577"/>
          <ac:spMkLst>
            <pc:docMk/>
            <pc:sldMk cId="1583529098" sldId="289"/>
            <ac:spMk id="8" creationId="{637BEEA2-EA50-42EB-A7C5-FD48196C19E0}"/>
          </ac:spMkLst>
        </pc:spChg>
        <pc:spChg chg="mod">
          <ac:chgData name="Julie Campbell" userId="S::juliec@audienz.com::df5086f6-13ed-4e69-b43c-17720522b05d" providerId="AD" clId="Web-{171182D8-5E0F-C0C9-A2DC-99E8124F4E5D}" dt="2020-07-29T22:39:41.052" v="2" actId="20577"/>
          <ac:spMkLst>
            <pc:docMk/>
            <pc:sldMk cId="1583529098" sldId="289"/>
            <ac:spMk id="12" creationId="{B6E02512-62C6-43BA-8190-B956C9DC1E5D}"/>
          </ac:spMkLst>
        </pc:spChg>
        <pc:spChg chg="mod">
          <ac:chgData name="Julie Campbell" userId="S::juliec@audienz.com::df5086f6-13ed-4e69-b43c-17720522b05d" providerId="AD" clId="Web-{171182D8-5E0F-C0C9-A2DC-99E8124F4E5D}" dt="2020-07-29T22:39:41.099" v="4" actId="20577"/>
          <ac:spMkLst>
            <pc:docMk/>
            <pc:sldMk cId="1583529098" sldId="289"/>
            <ac:spMk id="18" creationId="{0A42D7B1-EBC5-4AA0-981E-CF414AF0E909}"/>
          </ac:spMkLst>
        </pc:spChg>
        <pc:spChg chg="mod">
          <ac:chgData name="Julie Campbell" userId="S::juliec@audienz.com::df5086f6-13ed-4e69-b43c-17720522b05d" providerId="AD" clId="Web-{171182D8-5E0F-C0C9-A2DC-99E8124F4E5D}" dt="2020-07-29T22:39:41.099" v="5" actId="20577"/>
          <ac:spMkLst>
            <pc:docMk/>
            <pc:sldMk cId="1583529098" sldId="289"/>
            <ac:spMk id="19" creationId="{029F0708-00F4-440C-93C3-E473E3BB0345}"/>
          </ac:spMkLst>
        </pc:spChg>
      </pc:sldChg>
      <pc:sldChg chg="modSp">
        <pc:chgData name="Julie Campbell" userId="S::juliec@audienz.com::df5086f6-13ed-4e69-b43c-17720522b05d" providerId="AD" clId="Web-{171182D8-5E0F-C0C9-A2DC-99E8124F4E5D}" dt="2020-07-29T22:41:32.586" v="184" actId="20577"/>
        <pc:sldMkLst>
          <pc:docMk/>
          <pc:sldMk cId="415679646" sldId="292"/>
        </pc:sldMkLst>
        <pc:spChg chg="mod">
          <ac:chgData name="Julie Campbell" userId="S::juliec@audienz.com::df5086f6-13ed-4e69-b43c-17720522b05d" providerId="AD" clId="Web-{171182D8-5E0F-C0C9-A2DC-99E8124F4E5D}" dt="2020-07-29T22:41:32.586" v="184" actId="20577"/>
          <ac:spMkLst>
            <pc:docMk/>
            <pc:sldMk cId="415679646" sldId="292"/>
            <ac:spMk id="2" creationId="{6BD5A368-CD78-4077-A7F4-972C5A563BEA}"/>
          </ac:spMkLst>
        </pc:spChg>
        <pc:spChg chg="mod">
          <ac:chgData name="Julie Campbell" userId="S::juliec@audienz.com::df5086f6-13ed-4e69-b43c-17720522b05d" providerId="AD" clId="Web-{171182D8-5E0F-C0C9-A2DC-99E8124F4E5D}" dt="2020-07-29T22:41:31.398" v="167" actId="20577"/>
          <ac:spMkLst>
            <pc:docMk/>
            <pc:sldMk cId="415679646" sldId="292"/>
            <ac:spMk id="4" creationId="{5B8CC845-66BF-4306-B2E1-F3B8F695FB1F}"/>
          </ac:spMkLst>
        </pc:spChg>
        <pc:spChg chg="mod">
          <ac:chgData name="Julie Campbell" userId="S::juliec@audienz.com::df5086f6-13ed-4e69-b43c-17720522b05d" providerId="AD" clId="Web-{171182D8-5E0F-C0C9-A2DC-99E8124F4E5D}" dt="2020-07-29T22:41:31.414" v="169" actId="20577"/>
          <ac:spMkLst>
            <pc:docMk/>
            <pc:sldMk cId="415679646" sldId="292"/>
            <ac:spMk id="5" creationId="{3C8F9765-3D30-42DF-AF50-91793B02338B}"/>
          </ac:spMkLst>
        </pc:spChg>
        <pc:spChg chg="mod">
          <ac:chgData name="Julie Campbell" userId="S::juliec@audienz.com::df5086f6-13ed-4e69-b43c-17720522b05d" providerId="AD" clId="Web-{171182D8-5E0F-C0C9-A2DC-99E8124F4E5D}" dt="2020-07-29T22:41:32.352" v="180" actId="20577"/>
          <ac:spMkLst>
            <pc:docMk/>
            <pc:sldMk cId="415679646" sldId="292"/>
            <ac:spMk id="12" creationId="{F0EB76C2-0688-4EC4-ACEF-C905E62A1238}"/>
          </ac:spMkLst>
        </pc:spChg>
        <pc:spChg chg="mod">
          <ac:chgData name="Julie Campbell" userId="S::juliec@audienz.com::df5086f6-13ed-4e69-b43c-17720522b05d" providerId="AD" clId="Web-{171182D8-5E0F-C0C9-A2DC-99E8124F4E5D}" dt="2020-07-29T22:41:31.430" v="170" actId="20577"/>
          <ac:spMkLst>
            <pc:docMk/>
            <pc:sldMk cId="415679646" sldId="292"/>
            <ac:spMk id="29" creationId="{2D6652A8-B940-435C-9117-FBFA2D872E0B}"/>
          </ac:spMkLst>
        </pc:spChg>
        <pc:spChg chg="mod">
          <ac:chgData name="Julie Campbell" userId="S::juliec@audienz.com::df5086f6-13ed-4e69-b43c-17720522b05d" providerId="AD" clId="Web-{171182D8-5E0F-C0C9-A2DC-99E8124F4E5D}" dt="2020-07-29T22:41:31.570" v="173" actId="20577"/>
          <ac:spMkLst>
            <pc:docMk/>
            <pc:sldMk cId="415679646" sldId="292"/>
            <ac:spMk id="32" creationId="{621DD68A-03AD-46AA-9E8D-87711C3B2240}"/>
          </ac:spMkLst>
        </pc:spChg>
        <pc:spChg chg="mod">
          <ac:chgData name="Julie Campbell" userId="S::juliec@audienz.com::df5086f6-13ed-4e69-b43c-17720522b05d" providerId="AD" clId="Web-{171182D8-5E0F-C0C9-A2DC-99E8124F4E5D}" dt="2020-07-29T22:41:31.461" v="172" actId="20577"/>
          <ac:spMkLst>
            <pc:docMk/>
            <pc:sldMk cId="415679646" sldId="292"/>
            <ac:spMk id="33" creationId="{07CCDC40-6620-4923-A435-6E3E143776C2}"/>
          </ac:spMkLst>
        </pc:spChg>
        <pc:spChg chg="mod">
          <ac:chgData name="Julie Campbell" userId="S::juliec@audienz.com::df5086f6-13ed-4e69-b43c-17720522b05d" providerId="AD" clId="Web-{171182D8-5E0F-C0C9-A2DC-99E8124F4E5D}" dt="2020-07-29T22:41:31.680" v="174" actId="20577"/>
          <ac:spMkLst>
            <pc:docMk/>
            <pc:sldMk cId="415679646" sldId="292"/>
            <ac:spMk id="41" creationId="{C7DBF5DA-2735-4D93-BD79-80CEC6F54899}"/>
          </ac:spMkLst>
        </pc:spChg>
        <pc:spChg chg="mod">
          <ac:chgData name="Julie Campbell" userId="S::juliec@audienz.com::df5086f6-13ed-4e69-b43c-17720522b05d" providerId="AD" clId="Web-{171182D8-5E0F-C0C9-A2DC-99E8124F4E5D}" dt="2020-07-29T22:41:31.805" v="175" actId="20577"/>
          <ac:spMkLst>
            <pc:docMk/>
            <pc:sldMk cId="415679646" sldId="292"/>
            <ac:spMk id="42" creationId="{BC6B4840-539F-490F-86FB-A59C60F7E895}"/>
          </ac:spMkLst>
        </pc:spChg>
        <pc:spChg chg="mod">
          <ac:chgData name="Julie Campbell" userId="S::juliec@audienz.com::df5086f6-13ed-4e69-b43c-17720522b05d" providerId="AD" clId="Web-{171182D8-5E0F-C0C9-A2DC-99E8124F4E5D}" dt="2020-07-29T22:41:31.914" v="176" actId="20577"/>
          <ac:spMkLst>
            <pc:docMk/>
            <pc:sldMk cId="415679646" sldId="292"/>
            <ac:spMk id="43" creationId="{9CD4D9E9-BBC2-436C-8038-67BC5999A10F}"/>
          </ac:spMkLst>
        </pc:spChg>
        <pc:spChg chg="mod">
          <ac:chgData name="Julie Campbell" userId="S::juliec@audienz.com::df5086f6-13ed-4e69-b43c-17720522b05d" providerId="AD" clId="Web-{171182D8-5E0F-C0C9-A2DC-99E8124F4E5D}" dt="2020-07-29T22:41:32.023" v="177" actId="20577"/>
          <ac:spMkLst>
            <pc:docMk/>
            <pc:sldMk cId="415679646" sldId="292"/>
            <ac:spMk id="44" creationId="{78165ABF-2C19-4777-AE06-17B45FEFFBCE}"/>
          </ac:spMkLst>
        </pc:spChg>
        <pc:spChg chg="mod">
          <ac:chgData name="Julie Campbell" userId="S::juliec@audienz.com::df5086f6-13ed-4e69-b43c-17720522b05d" providerId="AD" clId="Web-{171182D8-5E0F-C0C9-A2DC-99E8124F4E5D}" dt="2020-07-29T22:41:32.133" v="178" actId="20577"/>
          <ac:spMkLst>
            <pc:docMk/>
            <pc:sldMk cId="415679646" sldId="292"/>
            <ac:spMk id="45" creationId="{4C00159A-52D0-4E84-8700-DC9AF95399CE}"/>
          </ac:spMkLst>
        </pc:spChg>
        <pc:spChg chg="mod">
          <ac:chgData name="Julie Campbell" userId="S::juliec@audienz.com::df5086f6-13ed-4e69-b43c-17720522b05d" providerId="AD" clId="Web-{171182D8-5E0F-C0C9-A2DC-99E8124F4E5D}" dt="2020-07-29T22:41:32.242" v="179" actId="20577"/>
          <ac:spMkLst>
            <pc:docMk/>
            <pc:sldMk cId="415679646" sldId="292"/>
            <ac:spMk id="46" creationId="{E1E4E43C-9FB1-436F-B9F0-87CE37C36E0F}"/>
          </ac:spMkLst>
        </pc:spChg>
        <pc:spChg chg="mod">
          <ac:chgData name="Julie Campbell" userId="S::juliec@audienz.com::df5086f6-13ed-4e69-b43c-17720522b05d" providerId="AD" clId="Web-{171182D8-5E0F-C0C9-A2DC-99E8124F4E5D}" dt="2020-07-29T22:41:32.367" v="181" actId="20577"/>
          <ac:spMkLst>
            <pc:docMk/>
            <pc:sldMk cId="415679646" sldId="292"/>
            <ac:spMk id="47" creationId="{30E46298-5028-4CAF-AD98-1F54F754560B}"/>
          </ac:spMkLst>
        </pc:spChg>
      </pc:sldChg>
      <pc:sldChg chg="modSp">
        <pc:chgData name="Julie Campbell" userId="S::juliec@audienz.com::df5086f6-13ed-4e69-b43c-17720522b05d" providerId="AD" clId="Web-{171182D8-5E0F-C0C9-A2DC-99E8124F4E5D}" dt="2020-07-29T22:45:40.044" v="377" actId="20577"/>
        <pc:sldMkLst>
          <pc:docMk/>
          <pc:sldMk cId="2478379273" sldId="2060"/>
        </pc:sldMkLst>
        <pc:spChg chg="mod">
          <ac:chgData name="Julie Campbell" userId="S::juliec@audienz.com::df5086f6-13ed-4e69-b43c-17720522b05d" providerId="AD" clId="Web-{171182D8-5E0F-C0C9-A2DC-99E8124F4E5D}" dt="2020-07-29T22:45:39.607" v="349" actId="20577"/>
          <ac:spMkLst>
            <pc:docMk/>
            <pc:sldMk cId="2478379273" sldId="2060"/>
            <ac:spMk id="2" creationId="{33BF957E-A1FE-4395-B920-75331F7E16BD}"/>
          </ac:spMkLst>
        </pc:spChg>
        <pc:spChg chg="mod">
          <ac:chgData name="Julie Campbell" userId="S::juliec@audienz.com::df5086f6-13ed-4e69-b43c-17720522b05d" providerId="AD" clId="Web-{171182D8-5E0F-C0C9-A2DC-99E8124F4E5D}" dt="2020-07-29T22:45:39.248" v="336" actId="20577"/>
          <ac:spMkLst>
            <pc:docMk/>
            <pc:sldMk cId="2478379273" sldId="2060"/>
            <ac:spMk id="21" creationId="{6D7795D0-025F-491F-BAE7-5B710911E7FD}"/>
          </ac:spMkLst>
        </pc:spChg>
        <pc:spChg chg="mod">
          <ac:chgData name="Julie Campbell" userId="S::juliec@audienz.com::df5086f6-13ed-4e69-b43c-17720522b05d" providerId="AD" clId="Web-{171182D8-5E0F-C0C9-A2DC-99E8124F4E5D}" dt="2020-07-29T22:45:39.638" v="355" actId="20577"/>
          <ac:spMkLst>
            <pc:docMk/>
            <pc:sldMk cId="2478379273" sldId="2060"/>
            <ac:spMk id="61" creationId="{43886187-AB58-4976-B926-AA2A6457D398}"/>
          </ac:spMkLst>
        </pc:spChg>
        <pc:spChg chg="mod">
          <ac:chgData name="Julie Campbell" userId="S::juliec@audienz.com::df5086f6-13ed-4e69-b43c-17720522b05d" providerId="AD" clId="Web-{171182D8-5E0F-C0C9-A2DC-99E8124F4E5D}" dt="2020-07-29T22:45:39.654" v="356" actId="20577"/>
          <ac:spMkLst>
            <pc:docMk/>
            <pc:sldMk cId="2478379273" sldId="2060"/>
            <ac:spMk id="62" creationId="{6A2710F0-AF01-433A-8CBC-292505A9BCDA}"/>
          </ac:spMkLst>
        </pc:spChg>
        <pc:spChg chg="mod">
          <ac:chgData name="Julie Campbell" userId="S::juliec@audienz.com::df5086f6-13ed-4e69-b43c-17720522b05d" providerId="AD" clId="Web-{171182D8-5E0F-C0C9-A2DC-99E8124F4E5D}" dt="2020-07-29T22:45:39.623" v="351" actId="20577"/>
          <ac:spMkLst>
            <pc:docMk/>
            <pc:sldMk cId="2478379273" sldId="2060"/>
            <ac:spMk id="64" creationId="{E2C18E6D-2A2A-4F7F-80C5-61D207533CAA}"/>
          </ac:spMkLst>
        </pc:spChg>
        <pc:spChg chg="mod">
          <ac:chgData name="Julie Campbell" userId="S::juliec@audienz.com::df5086f6-13ed-4e69-b43c-17720522b05d" providerId="AD" clId="Web-{171182D8-5E0F-C0C9-A2DC-99E8124F4E5D}" dt="2020-07-29T22:45:39.638" v="354" actId="20577"/>
          <ac:spMkLst>
            <pc:docMk/>
            <pc:sldMk cId="2478379273" sldId="2060"/>
            <ac:spMk id="66" creationId="{B5D6D0F2-4F33-402F-AD16-00AB1B79706B}"/>
          </ac:spMkLst>
        </pc:spChg>
        <pc:spChg chg="mod">
          <ac:chgData name="Julie Campbell" userId="S::juliec@audienz.com::df5086f6-13ed-4e69-b43c-17720522b05d" providerId="AD" clId="Web-{171182D8-5E0F-C0C9-A2DC-99E8124F4E5D}" dt="2020-07-29T22:45:39.841" v="363" actId="20577"/>
          <ac:spMkLst>
            <pc:docMk/>
            <pc:sldMk cId="2478379273" sldId="2060"/>
            <ac:spMk id="84" creationId="{215D37B4-00C3-4E45-9E71-EDAB92E89EEF}"/>
          </ac:spMkLst>
        </pc:spChg>
        <pc:spChg chg="mod">
          <ac:chgData name="Julie Campbell" userId="S::juliec@audienz.com::df5086f6-13ed-4e69-b43c-17720522b05d" providerId="AD" clId="Web-{171182D8-5E0F-C0C9-A2DC-99E8124F4E5D}" dt="2020-07-29T22:45:39.904" v="367" actId="20577"/>
          <ac:spMkLst>
            <pc:docMk/>
            <pc:sldMk cId="2478379273" sldId="2060"/>
            <ac:spMk id="87" creationId="{9013F336-B854-4262-A4FE-394DC89CD4D6}"/>
          </ac:spMkLst>
        </pc:spChg>
        <pc:spChg chg="mod">
          <ac:chgData name="Julie Campbell" userId="S::juliec@audienz.com::df5086f6-13ed-4e69-b43c-17720522b05d" providerId="AD" clId="Web-{171182D8-5E0F-C0C9-A2DC-99E8124F4E5D}" dt="2020-07-29T22:45:39.919" v="368" actId="20577"/>
          <ac:spMkLst>
            <pc:docMk/>
            <pc:sldMk cId="2478379273" sldId="2060"/>
            <ac:spMk id="88" creationId="{8AC30E0F-84B3-408A-B908-927E20492177}"/>
          </ac:spMkLst>
        </pc:spChg>
        <pc:spChg chg="mod">
          <ac:chgData name="Julie Campbell" userId="S::juliec@audienz.com::df5086f6-13ed-4e69-b43c-17720522b05d" providerId="AD" clId="Web-{171182D8-5E0F-C0C9-A2DC-99E8124F4E5D}" dt="2020-07-29T22:45:39.966" v="370" actId="20577"/>
          <ac:spMkLst>
            <pc:docMk/>
            <pc:sldMk cId="2478379273" sldId="2060"/>
            <ac:spMk id="90" creationId="{0CFB8254-E8E1-4667-8819-20FDD69BC2A6}"/>
          </ac:spMkLst>
        </pc:spChg>
        <pc:spChg chg="mod">
          <ac:chgData name="Julie Campbell" userId="S::juliec@audienz.com::df5086f6-13ed-4e69-b43c-17720522b05d" providerId="AD" clId="Web-{171182D8-5E0F-C0C9-A2DC-99E8124F4E5D}" dt="2020-07-29T22:45:39.998" v="374" actId="20577"/>
          <ac:spMkLst>
            <pc:docMk/>
            <pc:sldMk cId="2478379273" sldId="2060"/>
            <ac:spMk id="92" creationId="{18641B33-69EB-46FE-BE98-6EB153253C49}"/>
          </ac:spMkLst>
        </pc:spChg>
        <pc:spChg chg="mod">
          <ac:chgData name="Julie Campbell" userId="S::juliec@audienz.com::df5086f6-13ed-4e69-b43c-17720522b05d" providerId="AD" clId="Web-{171182D8-5E0F-C0C9-A2DC-99E8124F4E5D}" dt="2020-07-29T22:45:40.013" v="375" actId="20577"/>
          <ac:spMkLst>
            <pc:docMk/>
            <pc:sldMk cId="2478379273" sldId="2060"/>
            <ac:spMk id="93" creationId="{33E20030-DCBB-49CC-A877-6EB83742764C}"/>
          </ac:spMkLst>
        </pc:spChg>
        <pc:spChg chg="mod">
          <ac:chgData name="Julie Campbell" userId="S::juliec@audienz.com::df5086f6-13ed-4e69-b43c-17720522b05d" providerId="AD" clId="Web-{171182D8-5E0F-C0C9-A2DC-99E8124F4E5D}" dt="2020-07-29T22:45:39.873" v="366" actId="20577"/>
          <ac:spMkLst>
            <pc:docMk/>
            <pc:sldMk cId="2478379273" sldId="2060"/>
            <ac:spMk id="95" creationId="{5020A6DF-C6AE-41E9-8705-5184E112923A}"/>
          </ac:spMkLst>
        </pc:spChg>
        <pc:spChg chg="mod">
          <ac:chgData name="Julie Campbell" userId="S::juliec@audienz.com::df5086f6-13ed-4e69-b43c-17720522b05d" providerId="AD" clId="Web-{171182D8-5E0F-C0C9-A2DC-99E8124F4E5D}" dt="2020-07-29T22:45:39.982" v="373" actId="20577"/>
          <ac:spMkLst>
            <pc:docMk/>
            <pc:sldMk cId="2478379273" sldId="2060"/>
            <ac:spMk id="96" creationId="{2A17BB63-C0FE-4453-B42E-066904785D9A}"/>
          </ac:spMkLst>
        </pc:spChg>
        <pc:spChg chg="mod">
          <ac:chgData name="Julie Campbell" userId="S::juliec@audienz.com::df5086f6-13ed-4e69-b43c-17720522b05d" providerId="AD" clId="Web-{171182D8-5E0F-C0C9-A2DC-99E8124F4E5D}" dt="2020-07-29T22:45:39.560" v="347" actId="20577"/>
          <ac:spMkLst>
            <pc:docMk/>
            <pc:sldMk cId="2478379273" sldId="2060"/>
            <ac:spMk id="99" creationId="{5D22ACD0-A919-4A6F-80C5-62530151B81A}"/>
          </ac:spMkLst>
        </pc:spChg>
        <pc:spChg chg="mod">
          <ac:chgData name="Julie Campbell" userId="S::juliec@audienz.com::df5086f6-13ed-4e69-b43c-17720522b05d" providerId="AD" clId="Web-{171182D8-5E0F-C0C9-A2DC-99E8124F4E5D}" dt="2020-07-29T22:45:39.466" v="345" actId="20577"/>
          <ac:spMkLst>
            <pc:docMk/>
            <pc:sldMk cId="2478379273" sldId="2060"/>
            <ac:spMk id="100" creationId="{767DBFCA-91FA-4597-B867-87978EA01B00}"/>
          </ac:spMkLst>
        </pc:spChg>
        <pc:spChg chg="mod">
          <ac:chgData name="Julie Campbell" userId="S::juliec@audienz.com::df5086f6-13ed-4e69-b43c-17720522b05d" providerId="AD" clId="Web-{171182D8-5E0F-C0C9-A2DC-99E8124F4E5D}" dt="2020-07-29T22:45:39.513" v="346" actId="20577"/>
          <ac:spMkLst>
            <pc:docMk/>
            <pc:sldMk cId="2478379273" sldId="2060"/>
            <ac:spMk id="101" creationId="{714FE61F-7120-4C90-8A4B-CB2EEBDDF5EF}"/>
          </ac:spMkLst>
        </pc:spChg>
        <pc:spChg chg="mod">
          <ac:chgData name="Julie Campbell" userId="S::juliec@audienz.com::df5086f6-13ed-4e69-b43c-17720522b05d" providerId="AD" clId="Web-{171182D8-5E0F-C0C9-A2DC-99E8124F4E5D}" dt="2020-07-29T22:45:39.248" v="337" actId="20577"/>
          <ac:spMkLst>
            <pc:docMk/>
            <pc:sldMk cId="2478379273" sldId="2060"/>
            <ac:spMk id="103" creationId="{7D80B910-39C6-4658-A89B-16F6AC75C4B5}"/>
          </ac:spMkLst>
        </pc:spChg>
        <pc:spChg chg="mod">
          <ac:chgData name="Julie Campbell" userId="S::juliec@audienz.com::df5086f6-13ed-4e69-b43c-17720522b05d" providerId="AD" clId="Web-{171182D8-5E0F-C0C9-A2DC-99E8124F4E5D}" dt="2020-07-29T22:45:39.294" v="338" actId="20577"/>
          <ac:spMkLst>
            <pc:docMk/>
            <pc:sldMk cId="2478379273" sldId="2060"/>
            <ac:spMk id="104" creationId="{6586B66F-83B9-4C68-87AD-7EC5710E38AC}"/>
          </ac:spMkLst>
        </pc:spChg>
        <pc:spChg chg="mod">
          <ac:chgData name="Julie Campbell" userId="S::juliec@audienz.com::df5086f6-13ed-4e69-b43c-17720522b05d" providerId="AD" clId="Web-{171182D8-5E0F-C0C9-A2DC-99E8124F4E5D}" dt="2020-07-29T22:45:39.326" v="339" actId="20577"/>
          <ac:spMkLst>
            <pc:docMk/>
            <pc:sldMk cId="2478379273" sldId="2060"/>
            <ac:spMk id="105" creationId="{C26EBC53-40FE-4663-B92D-5D223B91356D}"/>
          </ac:spMkLst>
        </pc:spChg>
        <pc:spChg chg="mod">
          <ac:chgData name="Julie Campbell" userId="S::juliec@audienz.com::df5086f6-13ed-4e69-b43c-17720522b05d" providerId="AD" clId="Web-{171182D8-5E0F-C0C9-A2DC-99E8124F4E5D}" dt="2020-07-29T22:45:39.373" v="341" actId="20577"/>
          <ac:spMkLst>
            <pc:docMk/>
            <pc:sldMk cId="2478379273" sldId="2060"/>
            <ac:spMk id="107" creationId="{7EF4C1AB-E61F-40DF-B214-CF60D44F4AFB}"/>
          </ac:spMkLst>
        </pc:spChg>
        <pc:spChg chg="mod">
          <ac:chgData name="Julie Campbell" userId="S::juliec@audienz.com::df5086f6-13ed-4e69-b43c-17720522b05d" providerId="AD" clId="Web-{171182D8-5E0F-C0C9-A2DC-99E8124F4E5D}" dt="2020-07-29T22:45:39.404" v="342" actId="20577"/>
          <ac:spMkLst>
            <pc:docMk/>
            <pc:sldMk cId="2478379273" sldId="2060"/>
            <ac:spMk id="108" creationId="{B2F7555A-FDFC-4798-B82E-6B5B2A0997C4}"/>
          </ac:spMkLst>
        </pc:spChg>
        <pc:spChg chg="mod">
          <ac:chgData name="Julie Campbell" userId="S::juliec@audienz.com::df5086f6-13ed-4e69-b43c-17720522b05d" providerId="AD" clId="Web-{171182D8-5E0F-C0C9-A2DC-99E8124F4E5D}" dt="2020-07-29T22:45:39.435" v="343" actId="20577"/>
          <ac:spMkLst>
            <pc:docMk/>
            <pc:sldMk cId="2478379273" sldId="2060"/>
            <ac:spMk id="109" creationId="{C91ED7E5-36B8-4784-9328-C56D97A3C996}"/>
          </ac:spMkLst>
        </pc:spChg>
        <pc:spChg chg="mod">
          <ac:chgData name="Julie Campbell" userId="S::juliec@audienz.com::df5086f6-13ed-4e69-b43c-17720522b05d" providerId="AD" clId="Web-{171182D8-5E0F-C0C9-A2DC-99E8124F4E5D}" dt="2020-07-29T22:45:39.669" v="357" actId="20577"/>
          <ac:spMkLst>
            <pc:docMk/>
            <pc:sldMk cId="2478379273" sldId="2060"/>
            <ac:spMk id="115" creationId="{F22A0D74-6B5B-4019-930C-09FDEF7E3A5E}"/>
          </ac:spMkLst>
        </pc:spChg>
        <pc:spChg chg="mod">
          <ac:chgData name="Julie Campbell" userId="S::juliec@audienz.com::df5086f6-13ed-4e69-b43c-17720522b05d" providerId="AD" clId="Web-{171182D8-5E0F-C0C9-A2DC-99E8124F4E5D}" dt="2020-07-29T22:45:39.685" v="358" actId="20577"/>
          <ac:spMkLst>
            <pc:docMk/>
            <pc:sldMk cId="2478379273" sldId="2060"/>
            <ac:spMk id="116" creationId="{CE694BEB-84E9-4191-8D2D-12E2732F0777}"/>
          </ac:spMkLst>
        </pc:spChg>
        <pc:spChg chg="mod">
          <ac:chgData name="Julie Campbell" userId="S::juliec@audienz.com::df5086f6-13ed-4e69-b43c-17720522b05d" providerId="AD" clId="Web-{171182D8-5E0F-C0C9-A2DC-99E8124F4E5D}" dt="2020-07-29T22:45:39.716" v="359" actId="20577"/>
          <ac:spMkLst>
            <pc:docMk/>
            <pc:sldMk cId="2478379273" sldId="2060"/>
            <ac:spMk id="117" creationId="{B34AE16D-9D6A-4702-91F6-163E4244AEE4}"/>
          </ac:spMkLst>
        </pc:spChg>
        <pc:spChg chg="mod">
          <ac:chgData name="Julie Campbell" userId="S::juliec@audienz.com::df5086f6-13ed-4e69-b43c-17720522b05d" providerId="AD" clId="Web-{171182D8-5E0F-C0C9-A2DC-99E8124F4E5D}" dt="2020-07-29T22:45:39.748" v="360" actId="20577"/>
          <ac:spMkLst>
            <pc:docMk/>
            <pc:sldMk cId="2478379273" sldId="2060"/>
            <ac:spMk id="118" creationId="{9897E64C-B84C-401D-821A-66E375D5A409}"/>
          </ac:spMkLst>
        </pc:spChg>
        <pc:spChg chg="mod">
          <ac:chgData name="Julie Campbell" userId="S::juliec@audienz.com::df5086f6-13ed-4e69-b43c-17720522b05d" providerId="AD" clId="Web-{171182D8-5E0F-C0C9-A2DC-99E8124F4E5D}" dt="2020-07-29T22:45:39.779" v="361" actId="20577"/>
          <ac:spMkLst>
            <pc:docMk/>
            <pc:sldMk cId="2478379273" sldId="2060"/>
            <ac:spMk id="119" creationId="{EF8AFA9A-17D7-404B-B402-EAE389E538CF}"/>
          </ac:spMkLst>
        </pc:spChg>
        <pc:spChg chg="mod">
          <ac:chgData name="Julie Campbell" userId="S::juliec@audienz.com::df5086f6-13ed-4e69-b43c-17720522b05d" providerId="AD" clId="Web-{171182D8-5E0F-C0C9-A2DC-99E8124F4E5D}" dt="2020-07-29T22:45:39.810" v="362" actId="20577"/>
          <ac:spMkLst>
            <pc:docMk/>
            <pc:sldMk cId="2478379273" sldId="2060"/>
            <ac:spMk id="120" creationId="{DE9D5881-3DFF-4A8B-BBCF-F14185CADB44}"/>
          </ac:spMkLst>
        </pc:spChg>
        <pc:spChg chg="mod">
          <ac:chgData name="Julie Campbell" userId="S::juliec@audienz.com::df5086f6-13ed-4e69-b43c-17720522b05d" providerId="AD" clId="Web-{171182D8-5E0F-C0C9-A2DC-99E8124F4E5D}" dt="2020-07-29T22:45:39.935" v="369" actId="20577"/>
          <ac:spMkLst>
            <pc:docMk/>
            <pc:sldMk cId="2478379273" sldId="2060"/>
            <ac:spMk id="121" creationId="{B5326DFC-D321-46F0-96D5-ECE1907FDE22}"/>
          </ac:spMkLst>
        </pc:spChg>
        <pc:spChg chg="mod">
          <ac:chgData name="Julie Campbell" userId="S::juliec@audienz.com::df5086f6-13ed-4e69-b43c-17720522b05d" providerId="AD" clId="Web-{171182D8-5E0F-C0C9-A2DC-99E8124F4E5D}" dt="2020-07-29T22:45:40.029" v="376" actId="20577"/>
          <ac:spMkLst>
            <pc:docMk/>
            <pc:sldMk cId="2478379273" sldId="2060"/>
            <ac:spMk id="123" creationId="{9A08610E-A269-4997-B95D-BFD0DB16104B}"/>
          </ac:spMkLst>
        </pc:spChg>
        <pc:spChg chg="mod">
          <ac:chgData name="Julie Campbell" userId="S::juliec@audienz.com::df5086f6-13ed-4e69-b43c-17720522b05d" providerId="AD" clId="Web-{171182D8-5E0F-C0C9-A2DC-99E8124F4E5D}" dt="2020-07-29T22:45:40.044" v="377" actId="20577"/>
          <ac:spMkLst>
            <pc:docMk/>
            <pc:sldMk cId="2478379273" sldId="2060"/>
            <ac:spMk id="124" creationId="{637BC4DA-E83A-4844-B3A6-21B276A8E83D}"/>
          </ac:spMkLst>
        </pc:spChg>
      </pc:sldChg>
      <pc:sldChg chg="modSp">
        <pc:chgData name="Julie Campbell" userId="S::juliec@audienz.com::df5086f6-13ed-4e69-b43c-17720522b05d" providerId="AD" clId="Web-{171182D8-5E0F-C0C9-A2DC-99E8124F4E5D}" dt="2020-07-29T22:41:33.258" v="225" actId="20577"/>
        <pc:sldMkLst>
          <pc:docMk/>
          <pc:sldMk cId="2407018841" sldId="2064"/>
        </pc:sldMkLst>
        <pc:spChg chg="mod">
          <ac:chgData name="Julie Campbell" userId="S::juliec@audienz.com::df5086f6-13ed-4e69-b43c-17720522b05d" providerId="AD" clId="Web-{171182D8-5E0F-C0C9-A2DC-99E8124F4E5D}" dt="2020-07-29T22:41:33.133" v="214" actId="20577"/>
          <ac:spMkLst>
            <pc:docMk/>
            <pc:sldMk cId="2407018841" sldId="2064"/>
            <ac:spMk id="4" creationId="{0671BCE3-B3F5-414B-B271-63F0B666BF29}"/>
          </ac:spMkLst>
        </pc:spChg>
        <pc:spChg chg="mod">
          <ac:chgData name="Julie Campbell" userId="S::juliec@audienz.com::df5086f6-13ed-4e69-b43c-17720522b05d" providerId="AD" clId="Web-{171182D8-5E0F-C0C9-A2DC-99E8124F4E5D}" dt="2020-07-29T22:41:33.148" v="216" actId="20577"/>
          <ac:spMkLst>
            <pc:docMk/>
            <pc:sldMk cId="2407018841" sldId="2064"/>
            <ac:spMk id="5" creationId="{17F7BC7B-30B0-497E-A790-D601357C9A7B}"/>
          </ac:spMkLst>
        </pc:spChg>
        <pc:spChg chg="mod">
          <ac:chgData name="Julie Campbell" userId="S::juliec@audienz.com::df5086f6-13ed-4e69-b43c-17720522b05d" providerId="AD" clId="Web-{171182D8-5E0F-C0C9-A2DC-99E8124F4E5D}" dt="2020-07-29T22:41:33.258" v="225" actId="20577"/>
          <ac:spMkLst>
            <pc:docMk/>
            <pc:sldMk cId="2407018841" sldId="2064"/>
            <ac:spMk id="7" creationId="{6D8A4160-BF53-4222-856C-E1BC964FBB6F}"/>
          </ac:spMkLst>
        </pc:spChg>
        <pc:spChg chg="mod">
          <ac:chgData name="Julie Campbell" userId="S::juliec@audienz.com::df5086f6-13ed-4e69-b43c-17720522b05d" providerId="AD" clId="Web-{171182D8-5E0F-C0C9-A2DC-99E8124F4E5D}" dt="2020-07-29T22:41:33.164" v="217" actId="20577"/>
          <ac:spMkLst>
            <pc:docMk/>
            <pc:sldMk cId="2407018841" sldId="2064"/>
            <ac:spMk id="21" creationId="{FD3AF5EF-6CFF-4BA8-B116-5E6AB4EE2EC7}"/>
          </ac:spMkLst>
        </pc:spChg>
        <pc:spChg chg="mod">
          <ac:chgData name="Julie Campbell" userId="S::juliec@audienz.com::df5086f6-13ed-4e69-b43c-17720522b05d" providerId="AD" clId="Web-{171182D8-5E0F-C0C9-A2DC-99E8124F4E5D}" dt="2020-07-29T22:41:33.164" v="218" actId="20577"/>
          <ac:spMkLst>
            <pc:docMk/>
            <pc:sldMk cId="2407018841" sldId="2064"/>
            <ac:spMk id="24" creationId="{F1A68C44-F926-4968-BABB-2DBD6192C8F0}"/>
          </ac:spMkLst>
        </pc:spChg>
        <pc:spChg chg="mod">
          <ac:chgData name="Julie Campbell" userId="S::juliec@audienz.com::df5086f6-13ed-4e69-b43c-17720522b05d" providerId="AD" clId="Web-{171182D8-5E0F-C0C9-A2DC-99E8124F4E5D}" dt="2020-07-29T22:41:33.180" v="219" actId="20577"/>
          <ac:spMkLst>
            <pc:docMk/>
            <pc:sldMk cId="2407018841" sldId="2064"/>
            <ac:spMk id="28" creationId="{51B004C8-EF21-456F-A137-7C1C949C3A19}"/>
          </ac:spMkLst>
        </pc:spChg>
        <pc:spChg chg="mod">
          <ac:chgData name="Julie Campbell" userId="S::juliec@audienz.com::df5086f6-13ed-4e69-b43c-17720522b05d" providerId="AD" clId="Web-{171182D8-5E0F-C0C9-A2DC-99E8124F4E5D}" dt="2020-07-29T22:41:33.195" v="221" actId="20577"/>
          <ac:spMkLst>
            <pc:docMk/>
            <pc:sldMk cId="2407018841" sldId="2064"/>
            <ac:spMk id="29" creationId="{7BDA6E7D-4854-465C-A715-4CE64CA31C7D}"/>
          </ac:spMkLst>
        </pc:spChg>
        <pc:spChg chg="mod">
          <ac:chgData name="Julie Campbell" userId="S::juliec@audienz.com::df5086f6-13ed-4e69-b43c-17720522b05d" providerId="AD" clId="Web-{171182D8-5E0F-C0C9-A2DC-99E8124F4E5D}" dt="2020-07-29T22:41:33.211" v="223" actId="20577"/>
          <ac:spMkLst>
            <pc:docMk/>
            <pc:sldMk cId="2407018841" sldId="2064"/>
            <ac:spMk id="30" creationId="{222A62FF-9375-449E-89D6-91F5B26EDF22}"/>
          </ac:spMkLst>
        </pc:spChg>
      </pc:sldChg>
    </pc:docChg>
  </pc:docChgLst>
  <pc:docChgLst>
    <pc:chgData name="Quincy Kosena" userId="34552e9c-390f-40b5-8a42-f626db2682ad" providerId="ADAL" clId="{48539556-DFC7-D249-8795-67459417A1A9}"/>
    <pc:docChg chg="custSel modSld">
      <pc:chgData name="Quincy Kosena" userId="34552e9c-390f-40b5-8a42-f626db2682ad" providerId="ADAL" clId="{48539556-DFC7-D249-8795-67459417A1A9}" dt="2020-06-24T02:15:54.281" v="92"/>
      <pc:docMkLst>
        <pc:docMk/>
      </pc:docMkLst>
      <pc:sldChg chg="modSp">
        <pc:chgData name="Quincy Kosena" userId="34552e9c-390f-40b5-8a42-f626db2682ad" providerId="ADAL" clId="{48539556-DFC7-D249-8795-67459417A1A9}" dt="2020-06-24T02:13:45.159" v="80" actId="13926"/>
        <pc:sldMkLst>
          <pc:docMk/>
          <pc:sldMk cId="3839829678" sldId="260"/>
        </pc:sldMkLst>
        <pc:spChg chg="mod">
          <ac:chgData name="Quincy Kosena" userId="34552e9c-390f-40b5-8a42-f626db2682ad" providerId="ADAL" clId="{48539556-DFC7-D249-8795-67459417A1A9}" dt="2020-06-24T02:08:03.457" v="64" actId="13926"/>
          <ac:spMkLst>
            <pc:docMk/>
            <pc:sldMk cId="3839829678" sldId="260"/>
            <ac:spMk id="4" creationId="{DE43F494-B992-40EC-B339-5765DC080332}"/>
          </ac:spMkLst>
        </pc:spChg>
        <pc:spChg chg="mod">
          <ac:chgData name="Quincy Kosena" userId="34552e9c-390f-40b5-8a42-f626db2682ad" providerId="ADAL" clId="{48539556-DFC7-D249-8795-67459417A1A9}" dt="2020-06-24T02:08:07.790" v="66" actId="13926"/>
          <ac:spMkLst>
            <pc:docMk/>
            <pc:sldMk cId="3839829678" sldId="260"/>
            <ac:spMk id="23" creationId="{C68AFD80-B386-4645-9329-4AFFDC171F0B}"/>
          </ac:spMkLst>
        </pc:spChg>
        <pc:spChg chg="mod">
          <ac:chgData name="Quincy Kosena" userId="34552e9c-390f-40b5-8a42-f626db2682ad" providerId="ADAL" clId="{48539556-DFC7-D249-8795-67459417A1A9}" dt="2020-06-24T02:13:45.159" v="80" actId="13926"/>
          <ac:spMkLst>
            <pc:docMk/>
            <pc:sldMk cId="3839829678" sldId="260"/>
            <ac:spMk id="28" creationId="{B1AA46E7-6AF9-4FD7-9386-55222FF6ECA5}"/>
          </ac:spMkLst>
        </pc:spChg>
      </pc:sldChg>
      <pc:sldChg chg="modSp">
        <pc:chgData name="Quincy Kosena" userId="34552e9c-390f-40b5-8a42-f626db2682ad" providerId="ADAL" clId="{48539556-DFC7-D249-8795-67459417A1A9}" dt="2020-06-24T02:11:16.874" v="79" actId="13926"/>
        <pc:sldMkLst>
          <pc:docMk/>
          <pc:sldMk cId="3955326522" sldId="261"/>
        </pc:sldMkLst>
        <pc:spChg chg="mod">
          <ac:chgData name="Quincy Kosena" userId="34552e9c-390f-40b5-8a42-f626db2682ad" providerId="ADAL" clId="{48539556-DFC7-D249-8795-67459417A1A9}" dt="2020-06-24T02:07:14.281" v="53" actId="13926"/>
          <ac:spMkLst>
            <pc:docMk/>
            <pc:sldMk cId="3955326522" sldId="261"/>
            <ac:spMk id="5" creationId="{00501C87-C616-4408-B5A1-B6CD4FFEB4E0}"/>
          </ac:spMkLst>
        </pc:spChg>
        <pc:spChg chg="mod">
          <ac:chgData name="Quincy Kosena" userId="34552e9c-390f-40b5-8a42-f626db2682ad" providerId="ADAL" clId="{48539556-DFC7-D249-8795-67459417A1A9}" dt="2020-06-24T02:11:16.874" v="79" actId="13926"/>
          <ac:spMkLst>
            <pc:docMk/>
            <pc:sldMk cId="3955326522" sldId="261"/>
            <ac:spMk id="25" creationId="{A9C48E5F-7A1A-4FB5-804A-7A9B4348D5C7}"/>
          </ac:spMkLst>
        </pc:spChg>
      </pc:sldChg>
      <pc:sldChg chg="modSp">
        <pc:chgData name="Quincy Kosena" userId="34552e9c-390f-40b5-8a42-f626db2682ad" providerId="ADAL" clId="{48539556-DFC7-D249-8795-67459417A1A9}" dt="2020-06-24T02:07:09.812" v="52" actId="13926"/>
        <pc:sldMkLst>
          <pc:docMk/>
          <pc:sldMk cId="3086281997" sldId="262"/>
        </pc:sldMkLst>
        <pc:spChg chg="mod">
          <ac:chgData name="Quincy Kosena" userId="34552e9c-390f-40b5-8a42-f626db2682ad" providerId="ADAL" clId="{48539556-DFC7-D249-8795-67459417A1A9}" dt="2020-06-24T02:06:43.624" v="46" actId="13926"/>
          <ac:spMkLst>
            <pc:docMk/>
            <pc:sldMk cId="3086281997" sldId="262"/>
            <ac:spMk id="4" creationId="{9FEC5739-455C-4241-A7FB-12E01CC7F336}"/>
          </ac:spMkLst>
        </pc:spChg>
        <pc:spChg chg="mod">
          <ac:chgData name="Quincy Kosena" userId="34552e9c-390f-40b5-8a42-f626db2682ad" providerId="ADAL" clId="{48539556-DFC7-D249-8795-67459417A1A9}" dt="2020-06-24T02:07:09.812" v="52" actId="13926"/>
          <ac:spMkLst>
            <pc:docMk/>
            <pc:sldMk cId="3086281997" sldId="262"/>
            <ac:spMk id="26" creationId="{3C0E3327-941E-4AEB-A08E-5C0AF12CADC7}"/>
          </ac:spMkLst>
        </pc:spChg>
      </pc:sldChg>
      <pc:sldChg chg="modSp">
        <pc:chgData name="Quincy Kosena" userId="34552e9c-390f-40b5-8a42-f626db2682ad" providerId="ADAL" clId="{48539556-DFC7-D249-8795-67459417A1A9}" dt="2020-06-24T02:06:38.759" v="45" actId="13926"/>
        <pc:sldMkLst>
          <pc:docMk/>
          <pc:sldMk cId="2217887558" sldId="263"/>
        </pc:sldMkLst>
        <pc:spChg chg="mod">
          <ac:chgData name="Quincy Kosena" userId="34552e9c-390f-40b5-8a42-f626db2682ad" providerId="ADAL" clId="{48539556-DFC7-D249-8795-67459417A1A9}" dt="2020-06-24T02:06:12.199" v="39" actId="13926"/>
          <ac:spMkLst>
            <pc:docMk/>
            <pc:sldMk cId="2217887558" sldId="263"/>
            <ac:spMk id="4" creationId="{65E30DB7-8D96-41A7-A39D-587215542D39}"/>
          </ac:spMkLst>
        </pc:spChg>
        <pc:spChg chg="mod">
          <ac:chgData name="Quincy Kosena" userId="34552e9c-390f-40b5-8a42-f626db2682ad" providerId="ADAL" clId="{48539556-DFC7-D249-8795-67459417A1A9}" dt="2020-06-24T02:06:38.759" v="45" actId="13926"/>
          <ac:spMkLst>
            <pc:docMk/>
            <pc:sldMk cId="2217887558" sldId="263"/>
            <ac:spMk id="28" creationId="{E0E8A4FC-4122-4116-84B6-366CB2787A55}"/>
          </ac:spMkLst>
        </pc:spChg>
      </pc:sldChg>
      <pc:sldChg chg="modSp">
        <pc:chgData name="Quincy Kosena" userId="34552e9c-390f-40b5-8a42-f626db2682ad" providerId="ADAL" clId="{48539556-DFC7-D249-8795-67459417A1A9}" dt="2020-06-24T02:06:01.236" v="37" actId="13926"/>
        <pc:sldMkLst>
          <pc:docMk/>
          <pc:sldMk cId="629473396" sldId="264"/>
        </pc:sldMkLst>
        <pc:spChg chg="mod">
          <ac:chgData name="Quincy Kosena" userId="34552e9c-390f-40b5-8a42-f626db2682ad" providerId="ADAL" clId="{48539556-DFC7-D249-8795-67459417A1A9}" dt="2020-06-24T02:05:38.576" v="31" actId="13926"/>
          <ac:spMkLst>
            <pc:docMk/>
            <pc:sldMk cId="629473396" sldId="264"/>
            <ac:spMk id="4" creationId="{096DA288-A091-49BE-B425-979E77AF9394}"/>
          </ac:spMkLst>
        </pc:spChg>
        <pc:spChg chg="mod">
          <ac:chgData name="Quincy Kosena" userId="34552e9c-390f-40b5-8a42-f626db2682ad" providerId="ADAL" clId="{48539556-DFC7-D249-8795-67459417A1A9}" dt="2020-06-24T02:06:01.236" v="37" actId="13926"/>
          <ac:spMkLst>
            <pc:docMk/>
            <pc:sldMk cId="629473396" sldId="264"/>
            <ac:spMk id="9" creationId="{BE109622-1A85-40B8-9E3B-AB4D412D2037}"/>
          </ac:spMkLst>
        </pc:spChg>
      </pc:sldChg>
      <pc:sldChg chg="modSp">
        <pc:chgData name="Quincy Kosena" userId="34552e9c-390f-40b5-8a42-f626db2682ad" providerId="ADAL" clId="{48539556-DFC7-D249-8795-67459417A1A9}" dt="2020-06-24T02:09:46.828" v="77" actId="13926"/>
        <pc:sldMkLst>
          <pc:docMk/>
          <pc:sldMk cId="4067885522" sldId="270"/>
        </pc:sldMkLst>
        <pc:spChg chg="mod">
          <ac:chgData name="Quincy Kosena" userId="34552e9c-390f-40b5-8a42-f626db2682ad" providerId="ADAL" clId="{48539556-DFC7-D249-8795-67459417A1A9}" dt="2020-06-24T02:02:53.032" v="1" actId="13926"/>
          <ac:spMkLst>
            <pc:docMk/>
            <pc:sldMk cId="4067885522" sldId="270"/>
            <ac:spMk id="39" creationId="{6CD35FB6-8EE6-4C71-9241-013DD689E049}"/>
          </ac:spMkLst>
        </pc:spChg>
        <pc:spChg chg="mod">
          <ac:chgData name="Quincy Kosena" userId="34552e9c-390f-40b5-8a42-f626db2682ad" providerId="ADAL" clId="{48539556-DFC7-D249-8795-67459417A1A9}" dt="2020-06-24T02:09:46.828" v="77" actId="13926"/>
          <ac:spMkLst>
            <pc:docMk/>
            <pc:sldMk cId="4067885522" sldId="270"/>
            <ac:spMk id="186" creationId="{3A9F9569-0C3D-4192-8435-A07AC801AD5C}"/>
          </ac:spMkLst>
        </pc:spChg>
      </pc:sldChg>
      <pc:sldChg chg="modSp addCm modCm">
        <pc:chgData name="Quincy Kosena" userId="34552e9c-390f-40b5-8a42-f626db2682ad" providerId="ADAL" clId="{48539556-DFC7-D249-8795-67459417A1A9}" dt="2020-06-24T02:15:54.281" v="92"/>
        <pc:sldMkLst>
          <pc:docMk/>
          <pc:sldMk cId="3350795843" sldId="272"/>
        </pc:sldMkLst>
        <pc:spChg chg="mod">
          <ac:chgData name="Quincy Kosena" userId="34552e9c-390f-40b5-8a42-f626db2682ad" providerId="ADAL" clId="{48539556-DFC7-D249-8795-67459417A1A9}" dt="2020-06-24T02:08:49.246" v="74" actId="13926"/>
          <ac:spMkLst>
            <pc:docMk/>
            <pc:sldMk cId="3350795843" sldId="272"/>
            <ac:spMk id="17" creationId="{D929444F-D156-4F99-9EBF-5286506120FB}"/>
          </ac:spMkLst>
        </pc:spChg>
      </pc:sldChg>
      <pc:sldChg chg="modSp">
        <pc:chgData name="Quincy Kosena" userId="34552e9c-390f-40b5-8a42-f626db2682ad" providerId="ADAL" clId="{48539556-DFC7-D249-8795-67459417A1A9}" dt="2020-06-24T02:04:26.093" v="19" actId="13926"/>
        <pc:sldMkLst>
          <pc:docMk/>
          <pc:sldMk cId="2617117329" sldId="273"/>
        </pc:sldMkLst>
        <pc:spChg chg="mod">
          <ac:chgData name="Quincy Kosena" userId="34552e9c-390f-40b5-8a42-f626db2682ad" providerId="ADAL" clId="{48539556-DFC7-D249-8795-67459417A1A9}" dt="2020-06-24T02:04:26.093" v="19" actId="13926"/>
          <ac:spMkLst>
            <pc:docMk/>
            <pc:sldMk cId="2617117329" sldId="273"/>
            <ac:spMk id="16" creationId="{970BD1C3-951E-423A-AC46-56FD77E41832}"/>
          </ac:spMkLst>
        </pc:spChg>
      </pc:sldChg>
      <pc:sldChg chg="addCm modCm">
        <pc:chgData name="Quincy Kosena" userId="34552e9c-390f-40b5-8a42-f626db2682ad" providerId="ADAL" clId="{48539556-DFC7-D249-8795-67459417A1A9}" dt="2020-06-24T02:15:45.830" v="90"/>
        <pc:sldMkLst>
          <pc:docMk/>
          <pc:sldMk cId="1543140450" sldId="274"/>
        </pc:sldMkLst>
      </pc:sldChg>
      <pc:sldChg chg="modSp">
        <pc:chgData name="Quincy Kosena" userId="34552e9c-390f-40b5-8a42-f626db2682ad" providerId="ADAL" clId="{48539556-DFC7-D249-8795-67459417A1A9}" dt="2020-06-24T02:09:05.539" v="76" actId="13926"/>
        <pc:sldMkLst>
          <pc:docMk/>
          <pc:sldMk cId="1974128877" sldId="276"/>
        </pc:sldMkLst>
        <pc:spChg chg="mod">
          <ac:chgData name="Quincy Kosena" userId="34552e9c-390f-40b5-8a42-f626db2682ad" providerId="ADAL" clId="{48539556-DFC7-D249-8795-67459417A1A9}" dt="2020-06-24T02:08:56.305" v="75" actId="13926"/>
          <ac:spMkLst>
            <pc:docMk/>
            <pc:sldMk cId="1974128877" sldId="276"/>
            <ac:spMk id="149" creationId="{19E86241-7566-4BD8-A343-433C72FDA016}"/>
          </ac:spMkLst>
        </pc:spChg>
        <pc:spChg chg="mod">
          <ac:chgData name="Quincy Kosena" userId="34552e9c-390f-40b5-8a42-f626db2682ad" providerId="ADAL" clId="{48539556-DFC7-D249-8795-67459417A1A9}" dt="2020-06-24T02:09:05.539" v="76" actId="13926"/>
          <ac:spMkLst>
            <pc:docMk/>
            <pc:sldMk cId="1974128877" sldId="276"/>
            <ac:spMk id="194" creationId="{A496A4E8-D001-48F6-B1CA-A7C82F826593}"/>
          </ac:spMkLst>
        </pc:spChg>
      </pc:sldChg>
      <pc:sldChg chg="modSp addCm modCm">
        <pc:chgData name="Quincy Kosena" userId="34552e9c-390f-40b5-8a42-f626db2682ad" providerId="ADAL" clId="{48539556-DFC7-D249-8795-67459417A1A9}" dt="2020-06-24T02:15:20.071" v="88"/>
        <pc:sldMkLst>
          <pc:docMk/>
          <pc:sldMk cId="931213806" sldId="277"/>
        </pc:sldMkLst>
        <pc:spChg chg="mod">
          <ac:chgData name="Quincy Kosena" userId="34552e9c-390f-40b5-8a42-f626db2682ad" providerId="ADAL" clId="{48539556-DFC7-D249-8795-67459417A1A9}" dt="2020-06-24T02:05:07.689" v="27" actId="13926"/>
          <ac:spMkLst>
            <pc:docMk/>
            <pc:sldMk cId="931213806" sldId="277"/>
            <ac:spMk id="13" creationId="{1A9361D6-79A9-46A9-B5F6-867EA0DF8DF0}"/>
          </ac:spMkLst>
        </pc:spChg>
        <pc:spChg chg="mod">
          <ac:chgData name="Quincy Kosena" userId="34552e9c-390f-40b5-8a42-f626db2682ad" providerId="ADAL" clId="{48539556-DFC7-D249-8795-67459417A1A9}" dt="2020-06-24T02:05:16.884" v="30" actId="13926"/>
          <ac:spMkLst>
            <pc:docMk/>
            <pc:sldMk cId="931213806" sldId="277"/>
            <ac:spMk id="16" creationId="{CC8DC9F1-F4B3-43F2-8707-1E1789933C7E}"/>
          </ac:spMkLst>
        </pc:spChg>
      </pc:sldChg>
      <pc:sldChg chg="addCm modCm">
        <pc:chgData name="Quincy Kosena" userId="34552e9c-390f-40b5-8a42-f626db2682ad" providerId="ADAL" clId="{48539556-DFC7-D249-8795-67459417A1A9}" dt="2020-06-24T02:15:07.284" v="86"/>
        <pc:sldMkLst>
          <pc:docMk/>
          <pc:sldMk cId="2319708511" sldId="278"/>
        </pc:sldMkLst>
      </pc:sldChg>
      <pc:sldChg chg="modSp addCm modCm">
        <pc:chgData name="Quincy Kosena" userId="34552e9c-390f-40b5-8a42-f626db2682ad" providerId="ADAL" clId="{48539556-DFC7-D249-8795-67459417A1A9}" dt="2020-06-24T02:15:00.055" v="84"/>
        <pc:sldMkLst>
          <pc:docMk/>
          <pc:sldMk cId="70112696" sldId="279"/>
        </pc:sldMkLst>
        <pc:spChg chg="mod">
          <ac:chgData name="Quincy Kosena" userId="34552e9c-390f-40b5-8a42-f626db2682ad" providerId="ADAL" clId="{48539556-DFC7-D249-8795-67459417A1A9}" dt="2020-06-24T02:04:44.233" v="24" actId="13926"/>
          <ac:spMkLst>
            <pc:docMk/>
            <pc:sldMk cId="70112696" sldId="279"/>
            <ac:spMk id="4" creationId="{D82F8B4F-62EF-4661-A165-E0A58E8B295E}"/>
          </ac:spMkLst>
        </pc:spChg>
        <pc:spChg chg="mod">
          <ac:chgData name="Quincy Kosena" userId="34552e9c-390f-40b5-8a42-f626db2682ad" providerId="ADAL" clId="{48539556-DFC7-D249-8795-67459417A1A9}" dt="2020-06-24T02:04:38.415" v="23" actId="13926"/>
          <ac:spMkLst>
            <pc:docMk/>
            <pc:sldMk cId="70112696" sldId="279"/>
            <ac:spMk id="20" creationId="{741457A3-C4F8-469D-94C5-D8D7E65FD796}"/>
          </ac:spMkLst>
        </pc:spChg>
      </pc:sldChg>
      <pc:sldChg chg="addCm modCm">
        <pc:chgData name="Quincy Kosena" userId="34552e9c-390f-40b5-8a42-f626db2682ad" providerId="ADAL" clId="{48539556-DFC7-D249-8795-67459417A1A9}" dt="2020-06-24T02:14:51.533" v="82"/>
        <pc:sldMkLst>
          <pc:docMk/>
          <pc:sldMk cId="3918680941" sldId="280"/>
        </pc:sldMkLst>
      </pc:sldChg>
      <pc:sldChg chg="modSp">
        <pc:chgData name="Quincy Kosena" userId="34552e9c-390f-40b5-8a42-f626db2682ad" providerId="ADAL" clId="{48539556-DFC7-D249-8795-67459417A1A9}" dt="2020-06-24T02:03:46.883" v="10" actId="13926"/>
        <pc:sldMkLst>
          <pc:docMk/>
          <pc:sldMk cId="166671708" sldId="288"/>
        </pc:sldMkLst>
        <pc:spChg chg="mod">
          <ac:chgData name="Quincy Kosena" userId="34552e9c-390f-40b5-8a42-f626db2682ad" providerId="ADAL" clId="{48539556-DFC7-D249-8795-67459417A1A9}" dt="2020-06-24T02:03:30.012" v="6" actId="13926"/>
          <ac:spMkLst>
            <pc:docMk/>
            <pc:sldMk cId="166671708" sldId="288"/>
            <ac:spMk id="4" creationId="{BEBA6688-56EF-4C10-A2DF-D076F7BDFC17}"/>
          </ac:spMkLst>
        </pc:spChg>
        <pc:spChg chg="mod">
          <ac:chgData name="Quincy Kosena" userId="34552e9c-390f-40b5-8a42-f626db2682ad" providerId="ADAL" clId="{48539556-DFC7-D249-8795-67459417A1A9}" dt="2020-06-24T02:03:46.883" v="10" actId="13926"/>
          <ac:spMkLst>
            <pc:docMk/>
            <pc:sldMk cId="166671708" sldId="288"/>
            <ac:spMk id="44" creationId="{CEE2126C-64FB-491E-86B8-4940321B3C37}"/>
          </ac:spMkLst>
        </pc:spChg>
      </pc:sldChg>
      <pc:sldChg chg="modSp">
        <pc:chgData name="Quincy Kosena" userId="34552e9c-390f-40b5-8a42-f626db2682ad" providerId="ADAL" clId="{48539556-DFC7-D249-8795-67459417A1A9}" dt="2020-06-24T02:02:49.680" v="0" actId="13926"/>
        <pc:sldMkLst>
          <pc:docMk/>
          <pc:sldMk cId="1583529098" sldId="289"/>
        </pc:sldMkLst>
        <pc:spChg chg="mod">
          <ac:chgData name="Quincy Kosena" userId="34552e9c-390f-40b5-8a42-f626db2682ad" providerId="ADAL" clId="{48539556-DFC7-D249-8795-67459417A1A9}" dt="2020-06-24T02:02:49.680" v="0" actId="13926"/>
          <ac:spMkLst>
            <pc:docMk/>
            <pc:sldMk cId="1583529098" sldId="289"/>
            <ac:spMk id="8" creationId="{637BEEA2-EA50-42EB-A7C5-FD48196C19E0}"/>
          </ac:spMkLst>
        </pc:spChg>
      </pc:sldChg>
      <pc:sldChg chg="modSp">
        <pc:chgData name="Quincy Kosena" userId="34552e9c-390f-40b5-8a42-f626db2682ad" providerId="ADAL" clId="{48539556-DFC7-D249-8795-67459417A1A9}" dt="2020-06-24T02:03:21.314" v="5" actId="20577"/>
        <pc:sldMkLst>
          <pc:docMk/>
          <pc:sldMk cId="415679646" sldId="292"/>
        </pc:sldMkLst>
        <pc:spChg chg="mod">
          <ac:chgData name="Quincy Kosena" userId="34552e9c-390f-40b5-8a42-f626db2682ad" providerId="ADAL" clId="{48539556-DFC7-D249-8795-67459417A1A9}" dt="2020-06-24T02:03:03.325" v="2" actId="13926"/>
          <ac:spMkLst>
            <pc:docMk/>
            <pc:sldMk cId="415679646" sldId="292"/>
            <ac:spMk id="4" creationId="{5B8CC845-66BF-4306-B2E1-F3B8F695FB1F}"/>
          </ac:spMkLst>
        </pc:spChg>
        <pc:spChg chg="mod">
          <ac:chgData name="Quincy Kosena" userId="34552e9c-390f-40b5-8a42-f626db2682ad" providerId="ADAL" clId="{48539556-DFC7-D249-8795-67459417A1A9}" dt="2020-06-24T02:03:05.970" v="3" actId="13926"/>
          <ac:spMkLst>
            <pc:docMk/>
            <pc:sldMk cId="415679646" sldId="292"/>
            <ac:spMk id="32" creationId="{621DD68A-03AD-46AA-9E8D-87711C3B2240}"/>
          </ac:spMkLst>
        </pc:spChg>
        <pc:spChg chg="mod">
          <ac:chgData name="Quincy Kosena" userId="34552e9c-390f-40b5-8a42-f626db2682ad" providerId="ADAL" clId="{48539556-DFC7-D249-8795-67459417A1A9}" dt="2020-06-24T02:03:09.335" v="4" actId="13926"/>
          <ac:spMkLst>
            <pc:docMk/>
            <pc:sldMk cId="415679646" sldId="292"/>
            <ac:spMk id="44" creationId="{78165ABF-2C19-4777-AE06-17B45FEFFBCE}"/>
          </ac:spMkLst>
        </pc:spChg>
        <pc:spChg chg="mod">
          <ac:chgData name="Quincy Kosena" userId="34552e9c-390f-40b5-8a42-f626db2682ad" providerId="ADAL" clId="{48539556-DFC7-D249-8795-67459417A1A9}" dt="2020-06-24T02:03:21.314" v="5" actId="20577"/>
          <ac:spMkLst>
            <pc:docMk/>
            <pc:sldMk cId="415679646" sldId="292"/>
            <ac:spMk id="46" creationId="{E1E4E43C-9FB1-436F-B9F0-87CE37C36E0F}"/>
          </ac:spMkLst>
        </pc:spChg>
      </pc:sldChg>
      <pc:sldChg chg="modSp">
        <pc:chgData name="Quincy Kosena" userId="34552e9c-390f-40b5-8a42-f626db2682ad" providerId="ADAL" clId="{48539556-DFC7-D249-8795-67459417A1A9}" dt="2020-06-24T02:08:41.318" v="73" actId="13926"/>
        <pc:sldMkLst>
          <pc:docMk/>
          <pc:sldMk cId="2478379273" sldId="2060"/>
        </pc:sldMkLst>
        <pc:spChg chg="mod">
          <ac:chgData name="Quincy Kosena" userId="34552e9c-390f-40b5-8a42-f626db2682ad" providerId="ADAL" clId="{48539556-DFC7-D249-8795-67459417A1A9}" dt="2020-06-24T02:08:36.801" v="72" actId="13926"/>
          <ac:spMkLst>
            <pc:docMk/>
            <pc:sldMk cId="2478379273" sldId="2060"/>
            <ac:spMk id="99" creationId="{5D22ACD0-A919-4A6F-80C5-62530151B81A}"/>
          </ac:spMkLst>
        </pc:spChg>
        <pc:spChg chg="mod">
          <ac:chgData name="Quincy Kosena" userId="34552e9c-390f-40b5-8a42-f626db2682ad" providerId="ADAL" clId="{48539556-DFC7-D249-8795-67459417A1A9}" dt="2020-06-24T02:08:41.318" v="73" actId="13926"/>
          <ac:spMkLst>
            <pc:docMk/>
            <pc:sldMk cId="2478379273" sldId="2060"/>
            <ac:spMk id="105" creationId="{C26EBC53-40FE-4663-B92D-5D223B91356D}"/>
          </ac:spMkLst>
        </pc:spChg>
      </pc:sldChg>
      <pc:sldChg chg="modSp">
        <pc:chgData name="Quincy Kosena" userId="34552e9c-390f-40b5-8a42-f626db2682ad" providerId="ADAL" clId="{48539556-DFC7-D249-8795-67459417A1A9}" dt="2020-06-24T02:04:08.172" v="17" actId="13926"/>
        <pc:sldMkLst>
          <pc:docMk/>
          <pc:sldMk cId="2407018841" sldId="2064"/>
        </pc:sldMkLst>
        <pc:spChg chg="mod">
          <ac:chgData name="Quincy Kosena" userId="34552e9c-390f-40b5-8a42-f626db2682ad" providerId="ADAL" clId="{48539556-DFC7-D249-8795-67459417A1A9}" dt="2020-06-24T02:03:59.070" v="13" actId="13926"/>
          <ac:spMkLst>
            <pc:docMk/>
            <pc:sldMk cId="2407018841" sldId="2064"/>
            <ac:spMk id="4" creationId="{0671BCE3-B3F5-414B-B271-63F0B666BF29}"/>
          </ac:spMkLst>
        </pc:spChg>
        <pc:spChg chg="mod">
          <ac:chgData name="Quincy Kosena" userId="34552e9c-390f-40b5-8a42-f626db2682ad" providerId="ADAL" clId="{48539556-DFC7-D249-8795-67459417A1A9}" dt="2020-06-24T02:04:08.172" v="17" actId="13926"/>
          <ac:spMkLst>
            <pc:docMk/>
            <pc:sldMk cId="2407018841" sldId="2064"/>
            <ac:spMk id="29" creationId="{7BDA6E7D-4854-465C-A715-4CE64CA31C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188F7-87C2-411D-A339-2988E25D7007}" type="datetimeFigureOut">
              <a:rPr lang="en-US"/>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892DE-5D22-4A59-9EBB-3C347E1044A1}" type="slidenum">
              <a:rPr lang="en-US"/>
              <a:t>‹#›</a:t>
            </a:fld>
            <a:endParaRPr lang="en-US"/>
          </a:p>
        </p:txBody>
      </p:sp>
    </p:spTree>
    <p:extLst>
      <p:ext uri="{BB962C8B-B14F-4D97-AF65-F5344CB8AC3E}">
        <p14:creationId xmlns:p14="http://schemas.microsoft.com/office/powerpoint/2010/main" val="13573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See this: https://www.theverge.com/2020/4/9/21214314/microsoft-teams-usage-coronavirus-pandemic-work-habit-change</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7/29/2020 3:39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156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a:t>
            </a:r>
          </a:p>
          <a:p>
            <a:pPr marL="171450" indent="-171450">
              <a:buFont typeface="Arial" panose="020B0604020202020204" pitchFamily="34" charset="0"/>
              <a:buChar char="•"/>
            </a:pPr>
            <a:r>
              <a:rPr lang="en-US"/>
              <a:t>Global teams with 24/7 productivity</a:t>
            </a:r>
          </a:p>
          <a:p>
            <a:pPr marL="171450" indent="-171450">
              <a:buFont typeface="Arial" panose="020B0604020202020204" pitchFamily="34" charset="0"/>
              <a:buChar char="•"/>
            </a:pPr>
            <a:r>
              <a:rPr lang="en-US"/>
              <a:t>Increased productivity due to having all apps accessible via a central workspace</a:t>
            </a:r>
          </a:p>
          <a:p>
            <a:pPr marL="171450" indent="-171450">
              <a:buFont typeface="Arial" panose="020B0604020202020204" pitchFamily="34" charset="0"/>
              <a:buChar char="•"/>
            </a:pPr>
            <a:r>
              <a:rPr lang="en-US"/>
              <a:t>Natural adoption of Teams and O365 apps due to ease of use</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781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 notes:</a:t>
            </a:r>
          </a:p>
          <a:p>
            <a:r>
              <a:rPr lang="en-US"/>
              <a:t>Hendrick Motorsports is a race car engine manufacturer and racing team. Not</a:t>
            </a:r>
            <a:r>
              <a:rPr lang="en-US" baseline="0"/>
              <a:t> the traditional team you might think of – they have people in the factory, people in the back office, and people on the track in the pit crew, all using Microsoft Teams. </a:t>
            </a:r>
            <a:r>
              <a:rPr lang="en-US"/>
              <a:t>These</a:t>
            </a:r>
            <a:r>
              <a:rPr lang="en-US" baseline="0"/>
              <a:t> scenarios are important to them. </a:t>
            </a:r>
            <a:endParaRPr lang="en-US" i="1"/>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853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01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4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25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How do different departments use Teams?</a:t>
            </a:r>
            <a:endParaRPr lang="es-419" sz="900" kern="1200">
              <a:solidFill>
                <a:schemeClr val="tx1"/>
              </a:solidFill>
              <a:effectLst/>
              <a:latin typeface="Segoe UI Light" pitchFamily="34" charset="0"/>
              <a:ea typeface="+mn-ea"/>
              <a:cs typeface="+mn-cs"/>
            </a:endParaRPr>
          </a:p>
          <a:p>
            <a:endParaRPr lang="en-US"/>
          </a:p>
          <a:p>
            <a:r>
              <a:rPr lang="en-US"/>
              <a:t>Marketing teams can manage </a:t>
            </a:r>
            <a:r>
              <a:rPr lang="en-US" sz="1200" kern="1200">
                <a:solidFill>
                  <a:schemeClr val="tx1"/>
                </a:solidFill>
                <a:effectLst/>
                <a:latin typeface="+mn-lt"/>
                <a:ea typeface="+mn-ea"/>
                <a:cs typeface="+mn-cs"/>
              </a:rPr>
              <a:t>go-to-market, public relations, event planning and their budget within Teams. They can add guests e.g. agencies with secure guest access. They can connect relevant third-party services to each channel, such as Bing News Alerts, Twitter Connector, Adobe Creative Cloud, </a:t>
            </a:r>
            <a:r>
              <a:rPr lang="en-US" sz="1200" kern="1200" err="1">
                <a:solidFill>
                  <a:schemeClr val="tx1"/>
                </a:solidFill>
                <a:effectLst/>
                <a:latin typeface="+mn-lt"/>
                <a:ea typeface="+mn-ea"/>
                <a:cs typeface="+mn-cs"/>
              </a:rPr>
              <a:t>HootSuite</a:t>
            </a:r>
            <a:r>
              <a:rPr lang="en-US" sz="1200" kern="1200">
                <a:solidFill>
                  <a:schemeClr val="tx1"/>
                </a:solidFill>
                <a:effectLst/>
                <a:latin typeface="+mn-lt"/>
                <a:ea typeface="+mn-ea"/>
                <a:cs typeface="+mn-cs"/>
              </a:rPr>
              <a:t> and YouTube. </a:t>
            </a:r>
            <a:endParaRPr lang="en-US">
              <a:effectLst/>
            </a:endParaRPr>
          </a:p>
          <a:p>
            <a:endParaRPr lang="en-US"/>
          </a:p>
          <a:p>
            <a:pPr lvl="0"/>
            <a:r>
              <a:rPr lang="en-US" sz="1200" kern="1200">
                <a:solidFill>
                  <a:schemeClr val="tx1"/>
                </a:solidFill>
                <a:effectLst/>
                <a:latin typeface="+mn-lt"/>
                <a:ea typeface="+mn-ea"/>
                <a:cs typeface="+mn-cs"/>
              </a:rPr>
              <a:t>Sales teams can manage sales planning, RFP/Proposals. </a:t>
            </a:r>
            <a:r>
              <a:rPr lang="en-US" sz="1200">
                <a:solidFill>
                  <a:schemeClr val="tx1"/>
                </a:solidFill>
                <a:latin typeface="Segoe UI" panose="020B0502040204020203" pitchFamily="34" charset="0"/>
                <a:cs typeface="Segoe UI" panose="020B0502040204020203" pitchFamily="34" charset="0"/>
              </a:rPr>
              <a:t>Teams provides a single place where all this collaboration, reporting and knowledge sharing can happen. </a:t>
            </a:r>
            <a:r>
              <a:rPr lang="en-US" sz="1200" kern="1200">
                <a:solidFill>
                  <a:schemeClr val="tx1"/>
                </a:solidFill>
                <a:effectLst/>
                <a:latin typeface="+mn-lt"/>
                <a:ea typeface="+mn-ea"/>
                <a:cs typeface="+mn-cs"/>
              </a:rPr>
              <a:t>They can set up monthly business reviews as meetings in Teams. Document sharing e.g. sales playbooks can be done from within Teams. They can also use apps like </a:t>
            </a:r>
            <a:r>
              <a:rPr lang="en-US" sz="1200" kern="1200" err="1">
                <a:solidFill>
                  <a:schemeClr val="tx1"/>
                </a:solidFill>
                <a:effectLst/>
                <a:latin typeface="+mn-lt"/>
                <a:ea typeface="+mn-ea"/>
                <a:cs typeface="+mn-cs"/>
              </a:rPr>
              <a:t>PowerBI</a:t>
            </a:r>
            <a:r>
              <a:rPr lang="en-US" sz="1200" kern="1200">
                <a:solidFill>
                  <a:schemeClr val="tx1"/>
                </a:solidFill>
                <a:effectLst/>
                <a:latin typeface="+mn-lt"/>
                <a:ea typeface="+mn-ea"/>
                <a:cs typeface="+mn-cs"/>
              </a:rPr>
              <a:t>, Planner or even task management apps like Trello.</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Finance teams can conduct their finance reviews within Teams and also share content around, business insights, audits, and compliance. </a:t>
            </a:r>
            <a:r>
              <a:rPr lang="en-US" sz="1200">
                <a:solidFill>
                  <a:schemeClr val="tx1"/>
                </a:solidFill>
                <a:latin typeface="Segoe UI" panose="020B0502040204020203" pitchFamily="34" charset="0"/>
                <a:cs typeface="Segoe UI" panose="020B0502040204020203" pitchFamily="34" charset="0"/>
              </a:rPr>
              <a:t>Teams provides a hub in which all files, data, conversations and meetings can happen in a single place, safely </a:t>
            </a:r>
            <a:r>
              <a:rPr lang="en-US" sz="1200">
                <a:solidFill>
                  <a:schemeClr val="tx1"/>
                </a:solidFill>
              </a:rPr>
              <a:t>and securely. </a:t>
            </a:r>
            <a:r>
              <a:rPr lang="en-US" sz="1200" kern="1200">
                <a:solidFill>
                  <a:schemeClr val="tx1"/>
                </a:solidFill>
                <a:effectLst/>
                <a:latin typeface="+mn-lt"/>
                <a:ea typeface="+mn-ea"/>
                <a:cs typeface="+mn-cs"/>
              </a:rPr>
              <a:t>They can easily share files like annual financial statement review or audit report and use apps like Excel, </a:t>
            </a:r>
            <a:r>
              <a:rPr lang="en-US" sz="1200" kern="1200" err="1">
                <a:solidFill>
                  <a:schemeClr val="tx1"/>
                </a:solidFill>
                <a:effectLst/>
                <a:latin typeface="+mn-lt"/>
                <a:ea typeface="+mn-ea"/>
                <a:cs typeface="+mn-cs"/>
              </a:rPr>
              <a:t>PowerBI</a:t>
            </a:r>
            <a:r>
              <a:rPr lang="en-US" sz="1200" kern="1200">
                <a:solidFill>
                  <a:schemeClr val="tx1"/>
                </a:solidFill>
                <a:effectLst/>
                <a:latin typeface="+mn-lt"/>
                <a:ea typeface="+mn-ea"/>
                <a:cs typeface="+mn-cs"/>
              </a:rPr>
              <a:t>, Planner or even pin critical files, internal or external websites to a tab</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HR teams can manage their recruitment, training, events, and reviews from within Teams. </a:t>
            </a:r>
            <a:r>
              <a:rPr lang="en-US" sz="1200">
                <a:solidFill>
                  <a:schemeClr val="tx1"/>
                </a:solidFill>
                <a:latin typeface="Segoe UI" panose="020B0502040204020203" pitchFamily="34" charset="0"/>
                <a:cs typeface="Segoe UI" panose="020B0502040204020203" pitchFamily="34" charset="0"/>
              </a:rPr>
              <a:t>Teams provides a single hub where HR professionals can collaborate, plan, share notes and communicate decisions.</a:t>
            </a:r>
            <a:r>
              <a:rPr lang="en-US" sz="1200" kern="1200">
                <a:solidFill>
                  <a:schemeClr val="tx1"/>
                </a:solidFill>
                <a:effectLst/>
                <a:latin typeface="+mn-lt"/>
                <a:ea typeface="+mn-ea"/>
                <a:cs typeface="+mn-cs"/>
              </a:rPr>
              <a:t> They can upload files to the channels e.g. HR policies, candidate information, offers extended, training or recruitment guidance notes, internal websites, feedback forms and surveys. Use a shared One Note or Wiki for candidate feedback. They can use Teams for training calls in Teams and do post training surveys on third party apps like Survey Monkey.</a:t>
            </a:r>
          </a:p>
          <a:p>
            <a:pPr lvl="0"/>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 can leverage Teams a hub for service strategy, problem, incident and change, deployment, health and reporting, readiness and adoption, support and management and governance. They can set up connectors e.g. bots for process automation.</a:t>
            </a:r>
            <a:endParaRPr lang="en-US"/>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Engineering teams can leverage Teams for go-to-market, feature releases, testing, feedback, competitive information, research and product analytics. They can set up connectors or tabs for VSTS, JIRA, </a:t>
            </a:r>
            <a:r>
              <a:rPr lang="en-US" sz="1200" kern="1200" err="1">
                <a:solidFill>
                  <a:schemeClr val="tx1"/>
                </a:solidFill>
                <a:effectLst/>
                <a:latin typeface="+mn-lt"/>
                <a:ea typeface="+mn-ea"/>
                <a:cs typeface="+mn-cs"/>
              </a:rPr>
              <a:t>BitBucket</a:t>
            </a:r>
            <a:r>
              <a:rPr lang="en-US" sz="1200" kern="1200">
                <a:solidFill>
                  <a:schemeClr val="tx1"/>
                </a:solidFill>
                <a:effectLst/>
                <a:latin typeface="+mn-lt"/>
                <a:ea typeface="+mn-ea"/>
                <a:cs typeface="+mn-cs"/>
              </a:rPr>
              <a:t> and GitHub or leverage developer tools like </a:t>
            </a:r>
            <a:r>
              <a:rPr lang="en-US" sz="1200" kern="1200" err="1">
                <a:solidFill>
                  <a:schemeClr val="tx1"/>
                </a:solidFill>
                <a:effectLst/>
                <a:latin typeface="+mn-lt"/>
                <a:ea typeface="+mn-ea"/>
                <a:cs typeface="+mn-cs"/>
              </a:rPr>
              <a:t>Botkit</a:t>
            </a:r>
            <a:r>
              <a:rPr lang="en-US" sz="1200" kern="1200">
                <a:solidFill>
                  <a:schemeClr val="tx1"/>
                </a:solidFill>
                <a:effectLst/>
                <a:latin typeface="+mn-lt"/>
                <a:ea typeface="+mn-ea"/>
                <a:cs typeface="+mn-cs"/>
              </a:rPr>
              <a:t>. </a:t>
            </a:r>
            <a:r>
              <a:rPr lang="en-US" sz="1200">
                <a:solidFill>
                  <a:schemeClr val="tx1"/>
                </a:solidFill>
                <a:latin typeface="Segoe UI" panose="020B0502040204020203" pitchFamily="34" charset="0"/>
                <a:cs typeface="Segoe UI" panose="020B0502040204020203" pitchFamily="34" charset="0"/>
              </a:rPr>
              <a:t>Teams enables continuous discussion across a distributed team and is integrated with developer tools.</a:t>
            </a:r>
          </a:p>
          <a:p>
            <a:pPr lvl="0"/>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r>
              <a:rPr lang="en-US" sz="1200" kern="1200">
                <a:solidFill>
                  <a:schemeClr val="tx1"/>
                </a:solidFill>
                <a:effectLst/>
                <a:latin typeface="Segoe UI" panose="020B0502040204020203" pitchFamily="34" charset="0"/>
                <a:ea typeface="+mn-ea"/>
                <a:cs typeface="Segoe UI" panose="020B0502040204020203" pitchFamily="34" charset="0"/>
              </a:rPr>
              <a:t>Project teams can leverage teams for </a:t>
            </a:r>
            <a:r>
              <a:rPr lang="en-US" sz="1200" kern="1200">
                <a:solidFill>
                  <a:schemeClr val="tx1"/>
                </a:solidFill>
                <a:effectLst/>
                <a:latin typeface="+mn-lt"/>
                <a:ea typeface="+mn-ea"/>
                <a:cs typeface="+mn-cs"/>
              </a:rPr>
              <a:t>planning, budget, analytics, reviews and feedback. They can use apps like Planner, </a:t>
            </a:r>
            <a:r>
              <a:rPr lang="en-US" sz="1200" kern="1200" err="1">
                <a:solidFill>
                  <a:schemeClr val="tx1"/>
                </a:solidFill>
                <a:effectLst/>
                <a:latin typeface="+mn-lt"/>
                <a:ea typeface="+mn-ea"/>
                <a:cs typeface="+mn-cs"/>
              </a:rPr>
              <a:t>PowerBI</a:t>
            </a:r>
            <a:r>
              <a:rPr lang="en-US" sz="1200" kern="1200">
                <a:solidFill>
                  <a:schemeClr val="tx1"/>
                </a:solidFill>
                <a:effectLst/>
                <a:latin typeface="+mn-lt"/>
                <a:ea typeface="+mn-ea"/>
                <a:cs typeface="+mn-cs"/>
              </a:rPr>
              <a:t> or set up connectors e.g. bots for process automation. </a:t>
            </a:r>
            <a:r>
              <a:rPr lang="en-US" sz="1200">
                <a:solidFill>
                  <a:schemeClr val="tx1"/>
                </a:solidFill>
                <a:latin typeface="Segoe UI" panose="020B0502040204020203" pitchFamily="34" charset="0"/>
                <a:cs typeface="Segoe UI" panose="020B0502040204020203" pitchFamily="34" charset="0"/>
              </a:rPr>
              <a:t>Teams enables collaboration in one central hub with all the tools needed to manage a project. </a:t>
            </a:r>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9F26854-F9AE-4E32-B2A5-59EE421C280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376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Microsoft Teams provides a shared workspace that enables teams to communicate without effort through chats - across geographical boundaries.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Chats are threaded, persistent and contextual </a:t>
            </a:r>
            <a:r>
              <a:rPr lang="en-US" sz="900" kern="1200" dirty="0">
                <a:solidFill>
                  <a:schemeClr val="tx1"/>
                </a:solidFill>
                <a:effectLst/>
                <a:latin typeface="Segoe UI Light" pitchFamily="34" charset="0"/>
                <a:ea typeface="+mn-ea"/>
                <a:cs typeface="+mn-cs"/>
              </a:rPr>
              <a:t>allowing your team to stay in the know and easily understand the context of the conversation.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Today, teams are dynamic. Members, roles, priorities and goals can change, resulting in different communication needs.</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[MAIN POINT TO LAND]</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In Teams, people can choose how to communicate. They can engage in private 1:1: chats, in group chats or in team conversations that are visible to the entire team. Team conversations are open by default. Working in the open has a transformative effect on the culture of a team and helps organizations move from personal to team productivity.</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We have recently added guest access, so you can now </a:t>
            </a:r>
            <a:r>
              <a:rPr lang="en-US" sz="900" b="1" kern="1200" dirty="0">
                <a:solidFill>
                  <a:schemeClr val="tx1"/>
                </a:solidFill>
                <a:effectLst/>
                <a:latin typeface="Segoe UI Light" pitchFamily="34" charset="0"/>
                <a:ea typeface="+mn-ea"/>
                <a:cs typeface="+mn-cs"/>
              </a:rPr>
              <a:t>chat with everyone </a:t>
            </a:r>
            <a:r>
              <a:rPr lang="en-US" sz="900" kern="1200" dirty="0">
                <a:solidFill>
                  <a:schemeClr val="tx1"/>
                </a:solidFill>
                <a:effectLst/>
                <a:latin typeface="Segoe UI Light" pitchFamily="34" charset="0"/>
                <a:ea typeface="+mn-ea"/>
                <a:cs typeface="+mn-cs"/>
              </a:rPr>
              <a:t>on your team, </a:t>
            </a:r>
            <a:r>
              <a:rPr lang="en-US" sz="900" b="1" kern="1200" dirty="0">
                <a:solidFill>
                  <a:schemeClr val="tx1"/>
                </a:solidFill>
                <a:effectLst/>
                <a:latin typeface="Segoe UI Light" pitchFamily="34" charset="0"/>
                <a:ea typeface="+mn-ea"/>
                <a:cs typeface="+mn-cs"/>
              </a:rPr>
              <a:t>whether they’re inside your organization or an outside partner.</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Teams allows you to have fun together</a:t>
            </a:r>
            <a:r>
              <a:rPr lang="en-US" sz="900" kern="1200" dirty="0">
                <a:solidFill>
                  <a:schemeClr val="tx1"/>
                </a:solidFill>
                <a:effectLst/>
                <a:latin typeface="Segoe UI Light" pitchFamily="34" charset="0"/>
                <a:ea typeface="+mn-ea"/>
                <a:cs typeface="+mn-cs"/>
              </a:rPr>
              <a:t>. Successful collaboration is based on relationships. So, people can include emojis, memes and fun graphics in messages, which allows them to </a:t>
            </a:r>
            <a:r>
              <a:rPr lang="en-US" sz="900" b="1" kern="1200" dirty="0">
                <a:solidFill>
                  <a:schemeClr val="tx1"/>
                </a:solidFill>
                <a:effectLst/>
                <a:latin typeface="Segoe UI Light" pitchFamily="34" charset="0"/>
                <a:ea typeface="+mn-ea"/>
                <a:cs typeface="+mn-cs"/>
              </a:rPr>
              <a:t>show their personality, and humanize messages.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Most teams have a fun channel to communicate about other topics than work. For example, when somebody joins the team, or has a baby – you can get to know the people beyond work interactions creating a culture of teamwork.</a:t>
            </a:r>
            <a:endParaRPr lang="es-419" sz="900" kern="1200" dirty="0">
              <a:solidFill>
                <a:schemeClr val="tx1"/>
              </a:solidFill>
              <a:effectLst/>
              <a:latin typeface="Segoe UI Light" pitchFamily="34" charset="0"/>
              <a:ea typeface="+mn-ea"/>
              <a:cs typeface="+mn-cs"/>
            </a:endParaRPr>
          </a:p>
          <a:p>
            <a:r>
              <a:rPr lang="en-US" sz="900" i="1"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also use gifs, stickers, emojis to bring humor into the communication, and to soften messages. Changing the communication style can change the style of a team. You can worry less about formalities and focus more on the substance. </a:t>
            </a:r>
            <a:endParaRPr lang="es-419" sz="9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3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1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Information often lives across siloed services today – like mail, files, meetings, </a:t>
            </a:r>
            <a:r>
              <a:rPr lang="en-US" sz="900" kern="1200" dirty="0" err="1">
                <a:solidFill>
                  <a:schemeClr val="tx1"/>
                </a:solidFill>
                <a:effectLst/>
                <a:latin typeface="Segoe UI Light" pitchFamily="34" charset="0"/>
                <a:ea typeface="+mn-ea"/>
                <a:cs typeface="+mn-cs"/>
              </a:rPr>
              <a:t>PowerBI</a:t>
            </a:r>
            <a:r>
              <a:rPr lang="en-US" sz="900" kern="1200" dirty="0">
                <a:solidFill>
                  <a:schemeClr val="tx1"/>
                </a:solidFill>
                <a:effectLst/>
                <a:latin typeface="Segoe UI Light" pitchFamily="34" charset="0"/>
                <a:ea typeface="+mn-ea"/>
                <a:cs typeface="+mn-cs"/>
              </a:rPr>
              <a:t>/data, other SaaS services.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[MAIN POINT TO LAND]</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Teams is a hub both for communication and collaboration that brings all these services together in one single workspace. So, teams have one less place to go to resulting in more time for productivity as you do not have to toggle between apps.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All your common tools, all the Office apps that people use every day - Word, Excel, PowerPoint, OneNote, SharePoint, even Power BI - are all built-in, giving people access to the files and tools they need right within Microsoft Teams.</a:t>
            </a:r>
            <a:endParaRPr lang="es-419"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Users can share, co-author and edit Office and other files right in the app. As all files are stored on SharePoint, the latest version of the file is always accessible to any member on the team. This enables organizations to democratize knowledge and give everybody access to the information they need to get their work done. </a:t>
            </a:r>
            <a:endParaRPr lang="es-419"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You can take notes with OneNote or access an integrated calendar from Outlook.</a:t>
            </a:r>
            <a:endParaRPr lang="es-419"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Microsoft Teams is also integrated with SharePoint, </a:t>
            </a:r>
            <a:r>
              <a:rPr lang="en-US" sz="900" kern="1200" dirty="0" err="1">
                <a:solidFill>
                  <a:schemeClr val="tx1"/>
                </a:solidFill>
                <a:effectLst/>
                <a:latin typeface="Segoe UI Light" pitchFamily="34" charset="0"/>
                <a:ea typeface="+mn-ea"/>
                <a:cs typeface="+mn-cs"/>
              </a:rPr>
              <a:t>PowerBI</a:t>
            </a:r>
            <a:r>
              <a:rPr lang="en-US" sz="900" kern="1200" dirty="0">
                <a:solidFill>
                  <a:schemeClr val="tx1"/>
                </a:solidFill>
                <a:effectLst/>
                <a:latin typeface="Segoe UI Light" pitchFamily="34" charset="0"/>
                <a:ea typeface="+mn-ea"/>
                <a:cs typeface="+mn-cs"/>
              </a:rPr>
              <a:t> and planner, so teams can work in a central place with all the necessary tools to pursue team objectives.</a:t>
            </a:r>
            <a:endParaRPr lang="es-419"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We’ve built integration with email, so users can forward an email into a Team’s channel for further discussion.</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Microsoft Teams leverages the intelligence of the Microsoft Graph. A team member can access org chart information and do searches for contacts within an organization. </a:t>
            </a:r>
            <a:endParaRPr lang="en-US" sz="12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2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rPr>
              <a:t>[</a:t>
            </a:r>
            <a:r>
              <a:rPr lang="en-US" sz="900" kern="1200" dirty="0">
                <a:solidFill>
                  <a:schemeClr val="tx1"/>
                </a:solidFill>
                <a:effectLst/>
                <a:latin typeface="Segoe UI Light" pitchFamily="34" charset="0"/>
                <a:ea typeface="+mn-ea"/>
                <a:cs typeface="+mn-cs"/>
              </a:rPr>
              <a:t>MAIN POINT TO LAND]</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Every group is unique – both in structure and in style – so we have made it easy for teams to tailor their workspace to their needs and to include apps and services which are relevant to their team or project.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set up your channels so that conversations on certain topics happen in designated spaces</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pin important files for quick reference for the whole team to access them in just one click.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add intelligent bots to interact with Microsoft Teams. Bots can answer natural-language questions and perform lightweight tasks such as FAQs.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bring in cloud services to explore data and get updates from Microsoft apps and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apps. Where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services are included, notifications can be customized so the team never misses a beat.</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bring our users a breadth of customization options, we’re working with more than 150 partners.</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We have also created an extensible platform, to enable building apps with a rich set of capabilities to enable higher-performing teams. The Microsoft Teams developer platform enables integrations to your existing business process through publicly available APIs. IT can manage trusted apps for the employees and the organization. </a:t>
            </a:r>
            <a:endParaRPr lang="en-US" sz="900" dirty="0">
              <a:effectLst/>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2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Finally, Microsoft Teams provides industry leading security and compliance capabilities and rich management capabilities.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Microsoft Teams, customers benefit from the Office 365 hyper-scale, enterprise-grade cloud.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[MAIN POINT TO LAND]</a:t>
            </a:r>
            <a:endParaRPr lang="es-419"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From Day 1, the requirement has been for Teams to provide you with the same Office 365 capabilities that you’re used to and to build security, privacy and trust directly into the service.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 can manage and monitor all features in one centralized portal:</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Data encryption at all times, at-rest and in-transit. </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Customer data at rest remains in region</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Ability to have local data residency for core customer data at rest, plus failover and disaster recovery (see data residency slide in the appendix for details)</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Human back-up via on-call support engineers standing by 24×7 </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Customer content is never accessible in logs or telemetry</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Multi-factor authentication for enhanced identity protection.</a:t>
            </a:r>
            <a:endParaRPr lang="es-419"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Secure guest access with AAD managed guest accounts</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 big privacy topic for all our European customers is of course GDPR – the Global Data Protection Regulation. We will adhere to this ahead of the May 2018 deadline</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Microsoft Teams supports key standards including SOC 1, SOC 2, EU Model Clauses, HIPPA, and more. Since preview, we’ve added mobile management with Microsoft Intune and new features for compliance and litigation support, including audit log search, eDiscovery and legal hold for channels, chats and files.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Microsoft Teams admin center [coming early 2018] provides you with a single coherent admin experience where you can manage all aspects of Microsoft Teams including users, settings, and analytics.</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Teams provides enterprise manageability to configure and set policies at a per-user level and manage trusted apps for employees and the organization.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PSTN connectivity in Office 365 will give you the option to connect existing on-premises investments in the future.</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Advanced call management controls include call routing, auto attendant, call queues, and reporting.</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endParaRPr lang="es-419"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While security and compliance are critical, our responsibility goes beyond this. Our mission talks about empowering every person to achieve more. With that in mind, we’re focused on building an inclusive experience, including support for those who use screen readers, high contrast, and keyboard-only navigation, to enable the collective brainpower and potential of everyone. </a:t>
            </a:r>
            <a:endParaRPr lang="en-US" sz="900" dirty="0">
              <a:effectLst/>
              <a:latin typeface="Myriad Pro" panose="020B0503030403020204" pitchFamily="34" charset="0"/>
              <a:ea typeface="Times"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1280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 notes:</a:t>
            </a:r>
          </a:p>
          <a:p>
            <a:r>
              <a:rPr lang="en-US"/>
              <a:t>Tre</a:t>
            </a:r>
            <a:r>
              <a:rPr lang="en-US" baseline="0"/>
              <a:t>k Bicycles was one of our launch customers. They are a global manufacturer of bicycles. These scenarios are especially important to them.</a:t>
            </a:r>
          </a:p>
          <a:p>
            <a:endParaRPr lang="en-US" baseline="0"/>
          </a:p>
          <a:p>
            <a:r>
              <a:rPr lang="en-US" baseline="0"/>
              <a:t>Video: https://www.youtube.com/watch?time_continue=3&amp;v=glMfn6alMyY </a:t>
            </a:r>
            <a:endParaRPr lang="en-US"/>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422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 Walter Thompson</a:t>
            </a:r>
          </a:p>
          <a:p>
            <a:pPr marL="171450" indent="-171450">
              <a:buFont typeface="Arial" panose="020B0604020202020204" pitchFamily="34" charset="0"/>
              <a:buChar char="•"/>
            </a:pPr>
            <a:r>
              <a:rPr lang="en-US"/>
              <a:t>Global teams</a:t>
            </a:r>
          </a:p>
          <a:p>
            <a:pPr marL="171450" indent="-171450">
              <a:buFont typeface="Arial" panose="020B0604020202020204" pitchFamily="34" charset="0"/>
              <a:buChar char="•"/>
            </a:pPr>
            <a:r>
              <a:rPr lang="en-US"/>
              <a:t>Power of files and chat all in one place – persistent so can review at any time</a:t>
            </a:r>
          </a:p>
          <a:p>
            <a:pPr marL="171450" indent="-171450">
              <a:buFont typeface="Arial" panose="020B0604020202020204" pitchFamily="34" charset="0"/>
              <a:buChar char="•"/>
            </a:pPr>
            <a:r>
              <a:rPr lang="en-US"/>
              <a:t>UI mirrors how we work as humans</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Video: https://www.youtube.com/watch?v=oZrynUTuyf0&amp;feature=youtu.be </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188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Dentsu</a:t>
            </a:r>
            <a:r>
              <a:rPr lang="en-US"/>
              <a:t> Aegis Network</a:t>
            </a:r>
          </a:p>
          <a:p>
            <a:pPr marL="171450" indent="-171450">
              <a:buFont typeface="Arial" panose="020B0604020202020204" pitchFamily="34" charset="0"/>
              <a:buChar char="•"/>
            </a:pPr>
            <a:r>
              <a:rPr lang="en-US"/>
              <a:t>Fast rollout - “With minimal internal promotion and after just three months, we have 600 employees in 20 different digital and media brands working in Microsoft Teams collaboration hubs. </a:t>
            </a:r>
          </a:p>
          <a:p>
            <a:pPr marL="171450" indent="-171450">
              <a:buFont typeface="Arial" panose="020B0604020202020204" pitchFamily="34" charset="0"/>
              <a:buChar char="•"/>
            </a:pPr>
            <a:r>
              <a:rPr lang="en-US"/>
              <a:t>Open communication drives increased collaboration - Previously, brands tended to work in silos, but today, they have one space where they can coordinate deliverables for the same client with real-time chat, shared files, and OneNote notebooks</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7/29/2020 3:39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2321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664077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7988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99471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71464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62903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768012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72350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102527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904488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20219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78237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852417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67924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525166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832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98213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6500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94335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299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93491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667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4889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81424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26072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Text Box 3">
            <a:extLst>
              <a:ext uri="{FF2B5EF4-FFF2-40B4-BE49-F238E27FC236}">
                <a16:creationId xmlns:a16="http://schemas.microsoft.com/office/drawing/2014/main" id="{382E09DF-3EB7-4BEA-8515-9960B51505CB}"/>
              </a:ext>
            </a:extLst>
          </p:cNvPr>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7D7A9268-A8C2-4E64-BD1E-93658B2F718C}"/>
              </a:ext>
            </a:extLst>
          </p:cNvPr>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97885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000406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07474A-8C3B-419C-A988-A552A3C7D0C1}"/>
              </a:ext>
            </a:extLst>
          </p:cNvPr>
          <p:cNvPicPr>
            <a:picLocks noChangeAspect="1"/>
          </p:cNvPicPr>
          <p:nvPr userDrawn="1"/>
        </p:nvPicPr>
        <p:blipFill rotWithShape="1">
          <a:blip r:embed="rId2"/>
          <a:srcRect l="738" t="4333" r="4914" b="16119"/>
          <a:stretch/>
        </p:blipFill>
        <p:spPr>
          <a:xfrm>
            <a:off x="0" y="0"/>
            <a:ext cx="12190271" cy="6858000"/>
          </a:xfrm>
          <a:custGeom>
            <a:avLst/>
            <a:gdLst>
              <a:gd name="connsiteX0" fmla="*/ 0 w 12434711"/>
              <a:gd name="connsiteY0" fmla="*/ 0 h 6994525"/>
              <a:gd name="connsiteX1" fmla="*/ 12434711 w 12434711"/>
              <a:gd name="connsiteY1" fmla="*/ 0 h 6994525"/>
              <a:gd name="connsiteX2" fmla="*/ 12434711 w 12434711"/>
              <a:gd name="connsiteY2" fmla="*/ 6994525 h 6994525"/>
              <a:gd name="connsiteX3" fmla="*/ 0 w 12434711"/>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12434711" h="6994525">
                <a:moveTo>
                  <a:pt x="0" y="0"/>
                </a:moveTo>
                <a:lnTo>
                  <a:pt x="12434711" y="0"/>
                </a:lnTo>
                <a:lnTo>
                  <a:pt x="12434711" y="6994525"/>
                </a:lnTo>
                <a:lnTo>
                  <a:pt x="0" y="6994525"/>
                </a:lnTo>
                <a:close/>
              </a:path>
            </a:pathLst>
          </a:cu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10541502"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11181" y="501767"/>
            <a:ext cx="2335327" cy="501766"/>
          </a:xfrm>
          <a:prstGeom prst="rect">
            <a:avLst/>
          </a:prstGeom>
        </p:spPr>
      </p:pic>
    </p:spTree>
    <p:extLst>
      <p:ext uri="{BB962C8B-B14F-4D97-AF65-F5344CB8AC3E}">
        <p14:creationId xmlns:p14="http://schemas.microsoft.com/office/powerpoint/2010/main" val="795982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nchor="b">
            <a:spAutoFit/>
          </a:bodyPr>
          <a:lstStyle>
            <a:lvl1pPr>
              <a:lnSpc>
                <a:spcPts val="3137"/>
              </a:lnSpc>
              <a:defRPr sz="2700" strike="noStrike" spc="0">
                <a:solidFill>
                  <a:srgbClr val="2F2F2F"/>
                </a:solidFill>
              </a:defRPr>
            </a:lvl1pPr>
          </a:lstStyle>
          <a:p>
            <a:r>
              <a:rPr lang="en-US" dirty="0"/>
              <a:t>Title</a:t>
            </a:r>
          </a:p>
        </p:txBody>
      </p:sp>
    </p:spTree>
    <p:extLst>
      <p:ext uri="{BB962C8B-B14F-4D97-AF65-F5344CB8AC3E}">
        <p14:creationId xmlns:p14="http://schemas.microsoft.com/office/powerpoint/2010/main" val="98992388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00">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Tree>
    <p:extLst>
      <p:ext uri="{BB962C8B-B14F-4D97-AF65-F5344CB8AC3E}">
        <p14:creationId xmlns:p14="http://schemas.microsoft.com/office/powerpoint/2010/main" val="415792197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300"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7635624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39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2333080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grpSp>
        <p:nvGrpSpPr>
          <p:cNvPr id="7" name="Group 6">
            <a:extLst>
              <a:ext uri="{FF2B5EF4-FFF2-40B4-BE49-F238E27FC236}">
                <a16:creationId xmlns:a16="http://schemas.microsoft.com/office/drawing/2014/main" id="{29CC3C6F-0A69-4284-B809-AFDA182E6107}"/>
              </a:ext>
            </a:extLst>
          </p:cNvPr>
          <p:cNvGrpSpPr/>
          <p:nvPr userDrawn="1"/>
        </p:nvGrpSpPr>
        <p:grpSpPr>
          <a:xfrm>
            <a:off x="455996" y="440495"/>
            <a:ext cx="914788" cy="196431"/>
            <a:chOff x="465139" y="449264"/>
            <a:chExt cx="933131" cy="200341"/>
          </a:xfrm>
        </p:grpSpPr>
        <p:pic>
          <p:nvPicPr>
            <p:cNvPr id="8" name="Picture 7">
              <a:extLst>
                <a:ext uri="{FF2B5EF4-FFF2-40B4-BE49-F238E27FC236}">
                  <a16:creationId xmlns:a16="http://schemas.microsoft.com/office/drawing/2014/main" id="{D2350CD3-032F-48A9-8666-51D2BD4BFA1E}"/>
                </a:ext>
              </a:extLst>
            </p:cNvPr>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a:extLst>
                <a:ext uri="{FF2B5EF4-FFF2-40B4-BE49-F238E27FC236}">
                  <a16:creationId xmlns:a16="http://schemas.microsoft.com/office/drawing/2014/main" id="{1709FD76-81F3-4808-99A9-DEF7E5F603B9}"/>
                </a:ext>
              </a:extLst>
            </p:cNvPr>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08372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52508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6446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9564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841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ctr"/>
          <a:lstStyle/>
          <a:p>
            <a:r>
              <a:rPr lang="en-US" dirty="0"/>
              <a:t>Click to edit Master title style</a:t>
            </a:r>
          </a:p>
        </p:txBody>
      </p:sp>
    </p:spTree>
    <p:extLst>
      <p:ext uri="{BB962C8B-B14F-4D97-AF65-F5344CB8AC3E}">
        <p14:creationId xmlns:p14="http://schemas.microsoft.com/office/powerpoint/2010/main" val="41026332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0"/>
          <a:srcRect l="762"/>
          <a:stretch/>
        </p:blipFill>
        <p:spPr>
          <a:xfrm rot="5400000">
            <a:off x="9509760" y="2843773"/>
            <a:ext cx="6858000" cy="1170455"/>
          </a:xfrm>
          <a:prstGeom prst="rect">
            <a:avLst/>
          </a:prstGeom>
        </p:spPr>
      </p:pic>
      <p:pic>
        <p:nvPicPr>
          <p:cNvPr id="50" name="Picture 49">
            <a:extLst>
              <a:ext uri="{FF2B5EF4-FFF2-40B4-BE49-F238E27FC236}">
                <a16:creationId xmlns:a16="http://schemas.microsoft.com/office/drawing/2014/main" id="{A113E65B-D49E-4DD0-8A45-1556537CC2F8}"/>
              </a:ext>
            </a:extLst>
          </p:cNvPr>
          <p:cNvPicPr>
            <a:picLocks noChangeAspect="1"/>
          </p:cNvPicPr>
          <p:nvPr userDrawn="1"/>
        </p:nvPicPr>
        <p:blipFill>
          <a:blip r:embed="rId4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336685856"/>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 id="2147484854" r:id="rId13"/>
    <p:sldLayoutId id="2147484855" r:id="rId14"/>
    <p:sldLayoutId id="2147484856" r:id="rId15"/>
    <p:sldLayoutId id="2147484857" r:id="rId16"/>
    <p:sldLayoutId id="2147484858" r:id="rId17"/>
    <p:sldLayoutId id="2147484859" r:id="rId18"/>
    <p:sldLayoutId id="2147484860" r:id="rId19"/>
    <p:sldLayoutId id="2147484861" r:id="rId20"/>
    <p:sldLayoutId id="2147484862" r:id="rId21"/>
    <p:sldLayoutId id="2147484863" r:id="rId22"/>
    <p:sldLayoutId id="2147484864" r:id="rId23"/>
    <p:sldLayoutId id="2147484865" r:id="rId24"/>
    <p:sldLayoutId id="2147484866" r:id="rId25"/>
    <p:sldLayoutId id="2147484867" r:id="rId26"/>
    <p:sldLayoutId id="2147484868" r:id="rId27"/>
    <p:sldLayoutId id="2147484869" r:id="rId28"/>
    <p:sldLayoutId id="2147484870" r:id="rId29"/>
    <p:sldLayoutId id="2147484871" r:id="rId30"/>
    <p:sldLayoutId id="2147484872" r:id="rId31"/>
    <p:sldLayoutId id="2147484873" r:id="rId32"/>
    <p:sldLayoutId id="2147484874" r:id="rId33"/>
    <p:sldLayoutId id="2147484875" r:id="rId34"/>
    <p:sldLayoutId id="2147484876" r:id="rId35"/>
    <p:sldLayoutId id="2147484877" r:id="rId36"/>
    <p:sldLayoutId id="2147484885" r:id="rId37"/>
    <p:sldLayoutId id="2147484886" r:id="rId3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354" userDrawn="1">
          <p15:clr>
            <a:srgbClr val="C35EA4"/>
          </p15:clr>
        </p15:guide>
        <p15:guide id="32" pos="1498" userDrawn="1">
          <p15:clr>
            <a:srgbClr val="C35EA4"/>
          </p15:clr>
        </p15:guide>
        <p15:guide id="33" pos="2567" userDrawn="1">
          <p15:clr>
            <a:srgbClr val="C35EA4"/>
          </p15:clr>
        </p15:guide>
        <p15:guide id="34" pos="2711" userDrawn="1">
          <p15:clr>
            <a:srgbClr val="C35EA4"/>
          </p15:clr>
        </p15:guide>
        <p15:guide id="35" pos="3778" userDrawn="1">
          <p15:clr>
            <a:srgbClr val="C35EA4"/>
          </p15:clr>
        </p15:guide>
        <p15:guide id="36" pos="3924" userDrawn="1">
          <p15:clr>
            <a:srgbClr val="C35EA4"/>
          </p15:clr>
        </p15:guide>
        <p15:guide id="37" pos="4983" userDrawn="1">
          <p15:clr>
            <a:srgbClr val="C35EA4"/>
          </p15:clr>
        </p15:guide>
        <p15:guide id="38" pos="5127" userDrawn="1">
          <p15:clr>
            <a:srgbClr val="C35EA4"/>
          </p15:clr>
        </p15:guide>
        <p15:guide id="39" pos="6199" userDrawn="1">
          <p15:clr>
            <a:srgbClr val="C35EA4"/>
          </p15:clr>
        </p15:guide>
        <p15:guide id="40" pos="6342" userDrawn="1">
          <p15:clr>
            <a:srgbClr val="C35EA4"/>
          </p15:clr>
        </p15:guide>
        <p15:guide id="41" pos="287" userDrawn="1">
          <p15:clr>
            <a:srgbClr val="F26B43"/>
          </p15:clr>
        </p15:guide>
        <p15:guide id="42" pos="7409" userDrawn="1">
          <p15:clr>
            <a:srgbClr val="F26B43"/>
          </p15:clr>
        </p15:guide>
        <p15:guide id="43" orient="horz" pos="736" userDrawn="1">
          <p15:clr>
            <a:srgbClr val="5ACBF0"/>
          </p15:clr>
        </p15:guide>
        <p15:guide id="44" orient="horz" pos="1339" userDrawn="1">
          <p15:clr>
            <a:srgbClr val="5ACBF0"/>
          </p15:clr>
        </p15:guide>
        <p15:guide id="45" orient="horz" pos="593" userDrawn="1">
          <p15:clr>
            <a:srgbClr val="5ACBF0"/>
          </p15:clr>
        </p15:guide>
        <p15:guide id="46" orient="horz" pos="1484" userDrawn="1">
          <p15:clr>
            <a:srgbClr val="5ACBF0"/>
          </p15:clr>
        </p15:guide>
        <p15:guide id="47" orient="horz" pos="2088" userDrawn="1">
          <p15:clr>
            <a:srgbClr val="5ACBF0"/>
          </p15:clr>
        </p15:guide>
        <p15:guide id="48" orient="horz" pos="2231" userDrawn="1">
          <p15:clr>
            <a:srgbClr val="5ACBF0"/>
          </p15:clr>
        </p15:guide>
        <p15:guide id="49" orient="horz" pos="277" userDrawn="1">
          <p15:clr>
            <a:srgbClr val="F26B43"/>
          </p15:clr>
        </p15:guide>
        <p15:guide id="50" orient="horz" pos="4040" userDrawn="1">
          <p15:clr>
            <a:srgbClr val="F26B43"/>
          </p15:clr>
        </p15:guide>
        <p15:guide id="51" orient="horz" pos="2835" userDrawn="1">
          <p15:clr>
            <a:srgbClr val="5ACBF0"/>
          </p15:clr>
        </p15:guide>
        <p15:guide id="52" orient="horz" pos="2979" userDrawn="1">
          <p15:clr>
            <a:srgbClr val="5ACBF0"/>
          </p15:clr>
        </p15:guide>
        <p15:guide id="53" orient="horz" pos="3583" userDrawn="1">
          <p15:clr>
            <a:srgbClr val="5ACBF0"/>
          </p15:clr>
        </p15:guide>
        <p15:guide id="54" orient="horz" pos="372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Layout" Target="../slideLayouts/slideLayout28.xml"/><Relationship Id="rId4" Type="http://schemas.openxmlformats.org/officeDocument/2006/relationships/image" Target="../media/image17.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http://fasttrack.microsoft.com/office/envision/productivitylibrary/provide-a-chat-based-workspace" TargetMode="External"/><Relationship Id="rId7" Type="http://schemas.openxmlformats.org/officeDocument/2006/relationships/image" Target="../media/image37.jp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hyperlink" Target="https://teams.microsoft.com/downloads" TargetMode="External"/><Relationship Id="rId5" Type="http://schemas.openxmlformats.org/officeDocument/2006/relationships/hyperlink" Target="https://teams.microsoft.com/start" TargetMode="External"/><Relationship Id="rId4" Type="http://schemas.openxmlformats.org/officeDocument/2006/relationships/hyperlink" Target="https://aka.ms/SuccessWithTeam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hyperlink" Target="https://www.theverge.com/2020/4/9/21214314/microsoft-teams-usage-coronavirus-pandemic-work-habit-change"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fasttrack.microsoft.com/#/office/envision/productivitylibrary/provide-a-chat-based-workspace"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C812D5A-F67B-4135-9A0D-28E81AE52E99}"/>
              </a:ext>
            </a:extLst>
          </p:cNvPr>
          <p:cNvGrpSpPr/>
          <p:nvPr/>
        </p:nvGrpSpPr>
        <p:grpSpPr>
          <a:xfrm>
            <a:off x="584192" y="2355843"/>
            <a:ext cx="4547402" cy="2146307"/>
            <a:chOff x="584192" y="2355843"/>
            <a:chExt cx="4547402" cy="2146307"/>
          </a:xfrm>
        </p:grpSpPr>
        <p:sp>
          <p:nvSpPr>
            <p:cNvPr id="8" name="Title 3">
              <a:extLst>
                <a:ext uri="{FF2B5EF4-FFF2-40B4-BE49-F238E27FC236}">
                  <a16:creationId xmlns:a16="http://schemas.microsoft.com/office/drawing/2014/main" id="{637BEEA2-EA50-42EB-A7C5-FD48196C19E0}"/>
                </a:ext>
              </a:extLst>
            </p:cNvPr>
            <p:cNvSpPr txBox="1">
              <a:spLocks/>
            </p:cNvSpPr>
            <p:nvPr/>
          </p:nvSpPr>
          <p:spPr>
            <a:xfrm>
              <a:off x="696909" y="2459504"/>
              <a:ext cx="4434685" cy="1938992"/>
            </a:xfrm>
            <a:prstGeom prst="rect">
              <a:avLst/>
            </a:prstGeom>
            <a:solidFill>
              <a:srgbClr val="4B53BC"/>
            </a:solidFill>
          </p:spPr>
          <p:txBody>
            <a:bodyPr vert="horz" wrap="square" lIns="137160" tIns="45720" rIns="88900" bIns="45720" rtlCol="0" anchor="ctr">
              <a:noAutofit/>
            </a:bodyPr>
            <a:lstStyle>
              <a:defPPr>
                <a:defRPr lang="fr-fr"/>
              </a:defPPr>
              <a:lvl1pPr defTabSz="932742">
                <a:lnSpc>
                  <a:spcPct val="100000"/>
                </a:lnSpc>
                <a:spcBef>
                  <a:spcPct val="0"/>
                </a:spcBef>
                <a:buNone/>
                <a:defRPr sz="4000" b="0" cap="none" spc="-50" baseline="0">
                  <a:ln w="3175">
                    <a:noFill/>
                  </a:ln>
                  <a:solidFill>
                    <a:schemeClr val="bg1"/>
                  </a:solidFill>
                  <a:effectLst/>
                  <a:latin typeface="+mj-lt"/>
                  <a:cs typeface="Segoe UI" pitchFamily="34" charset="0"/>
                </a:defRPr>
              </a:lvl1pPr>
            </a:lstStyle>
            <a:p>
              <a:pPr algn="l" rtl="0"/>
              <a:r>
                <a:rPr lang="fr-fr" b="0" i="0" u="none" baseline="0">
                  <a:cs typeface="Segoe UI"/>
                </a:rPr>
                <a:t>Rester </a:t>
              </a:r>
              <a:br>
                <a:rPr lang="fr-fr" dirty="0"/>
              </a:br>
              <a:r>
                <a:rPr lang="fr-fr" b="0" i="0" u="none" baseline="0">
                  <a:cs typeface="Segoe UI"/>
                </a:rPr>
                <a:t>connecté avec Microsoft Teams</a:t>
              </a:r>
            </a:p>
          </p:txBody>
        </p:sp>
        <p:sp>
          <p:nvSpPr>
            <p:cNvPr id="2" name="Arrow: Bent-Up 1">
              <a:extLst>
                <a:ext uri="{FF2B5EF4-FFF2-40B4-BE49-F238E27FC236}">
                  <a16:creationId xmlns:a16="http://schemas.microsoft.com/office/drawing/2014/main" id="{50ECDEEF-2AD9-4C0F-B010-337C1A61D14A}"/>
                </a:ext>
              </a:extLst>
            </p:cNvPr>
            <p:cNvSpPr/>
            <p:nvPr/>
          </p:nvSpPr>
          <p:spPr bwMode="auto">
            <a:xfrm rot="10800000">
              <a:off x="584192" y="2355843"/>
              <a:ext cx="4514064" cy="755651"/>
            </a:xfrm>
            <a:prstGeom prst="bentUpArrow">
              <a:avLst>
                <a:gd name="adj1" fmla="val 0"/>
                <a:gd name="adj2" fmla="val 0"/>
                <a:gd name="adj3" fmla="val 0"/>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 name="Arrow: Bent-Up 11">
              <a:extLst>
                <a:ext uri="{FF2B5EF4-FFF2-40B4-BE49-F238E27FC236}">
                  <a16:creationId xmlns:a16="http://schemas.microsoft.com/office/drawing/2014/main" id="{B6E02512-62C6-43BA-8190-B956C9DC1E5D}"/>
                </a:ext>
              </a:extLst>
            </p:cNvPr>
            <p:cNvSpPr/>
            <p:nvPr/>
          </p:nvSpPr>
          <p:spPr bwMode="auto">
            <a:xfrm rot="10800000" flipV="1">
              <a:off x="584192" y="4209541"/>
              <a:ext cx="4514064" cy="292609"/>
            </a:xfrm>
            <a:prstGeom prst="bentUpArrow">
              <a:avLst>
                <a:gd name="adj1" fmla="val 0"/>
                <a:gd name="adj2" fmla="val 0"/>
                <a:gd name="adj3" fmla="val 0"/>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F32A1A1D-24AE-4D00-8407-EF9425423033}"/>
                </a:ext>
              </a:extLst>
            </p:cNvPr>
            <p:cNvCxnSpPr>
              <a:cxnSpLocks/>
            </p:cNvCxnSpPr>
            <p:nvPr/>
          </p:nvCxnSpPr>
          <p:spPr>
            <a:xfrm>
              <a:off x="584193" y="3214688"/>
              <a:ext cx="0" cy="549592"/>
            </a:xfrm>
            <a:prstGeom prst="line">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5" name="Straight Connector 14">
              <a:extLst>
                <a:ext uri="{FF2B5EF4-FFF2-40B4-BE49-F238E27FC236}">
                  <a16:creationId xmlns:a16="http://schemas.microsoft.com/office/drawing/2014/main" id="{7B6B3AAB-AAF9-46EF-81C4-A12F1C35849F}"/>
                </a:ext>
              </a:extLst>
            </p:cNvPr>
            <p:cNvCxnSpPr>
              <a:cxnSpLocks/>
            </p:cNvCxnSpPr>
            <p:nvPr/>
          </p:nvCxnSpPr>
          <p:spPr>
            <a:xfrm>
              <a:off x="584193" y="3863340"/>
              <a:ext cx="0" cy="251460"/>
            </a:xfrm>
            <a:prstGeom prst="line">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7" name="Rectangle 6">
            <a:extLst>
              <a:ext uri="{FF2B5EF4-FFF2-40B4-BE49-F238E27FC236}">
                <a16:creationId xmlns:a16="http://schemas.microsoft.com/office/drawing/2014/main" id="{FE5FAE11-94BF-4A08-89F8-8A2B40A98068}"/>
              </a:ext>
            </a:extLst>
          </p:cNvPr>
          <p:cNvSpPr/>
          <p:nvPr/>
        </p:nvSpPr>
        <p:spPr bwMode="auto">
          <a:xfrm>
            <a:off x="5842001" y="0"/>
            <a:ext cx="63500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9" name="MS logo gray - EMF" descr="Microsoft logo, gray text version">
            <a:extLst>
              <a:ext uri="{FF2B5EF4-FFF2-40B4-BE49-F238E27FC236}">
                <a16:creationId xmlns:a16="http://schemas.microsoft.com/office/drawing/2014/main" id="{44266DA8-584F-47DB-B5C7-CB8B57BF1CE8}"/>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10" name="Picture 9" descr="A screenshot of a computer&#10;&#10;Description generated with very high confidence">
            <a:extLst>
              <a:ext uri="{FF2B5EF4-FFF2-40B4-BE49-F238E27FC236}">
                <a16:creationId xmlns:a16="http://schemas.microsoft.com/office/drawing/2014/main" id="{0E28430B-A477-4C67-A20E-FD494C565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42" b="7474"/>
          <a:stretch/>
        </p:blipFill>
        <p:spPr>
          <a:xfrm>
            <a:off x="5206999" y="793835"/>
            <a:ext cx="6985001" cy="5270331"/>
          </a:xfrm>
          <a:prstGeom prst="rect">
            <a:avLst/>
          </a:prstGeom>
        </p:spPr>
      </p:pic>
      <p:pic>
        <p:nvPicPr>
          <p:cNvPr id="13" name="Picture 12">
            <a:extLst>
              <a:ext uri="{FF2B5EF4-FFF2-40B4-BE49-F238E27FC236}">
                <a16:creationId xmlns:a16="http://schemas.microsoft.com/office/drawing/2014/main" id="{F552CD22-F0C7-44A1-8654-FB6E3AFFC0DB}"/>
              </a:ext>
            </a:extLst>
          </p:cNvPr>
          <p:cNvPicPr>
            <a:picLocks noChangeAspect="1"/>
          </p:cNvPicPr>
          <p:nvPr/>
        </p:nvPicPr>
        <p:blipFill>
          <a:blip r:embed="rId4"/>
          <a:srcRect r="21332"/>
          <a:stretch>
            <a:fillRect/>
          </a:stretch>
        </p:blipFill>
        <p:spPr>
          <a:xfrm>
            <a:off x="5494702" y="1034607"/>
            <a:ext cx="6697298" cy="4788787"/>
          </a:xfrm>
          <a:custGeom>
            <a:avLst/>
            <a:gdLst>
              <a:gd name="connsiteX0" fmla="*/ 0 w 6697298"/>
              <a:gd name="connsiteY0" fmla="*/ 0 h 4788787"/>
              <a:gd name="connsiteX1" fmla="*/ 6697298 w 6697298"/>
              <a:gd name="connsiteY1" fmla="*/ 0 h 4788787"/>
              <a:gd name="connsiteX2" fmla="*/ 6697298 w 6697298"/>
              <a:gd name="connsiteY2" fmla="*/ 4788787 h 4788787"/>
              <a:gd name="connsiteX3" fmla="*/ 0 w 6697298"/>
              <a:gd name="connsiteY3" fmla="*/ 4788787 h 4788787"/>
            </a:gdLst>
            <a:ahLst/>
            <a:cxnLst>
              <a:cxn ang="0">
                <a:pos x="connsiteX0" y="connsiteY0"/>
              </a:cxn>
              <a:cxn ang="0">
                <a:pos x="connsiteX1" y="connsiteY1"/>
              </a:cxn>
              <a:cxn ang="0">
                <a:pos x="connsiteX2" y="connsiteY2"/>
              </a:cxn>
              <a:cxn ang="0">
                <a:pos x="connsiteX3" y="connsiteY3"/>
              </a:cxn>
            </a:cxnLst>
            <a:rect l="l" t="t" r="r" b="b"/>
            <a:pathLst>
              <a:path w="6697298" h="4788787">
                <a:moveTo>
                  <a:pt x="0" y="0"/>
                </a:moveTo>
                <a:lnTo>
                  <a:pt x="6697298" y="0"/>
                </a:lnTo>
                <a:lnTo>
                  <a:pt x="6697298" y="4788787"/>
                </a:lnTo>
                <a:lnTo>
                  <a:pt x="0" y="4788787"/>
                </a:lnTo>
                <a:close/>
              </a:path>
            </a:pathLst>
          </a:custGeom>
        </p:spPr>
      </p:pic>
      <p:sp>
        <p:nvSpPr>
          <p:cNvPr id="18" name="Arrow: Bent 17">
            <a:extLst>
              <a:ext uri="{FF2B5EF4-FFF2-40B4-BE49-F238E27FC236}">
                <a16:creationId xmlns:a16="http://schemas.microsoft.com/office/drawing/2014/main" id="{0A42D7B1-EBC5-4AA0-981E-CF414AF0E909}"/>
              </a:ext>
            </a:extLst>
          </p:cNvPr>
          <p:cNvSpPr/>
          <p:nvPr/>
        </p:nvSpPr>
        <p:spPr bwMode="auto">
          <a:xfrm>
            <a:off x="5124450" y="685799"/>
            <a:ext cx="716756" cy="1666875"/>
          </a:xfrm>
          <a:prstGeom prst="bentArrow">
            <a:avLst>
              <a:gd name="adj1" fmla="val 25000"/>
              <a:gd name="adj2" fmla="val 0"/>
              <a:gd name="adj3" fmla="val 25000"/>
              <a:gd name="adj4" fmla="val 27560"/>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cs typeface="Segoe UI" pitchFamily="34" charset="0"/>
            </a:endParaRPr>
          </a:p>
        </p:txBody>
      </p:sp>
      <p:sp>
        <p:nvSpPr>
          <p:cNvPr id="19" name="Arrow: Bent 18">
            <a:extLst>
              <a:ext uri="{FF2B5EF4-FFF2-40B4-BE49-F238E27FC236}">
                <a16:creationId xmlns:a16="http://schemas.microsoft.com/office/drawing/2014/main" id="{029F0708-00F4-440C-93C3-E473E3BB0345}"/>
              </a:ext>
            </a:extLst>
          </p:cNvPr>
          <p:cNvSpPr/>
          <p:nvPr/>
        </p:nvSpPr>
        <p:spPr bwMode="auto">
          <a:xfrm flipV="1">
            <a:off x="5124450" y="4502943"/>
            <a:ext cx="716756" cy="1672083"/>
          </a:xfrm>
          <a:prstGeom prst="bentArrow">
            <a:avLst>
              <a:gd name="adj1" fmla="val 25000"/>
              <a:gd name="adj2" fmla="val 0"/>
              <a:gd name="adj3" fmla="val 25000"/>
              <a:gd name="adj4" fmla="val 27560"/>
            </a:avLst>
          </a:prstGeom>
          <a:solidFill>
            <a:schemeClr val="accent1"/>
          </a:solidFill>
          <a:ln w="63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cs typeface="Segoe UI" pitchFamily="34" charset="0"/>
            </a:endParaRPr>
          </a:p>
        </p:txBody>
      </p:sp>
    </p:spTree>
    <p:extLst>
      <p:ext uri="{BB962C8B-B14F-4D97-AF65-F5344CB8AC3E}">
        <p14:creationId xmlns:p14="http://schemas.microsoft.com/office/powerpoint/2010/main" val="15835290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286DBBC-C62D-4242-98E4-DF55129EA3A1}"/>
              </a:ext>
            </a:extLst>
          </p:cNvPr>
          <p:cNvGrpSpPr/>
          <p:nvPr/>
        </p:nvGrpSpPr>
        <p:grpSpPr>
          <a:xfrm>
            <a:off x="0" y="1719134"/>
            <a:ext cx="5575201" cy="4766504"/>
            <a:chOff x="0" y="1719134"/>
            <a:chExt cx="5575201" cy="4766504"/>
          </a:xfrm>
        </p:grpSpPr>
        <p:sp>
          <p:nvSpPr>
            <p:cNvPr id="13" name="Freeform: Shape 12">
              <a:extLst>
                <a:ext uri="{FF2B5EF4-FFF2-40B4-BE49-F238E27FC236}">
                  <a16:creationId xmlns:a16="http://schemas.microsoft.com/office/drawing/2014/main" id="{1A9361D6-79A9-46A9-B5F6-867EA0DF8DF0}"/>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000" b="0" i="0" u="none" baseline="0" dirty="0">
                  <a:solidFill>
                    <a:schemeClr val="bg1"/>
                  </a:solidFill>
                  <a:latin typeface="+mj-lt"/>
                  <a:ea typeface="Segoe UI" pitchFamily="34" charset="0"/>
                  <a:cs typeface="Segoe UI"/>
                </a:rPr>
                <a:t>Bénéficiez des fonctions de sécurité, </a:t>
              </a:r>
              <a:br>
                <a:rPr lang="fr-fr" sz="2000" b="0" i="0" u="none" baseline="0" dirty="0">
                  <a:latin typeface="+mj-lt"/>
                  <a:ea typeface="Segoe UI" pitchFamily="34" charset="0"/>
                  <a:cs typeface="Segoe UI" pitchFamily="34" charset="0"/>
                </a:rPr>
              </a:br>
              <a:r>
                <a:rPr lang="fr-fr" sz="2000" b="0" i="0" u="none" baseline="0" dirty="0">
                  <a:solidFill>
                    <a:schemeClr val="bg1"/>
                  </a:solidFill>
                  <a:latin typeface="+mj-lt"/>
                  <a:ea typeface="Segoe UI" pitchFamily="34" charset="0"/>
                  <a:cs typeface="Segoe UI"/>
                </a:rPr>
                <a:t>de conformité et de facilité de gestion d</a:t>
              </a:r>
              <a:r>
                <a:rPr lang="fr-FR" sz="2000" b="0" i="0" u="none" baseline="0" dirty="0">
                  <a:solidFill>
                    <a:schemeClr val="bg1"/>
                  </a:solidFill>
                  <a:latin typeface="+mj-lt"/>
                  <a:ea typeface="Segoe UI" pitchFamily="34" charset="0"/>
                  <a:cs typeface="Segoe UI"/>
                </a:rPr>
                <a:t>’</a:t>
              </a:r>
              <a:r>
                <a:rPr lang="fr-fr" sz="2000" b="0" i="0" u="none" baseline="0" dirty="0">
                  <a:solidFill>
                    <a:schemeClr val="bg1"/>
                  </a:solidFill>
                  <a:latin typeface="+mj-lt"/>
                  <a:ea typeface="Segoe UI" pitchFamily="34" charset="0"/>
                  <a:cs typeface="Segoe UI"/>
                </a:rPr>
                <a:t>Office 365</a:t>
              </a:r>
            </a:p>
          </p:txBody>
        </p:sp>
        <p:sp>
          <p:nvSpPr>
            <p:cNvPr id="14" name="Arrow: Bent 13">
              <a:extLst>
                <a:ext uri="{FF2B5EF4-FFF2-40B4-BE49-F238E27FC236}">
                  <a16:creationId xmlns:a16="http://schemas.microsoft.com/office/drawing/2014/main" id="{38C78A06-528F-4345-8297-91788C890E82}"/>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 name="Arrow: Bent 14">
              <a:extLst>
                <a:ext uri="{FF2B5EF4-FFF2-40B4-BE49-F238E27FC236}">
                  <a16:creationId xmlns:a16="http://schemas.microsoft.com/office/drawing/2014/main" id="{01A66CAF-E031-4EBF-B924-A29C65C444E5}"/>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CC8DC9F1-F4B3-43F2-8707-1E1789933C7E}"/>
                </a:ext>
              </a:extLst>
            </p:cNvPr>
            <p:cNvSpPr/>
            <p:nvPr/>
          </p:nvSpPr>
          <p:spPr>
            <a:xfrm>
              <a:off x="420924" y="2730764"/>
              <a:ext cx="4878151" cy="3754874"/>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Cloud global très étendu, avec possibilité de résidence locale des données</a:t>
              </a:r>
            </a:p>
            <a:p>
              <a:pPr marL="285750" indent="-285750" algn="l" rtl="0" fontAlgn="base">
                <a:spcBef>
                  <a:spcPts val="1200"/>
                </a:spcBef>
                <a:buClr>
                  <a:srgbClr val="4B53BC"/>
                </a:buClr>
                <a:buSzPct val="100000"/>
                <a:buBlip>
                  <a:blip r:embed="rId3"/>
                </a:buBlip>
                <a:defRPr/>
              </a:pPr>
              <a:r>
                <a:rPr lang="fr-fr" b="0" i="0" u="none" baseline="0" dirty="0">
                  <a:cs typeface="Segoe UI"/>
                </a:rPr>
                <a:t>Leadership en matière de conformité </a:t>
              </a:r>
              <a:br>
                <a:rPr lang="fr-fr" b="0" i="0" u="none" baseline="0" dirty="0">
                  <a:cs typeface="Segoe UI"/>
                </a:rPr>
              </a:br>
              <a:r>
                <a:rPr lang="fr-fr" b="0" i="0" u="none" baseline="0" dirty="0">
                  <a:cs typeface="Segoe UI"/>
                </a:rPr>
                <a:t>avec EUMC, HIPAA, etc.</a:t>
              </a:r>
            </a:p>
            <a:p>
              <a:pPr marL="285750" indent="-285750" algn="l" rtl="0" fontAlgn="base">
                <a:spcBef>
                  <a:spcPts val="1200"/>
                </a:spcBef>
                <a:buClr>
                  <a:srgbClr val="4B53BC"/>
                </a:buClr>
                <a:buSzPct val="100000"/>
                <a:buBlip>
                  <a:blip r:embed="rId3"/>
                </a:buBlip>
                <a:defRPr/>
              </a:pPr>
              <a:r>
                <a:rPr lang="fr-fr" b="0" i="0" u="none" baseline="0" dirty="0">
                  <a:cs typeface="Segoe UI"/>
                </a:rPr>
                <a:t>Protection intégrée des informations </a:t>
              </a:r>
              <a:br>
                <a:rPr lang="fr-fr" b="0" i="0" u="none" baseline="0" dirty="0">
                  <a:cs typeface="Segoe UI"/>
                </a:rPr>
              </a:br>
              <a:r>
                <a:rPr lang="fr-fr" b="0" i="0" u="none" baseline="0" dirty="0">
                  <a:cs typeface="Segoe UI"/>
                </a:rPr>
                <a:t>avec eDiscovery et des fonctions d</a:t>
              </a:r>
              <a:r>
                <a:rPr lang="fr-FR" b="0" i="0" u="none" baseline="0" dirty="0">
                  <a:cs typeface="Segoe UI"/>
                </a:rPr>
                <a:t>’</a:t>
              </a:r>
              <a:r>
                <a:rPr lang="fr-fr" b="0" i="0" u="none" baseline="0" dirty="0">
                  <a:cs typeface="Segoe UI"/>
                </a:rPr>
                <a:t>audit</a:t>
              </a:r>
            </a:p>
            <a:p>
              <a:pPr marL="285750" indent="-285750" algn="l" rtl="0" fontAlgn="base">
                <a:spcBef>
                  <a:spcPts val="1200"/>
                </a:spcBef>
                <a:buClr>
                  <a:srgbClr val="4B53BC"/>
                </a:buClr>
                <a:buSzPct val="100000"/>
                <a:buBlip>
                  <a:blip r:embed="rId3"/>
                </a:buBlip>
                <a:defRPr/>
              </a:pPr>
              <a:r>
                <a:rPr lang="fr-fr" b="0" i="0" u="none" baseline="0" dirty="0">
                  <a:cs typeface="Segoe UI"/>
                </a:rPr>
                <a:t>Authentification à plusieurs facteurs </a:t>
              </a:r>
              <a:br>
                <a:rPr lang="fr-fr" b="0" i="0" u="none" baseline="0" dirty="0">
                  <a:cs typeface="Segoe UI"/>
                </a:rPr>
              </a:br>
              <a:r>
                <a:rPr lang="fr-fr" b="0" i="0" u="none" baseline="0" dirty="0">
                  <a:cs typeface="Segoe UI"/>
                </a:rPr>
                <a:t>et accès sécurisé des invités</a:t>
              </a:r>
            </a:p>
            <a:p>
              <a:pPr marL="285750" indent="-285750" algn="l" rtl="0" fontAlgn="base">
                <a:spcBef>
                  <a:spcPts val="1200"/>
                </a:spcBef>
                <a:buClr>
                  <a:srgbClr val="4B53BC"/>
                </a:buClr>
                <a:buSzPct val="100000"/>
                <a:buBlip>
                  <a:blip r:embed="rId3"/>
                </a:buBlip>
                <a:defRPr/>
              </a:pPr>
              <a:r>
                <a:rPr lang="fr-fr" b="0" i="0" u="none" baseline="0" dirty="0">
                  <a:cs typeface="Segoe UI"/>
                </a:rPr>
                <a:t>Gérez tous les aspects au travers d</a:t>
              </a:r>
              <a:r>
                <a:rPr lang="fr-FR" b="0" i="0" u="none" baseline="0" dirty="0">
                  <a:cs typeface="Segoe UI"/>
                </a:rPr>
                <a:t>’</a:t>
              </a:r>
              <a:r>
                <a:rPr lang="fr-fr" b="0" i="0" u="none" baseline="0" dirty="0">
                  <a:cs typeface="Segoe UI"/>
                </a:rPr>
                <a:t>une expérience d</a:t>
              </a:r>
              <a:r>
                <a:rPr lang="fr-FR" b="0" i="0" u="none" baseline="0" dirty="0">
                  <a:cs typeface="Segoe UI"/>
                </a:rPr>
                <a:t>’</a:t>
              </a:r>
              <a:r>
                <a:rPr lang="fr-fr" b="0" i="0" u="none" baseline="0" dirty="0">
                  <a:cs typeface="Segoe UI"/>
                </a:rPr>
                <a:t>administration unique </a:t>
              </a:r>
              <a:br>
                <a:rPr lang="fr-fr" b="0" i="0" u="none" baseline="0" dirty="0">
                  <a:cs typeface="Segoe UI"/>
                </a:rPr>
              </a:br>
              <a:r>
                <a:rPr lang="fr-fr" b="0" i="0" u="none" baseline="0" dirty="0">
                  <a:cs typeface="Segoe UI"/>
                </a:rPr>
                <a:t>et cohérente</a:t>
              </a:r>
            </a:p>
          </p:txBody>
        </p:sp>
      </p:grpSp>
      <p:sp>
        <p:nvSpPr>
          <p:cNvPr id="3" name="Title 2">
            <a:extLst>
              <a:ext uri="{FF2B5EF4-FFF2-40B4-BE49-F238E27FC236}">
                <a16:creationId xmlns:a16="http://schemas.microsoft.com/office/drawing/2014/main" id="{629D66B4-387D-442D-B40A-0AF60EB08664}"/>
              </a:ext>
            </a:extLst>
          </p:cNvPr>
          <p:cNvSpPr>
            <a:spLocks noGrp="1"/>
          </p:cNvSpPr>
          <p:nvPr>
            <p:ph type="title"/>
          </p:nvPr>
        </p:nvSpPr>
        <p:spPr/>
        <p:txBody>
          <a:bodyPr/>
          <a:lstStyle/>
          <a:p>
            <a:pPr algn="l" rtl="0"/>
            <a:r>
              <a:rPr lang="fr-fr" b="0" i="0" u="none" baseline="0" dirty="0">
                <a:cs typeface="Segoe UI"/>
              </a:rPr>
              <a:t>Travaillez en toute sécurité et en toute confiance</a:t>
            </a:r>
            <a:endParaRPr lang="fr-fr" dirty="0">
              <a:cs typeface="Segoe UI"/>
            </a:endParaRPr>
          </a:p>
        </p:txBody>
      </p:sp>
      <p:grpSp>
        <p:nvGrpSpPr>
          <p:cNvPr id="2" name="Group 1">
            <a:extLst>
              <a:ext uri="{FF2B5EF4-FFF2-40B4-BE49-F238E27FC236}">
                <a16:creationId xmlns:a16="http://schemas.microsoft.com/office/drawing/2014/main" id="{A7454C39-42ED-41C8-A60F-1BE52E119C10}"/>
              </a:ext>
            </a:extLst>
          </p:cNvPr>
          <p:cNvGrpSpPr/>
          <p:nvPr/>
        </p:nvGrpSpPr>
        <p:grpSpPr>
          <a:xfrm>
            <a:off x="5699126" y="1299369"/>
            <a:ext cx="6492875" cy="4838697"/>
            <a:chOff x="5699126" y="1409699"/>
            <a:chExt cx="6492875" cy="4838697"/>
          </a:xfrm>
        </p:grpSpPr>
        <p:sp>
          <p:nvSpPr>
            <p:cNvPr id="22" name="Rectangle: Top Corners Rounded 21">
              <a:extLst>
                <a:ext uri="{FF2B5EF4-FFF2-40B4-BE49-F238E27FC236}">
                  <a16:creationId xmlns:a16="http://schemas.microsoft.com/office/drawing/2014/main" id="{0F5D9507-4233-4D86-B7FE-09D3420FD430}"/>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a:gradFill>
                  <a:gsLst>
                    <a:gs pos="0">
                      <a:srgbClr val="FFFFFF"/>
                    </a:gs>
                    <a:gs pos="100000">
                      <a:srgbClr val="FFFFFF"/>
                    </a:gs>
                  </a:gsLst>
                  <a:lin ang="5400000" scaled="0"/>
                </a:gradFill>
                <a:cs typeface="Segoe UI" pitchFamily="34" charset="0"/>
              </a:endParaRPr>
            </a:p>
          </p:txBody>
        </p:sp>
        <p:pic>
          <p:nvPicPr>
            <p:cNvPr id="25" name="Picture 24">
              <a:extLst>
                <a:ext uri="{FF2B5EF4-FFF2-40B4-BE49-F238E27FC236}">
                  <a16:creationId xmlns:a16="http://schemas.microsoft.com/office/drawing/2014/main" id="{287972E7-2EAC-4075-A072-F0D014CEBE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2" t="454" r="888" b="1156"/>
            <a:stretch/>
          </p:blipFill>
          <p:spPr>
            <a:xfrm>
              <a:off x="5840805" y="1556443"/>
              <a:ext cx="6351196" cy="4545208"/>
            </a:xfrm>
            <a:custGeom>
              <a:avLst/>
              <a:gdLst>
                <a:gd name="connsiteX0" fmla="*/ 95268 w 6351196"/>
                <a:gd name="connsiteY0" fmla="*/ 0 h 4545208"/>
                <a:gd name="connsiteX1" fmla="*/ 6255929 w 6351196"/>
                <a:gd name="connsiteY1" fmla="*/ 0 h 4545208"/>
                <a:gd name="connsiteX2" fmla="*/ 6343710 w 6351196"/>
                <a:gd name="connsiteY2" fmla="*/ 58186 h 4545208"/>
                <a:gd name="connsiteX3" fmla="*/ 6351196 w 6351196"/>
                <a:gd name="connsiteY3" fmla="*/ 95263 h 4545208"/>
                <a:gd name="connsiteX4" fmla="*/ 6351196 w 6351196"/>
                <a:gd name="connsiteY4" fmla="*/ 4449945 h 4545208"/>
                <a:gd name="connsiteX5" fmla="*/ 6343710 w 6351196"/>
                <a:gd name="connsiteY5" fmla="*/ 4487023 h 4545208"/>
                <a:gd name="connsiteX6" fmla="*/ 6255929 w 6351196"/>
                <a:gd name="connsiteY6" fmla="*/ 4545208 h 4545208"/>
                <a:gd name="connsiteX7" fmla="*/ 95268 w 6351196"/>
                <a:gd name="connsiteY7" fmla="*/ 4545208 h 4545208"/>
                <a:gd name="connsiteX8" fmla="*/ 0 w 6351196"/>
                <a:gd name="connsiteY8" fmla="*/ 4449940 h 4545208"/>
                <a:gd name="connsiteX9" fmla="*/ 0 w 6351196"/>
                <a:gd name="connsiteY9" fmla="*/ 95268 h 4545208"/>
                <a:gd name="connsiteX10" fmla="*/ 95268 w 6351196"/>
                <a:gd name="connsiteY10"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1196" h="4545208">
                  <a:moveTo>
                    <a:pt x="95268" y="0"/>
                  </a:moveTo>
                  <a:lnTo>
                    <a:pt x="6255929" y="0"/>
                  </a:lnTo>
                  <a:cubicBezTo>
                    <a:pt x="6295390" y="0"/>
                    <a:pt x="6329248" y="23992"/>
                    <a:pt x="6343710" y="58186"/>
                  </a:cubicBezTo>
                  <a:lnTo>
                    <a:pt x="6351196" y="95263"/>
                  </a:lnTo>
                  <a:lnTo>
                    <a:pt x="6351196" y="4449945"/>
                  </a:lnTo>
                  <a:lnTo>
                    <a:pt x="6343710" y="4487023"/>
                  </a:lnTo>
                  <a:cubicBezTo>
                    <a:pt x="6329248" y="4521216"/>
                    <a:pt x="6295390"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sp>
        <p:nvSpPr>
          <p:cNvPr id="20" name="Rectangle: Top Corners Rounded 19">
            <a:extLst>
              <a:ext uri="{FF2B5EF4-FFF2-40B4-BE49-F238E27FC236}">
                <a16:creationId xmlns:a16="http://schemas.microsoft.com/office/drawing/2014/main" id="{DF302802-6F4D-466D-B70D-902D20E301B9}"/>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5F349854-0435-47F8-8850-DC5FDD2108BB}"/>
              </a:ext>
            </a:extLst>
          </p:cNvPr>
          <p:cNvGrpSpPr/>
          <p:nvPr/>
        </p:nvGrpSpPr>
        <p:grpSpPr>
          <a:xfrm>
            <a:off x="11082530" y="394996"/>
            <a:ext cx="1109472" cy="553999"/>
            <a:chOff x="11082530" y="394996"/>
            <a:chExt cx="1109472" cy="553999"/>
          </a:xfrm>
        </p:grpSpPr>
        <p:sp>
          <p:nvSpPr>
            <p:cNvPr id="17" name="Rectangle: Top Corners Rounded 16">
              <a:extLst>
                <a:ext uri="{FF2B5EF4-FFF2-40B4-BE49-F238E27FC236}">
                  <a16:creationId xmlns:a16="http://schemas.microsoft.com/office/drawing/2014/main" id="{7550DE80-433B-423D-9E63-D8F653AF7BFE}"/>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 name="Oval 17">
              <a:extLst>
                <a:ext uri="{FF2B5EF4-FFF2-40B4-BE49-F238E27FC236}">
                  <a16:creationId xmlns:a16="http://schemas.microsoft.com/office/drawing/2014/main" id="{4D6188E0-E3CA-41BA-8569-621DD7B9E86A}"/>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6" name="Group 25">
              <a:extLst>
                <a:ext uri="{FF2B5EF4-FFF2-40B4-BE49-F238E27FC236}">
                  <a16:creationId xmlns:a16="http://schemas.microsoft.com/office/drawing/2014/main" id="{B8B2DC56-714B-4144-86FB-BB9793FF0490}"/>
                </a:ext>
              </a:extLst>
            </p:cNvPr>
            <p:cNvGrpSpPr/>
            <p:nvPr/>
          </p:nvGrpSpPr>
          <p:grpSpPr>
            <a:xfrm>
              <a:off x="11259795" y="529548"/>
              <a:ext cx="202550" cy="265846"/>
              <a:chOff x="765176" y="4954588"/>
              <a:chExt cx="177800" cy="233363"/>
            </a:xfrm>
          </p:grpSpPr>
          <p:sp>
            <p:nvSpPr>
              <p:cNvPr id="27" name="Freeform 21">
                <a:extLst>
                  <a:ext uri="{FF2B5EF4-FFF2-40B4-BE49-F238E27FC236}">
                    <a16:creationId xmlns:a16="http://schemas.microsoft.com/office/drawing/2014/main" id="{76E18C4A-6B40-4F98-AA26-4B6055ABE375}"/>
                  </a:ext>
                </a:extLst>
              </p:cNvPr>
              <p:cNvSpPr>
                <a:spLocks noEditPoints="1"/>
              </p:cNvSpPr>
              <p:nvPr/>
            </p:nvSpPr>
            <p:spPr bwMode="auto">
              <a:xfrm>
                <a:off x="765176" y="5056188"/>
                <a:ext cx="177800" cy="131763"/>
              </a:xfrm>
              <a:custGeom>
                <a:avLst/>
                <a:gdLst>
                  <a:gd name="T0" fmla="*/ 112 w 112"/>
                  <a:gd name="T1" fmla="*/ 83 h 83"/>
                  <a:gd name="T2" fmla="*/ 0 w 112"/>
                  <a:gd name="T3" fmla="*/ 83 h 83"/>
                  <a:gd name="T4" fmla="*/ 0 w 112"/>
                  <a:gd name="T5" fmla="*/ 0 h 83"/>
                  <a:gd name="T6" fmla="*/ 112 w 112"/>
                  <a:gd name="T7" fmla="*/ 0 h 83"/>
                  <a:gd name="T8" fmla="*/ 112 w 112"/>
                  <a:gd name="T9" fmla="*/ 83 h 83"/>
                  <a:gd name="T10" fmla="*/ 112 w 112"/>
                  <a:gd name="T11" fmla="*/ 83 h 83"/>
                  <a:gd name="T12" fmla="*/ 112 w 112"/>
                  <a:gd name="T13" fmla="*/ 83 h 83"/>
                  <a:gd name="T14" fmla="*/ 11 w 112"/>
                  <a:gd name="T15" fmla="*/ 71 h 83"/>
                  <a:gd name="T16" fmla="*/ 11 w 112"/>
                  <a:gd name="T17" fmla="*/ 7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83">
                    <a:moveTo>
                      <a:pt x="112" y="83"/>
                    </a:moveTo>
                    <a:lnTo>
                      <a:pt x="0" y="83"/>
                    </a:lnTo>
                    <a:lnTo>
                      <a:pt x="0" y="0"/>
                    </a:lnTo>
                    <a:lnTo>
                      <a:pt x="112" y="0"/>
                    </a:lnTo>
                    <a:lnTo>
                      <a:pt x="112" y="83"/>
                    </a:lnTo>
                    <a:lnTo>
                      <a:pt x="112" y="83"/>
                    </a:lnTo>
                    <a:lnTo>
                      <a:pt x="112" y="83"/>
                    </a:lnTo>
                    <a:moveTo>
                      <a:pt x="11" y="71"/>
                    </a:moveTo>
                    <a:lnTo>
                      <a:pt x="11" y="71"/>
                    </a:lnTo>
                  </a:path>
                </a:pathLst>
              </a:custGeom>
              <a:noFill/>
              <a:ln w="12700">
                <a:solidFill>
                  <a:srgbClr val="4B53BC"/>
                </a:solidFill>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28" name="Freeform 22">
                <a:extLst>
                  <a:ext uri="{FF2B5EF4-FFF2-40B4-BE49-F238E27FC236}">
                    <a16:creationId xmlns:a16="http://schemas.microsoft.com/office/drawing/2014/main" id="{4DA66F50-9588-4F23-A822-580F2A21871B}"/>
                  </a:ext>
                </a:extLst>
              </p:cNvPr>
              <p:cNvSpPr>
                <a:spLocks/>
              </p:cNvSpPr>
              <p:nvPr/>
            </p:nvSpPr>
            <p:spPr bwMode="auto">
              <a:xfrm>
                <a:off x="790206" y="4954588"/>
                <a:ext cx="127741" cy="101600"/>
              </a:xfrm>
              <a:custGeom>
                <a:avLst/>
                <a:gdLst>
                  <a:gd name="T0" fmla="*/ 0 w 54"/>
                  <a:gd name="T1" fmla="*/ 46 h 46"/>
                  <a:gd name="T2" fmla="*/ 0 w 54"/>
                  <a:gd name="T3" fmla="*/ 27 h 46"/>
                  <a:gd name="T4" fmla="*/ 27 w 54"/>
                  <a:gd name="T5" fmla="*/ 0 h 46"/>
                  <a:gd name="T6" fmla="*/ 54 w 54"/>
                  <a:gd name="T7" fmla="*/ 27 h 46"/>
                  <a:gd name="T8" fmla="*/ 54 w 54"/>
                  <a:gd name="T9" fmla="*/ 46 h 46"/>
                  <a:gd name="T10" fmla="*/ 54 w 54"/>
                  <a:gd name="T11" fmla="*/ 46 h 46"/>
                  <a:gd name="T12" fmla="*/ 54 w 54"/>
                  <a:gd name="T13" fmla="*/ 46 h 46"/>
                  <a:gd name="T14" fmla="*/ 45 w 54"/>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6">
                    <a:moveTo>
                      <a:pt x="0" y="46"/>
                    </a:moveTo>
                    <a:cubicBezTo>
                      <a:pt x="0" y="27"/>
                      <a:pt x="0" y="27"/>
                      <a:pt x="0" y="27"/>
                    </a:cubicBezTo>
                    <a:cubicBezTo>
                      <a:pt x="0" y="13"/>
                      <a:pt x="12" y="0"/>
                      <a:pt x="27" y="0"/>
                    </a:cubicBezTo>
                    <a:cubicBezTo>
                      <a:pt x="42" y="0"/>
                      <a:pt x="54" y="13"/>
                      <a:pt x="54" y="27"/>
                    </a:cubicBezTo>
                    <a:cubicBezTo>
                      <a:pt x="54" y="46"/>
                      <a:pt x="54" y="46"/>
                      <a:pt x="54" y="46"/>
                    </a:cubicBezTo>
                    <a:cubicBezTo>
                      <a:pt x="54" y="46"/>
                      <a:pt x="54" y="46"/>
                      <a:pt x="54" y="46"/>
                    </a:cubicBezTo>
                    <a:cubicBezTo>
                      <a:pt x="54" y="46"/>
                      <a:pt x="54" y="46"/>
                      <a:pt x="54" y="46"/>
                    </a:cubicBezTo>
                    <a:cubicBezTo>
                      <a:pt x="45" y="46"/>
                      <a:pt x="45" y="46"/>
                      <a:pt x="45" y="46"/>
                    </a:cubicBezTo>
                  </a:path>
                </a:pathLst>
              </a:custGeom>
              <a:noFill/>
              <a:ln w="12700">
                <a:solidFill>
                  <a:srgbClr val="4B53BC"/>
                </a:solidFill>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grpSp>
      </p:grpSp>
    </p:spTree>
    <p:extLst>
      <p:ext uri="{BB962C8B-B14F-4D97-AF65-F5344CB8AC3E}">
        <p14:creationId xmlns:p14="http://schemas.microsoft.com/office/powerpoint/2010/main" val="93121380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DA288-A091-49BE-B425-979E77AF9394}"/>
              </a:ext>
            </a:extLst>
          </p:cNvPr>
          <p:cNvSpPr>
            <a:spLocks noGrp="1"/>
          </p:cNvSpPr>
          <p:nvPr>
            <p:ph type="title"/>
          </p:nvPr>
        </p:nvSpPr>
        <p:spPr/>
        <p:txBody>
          <a:bodyPr/>
          <a:lstStyle/>
          <a:p>
            <a:pPr algn="l" rtl="0"/>
            <a:r>
              <a:rPr lang="fr-fr" b="0" i="0" u="none" baseline="0" dirty="0">
                <a:cs typeface="Segoe UI"/>
              </a:rPr>
              <a:t>Trek Bicycle</a:t>
            </a:r>
            <a:endParaRPr lang="fr-fr" dirty="0">
              <a:cs typeface="Segoe UI"/>
            </a:endParaRPr>
          </a:p>
        </p:txBody>
      </p:sp>
      <p:sp>
        <p:nvSpPr>
          <p:cNvPr id="9" name="Text Placeholder 2">
            <a:extLst>
              <a:ext uri="{FF2B5EF4-FFF2-40B4-BE49-F238E27FC236}">
                <a16:creationId xmlns:a16="http://schemas.microsoft.com/office/drawing/2014/main" id="{BE109622-1A85-40B8-9E3B-AB4D412D2037}"/>
              </a:ext>
            </a:extLst>
          </p:cNvPr>
          <p:cNvSpPr txBox="1">
            <a:spLocks/>
          </p:cNvSpPr>
          <p:nvPr/>
        </p:nvSpPr>
        <p:spPr>
          <a:xfrm>
            <a:off x="-1" y="3428999"/>
            <a:ext cx="7778749" cy="28400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82880" rIns="182880" bIns="182880" numCol="1" spcCol="0" rtlCol="0" fromWordArt="0" anchor="t" anchorCtr="0" forceAA="0" compatLnSpc="1">
            <a:prstTxWarp prst="textNoShape">
              <a:avLst/>
            </a:prstTxWarp>
            <a:noAutofit/>
          </a:bodyPr>
          <a:lstStyle>
            <a:defPPr>
              <a:defRPr lang="fr-fr"/>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fr-fr" sz="1800" b="0" i="0" u="none" baseline="0" dirty="0">
                <a:solidFill>
                  <a:srgbClr val="4B53BC"/>
                </a:solidFill>
                <a:latin typeface="+mj-lt"/>
                <a:cs typeface="Segoe UI"/>
              </a:rPr>
              <a:t>Usage de Microsoft Teams :</a:t>
            </a:r>
          </a:p>
          <a:p>
            <a:pPr>
              <a:spcBef>
                <a:spcPts val="600"/>
              </a:spcBef>
              <a:spcAft>
                <a:spcPts val="400"/>
              </a:spcAft>
            </a:pPr>
            <a:r>
              <a:rPr lang="fr-fr" sz="1600" b="0" i="1" u="none" baseline="0" dirty="0">
                <a:solidFill>
                  <a:schemeClr val="tx1"/>
                </a:solidFill>
                <a:cs typeface="Segoe UI"/>
              </a:rPr>
              <a:t>« Les informations fournies par Microsoft Power BI ont véritablement changé </a:t>
            </a:r>
            <a:br>
              <a:rPr lang="fr-fr" sz="1600" b="0" i="1" u="none" baseline="0" dirty="0"/>
            </a:br>
            <a:r>
              <a:rPr lang="fr-fr" sz="1600" b="0" i="1" u="none" baseline="0" dirty="0">
                <a:solidFill>
                  <a:schemeClr val="tx1"/>
                </a:solidFill>
                <a:cs typeface="Segoe UI"/>
              </a:rPr>
              <a:t>la donne pour notre entreprise. Elles nous ont permis d</a:t>
            </a:r>
            <a:r>
              <a:rPr lang="fr-FR" sz="1600" b="0" i="1" u="none" baseline="0" dirty="0">
                <a:solidFill>
                  <a:schemeClr val="tx1"/>
                </a:solidFill>
                <a:cs typeface="Segoe UI"/>
              </a:rPr>
              <a:t>’</a:t>
            </a:r>
            <a:r>
              <a:rPr lang="fr-fr" sz="1600" b="0" i="1" u="none" baseline="0" dirty="0">
                <a:solidFill>
                  <a:schemeClr val="tx1"/>
                </a:solidFill>
                <a:cs typeface="Segoe UI"/>
              </a:rPr>
              <a:t>être plus productifs, </a:t>
            </a:r>
            <a:br>
              <a:rPr lang="fr-fr" sz="1600" b="0" i="1" u="none" baseline="0" dirty="0"/>
            </a:br>
            <a:r>
              <a:rPr lang="fr-fr" sz="1600" b="0" i="1" u="none" baseline="0" dirty="0">
                <a:solidFill>
                  <a:schemeClr val="tx1"/>
                </a:solidFill>
                <a:cs typeface="Segoe UI"/>
              </a:rPr>
              <a:t>et de mieux répartir notre temps et nos ressources. Combinées aux autres solutions de Microsoft, elles aident Trek à creuser encore plus l</a:t>
            </a:r>
            <a:r>
              <a:rPr lang="fr-FR" sz="1600" b="0" i="1" u="none" baseline="0" dirty="0">
                <a:solidFill>
                  <a:schemeClr val="tx1"/>
                </a:solidFill>
                <a:cs typeface="Segoe UI"/>
              </a:rPr>
              <a:t>’</a:t>
            </a:r>
            <a:r>
              <a:rPr lang="fr-fr" sz="1600" b="0" i="1" u="none" baseline="0" dirty="0">
                <a:solidFill>
                  <a:schemeClr val="tx1"/>
                </a:solidFill>
                <a:cs typeface="Segoe UI"/>
              </a:rPr>
              <a:t>écart avec </a:t>
            </a:r>
            <a:br>
              <a:rPr lang="fr-fr" sz="1600" b="0" i="1" u="none" baseline="0" dirty="0"/>
            </a:br>
            <a:r>
              <a:rPr lang="fr-fr" sz="1600" b="0" i="1" u="none" baseline="0" dirty="0">
                <a:solidFill>
                  <a:schemeClr val="tx1"/>
                </a:solidFill>
                <a:cs typeface="Segoe UI"/>
              </a:rPr>
              <a:t>la concurrence. »</a:t>
            </a:r>
            <a:r>
              <a:rPr lang="fr-fr" sz="1600" i="1" dirty="0">
                <a:solidFill>
                  <a:schemeClr val="tx1"/>
                </a:solidFill>
                <a:cs typeface="Segoe UI"/>
              </a:rPr>
              <a:t> </a:t>
            </a:r>
            <a:endParaRPr lang="fr-fr" sz="1600" b="0" i="1" u="none" baseline="0" dirty="0">
              <a:solidFill>
                <a:schemeClr val="tx1"/>
              </a:solidFill>
            </a:endParaRPr>
          </a:p>
          <a:p>
            <a:pPr algn="l" rtl="0">
              <a:spcBef>
                <a:spcPts val="400"/>
              </a:spcBef>
              <a:spcAft>
                <a:spcPts val="400"/>
              </a:spcAft>
            </a:pPr>
            <a:r>
              <a:rPr lang="fr-fr" sz="1600" b="0" i="1" u="none" baseline="0" dirty="0">
                <a:solidFill>
                  <a:srgbClr val="4B53BC"/>
                </a:solidFill>
                <a:latin typeface="+mj-lt"/>
                <a:cs typeface="Segoe UI"/>
              </a:rPr>
              <a:t>David Peterson, Enterprise Collaboration Manager</a:t>
            </a:r>
          </a:p>
          <a:p>
            <a:pPr algn="l" rtl="0">
              <a:spcBef>
                <a:spcPts val="0"/>
              </a:spcBef>
              <a:spcAft>
                <a:spcPts val="400"/>
              </a:spcAft>
            </a:pPr>
            <a:r>
              <a:rPr lang="fr-fr" sz="1600" b="0" i="1" u="none" baseline="0" dirty="0">
                <a:solidFill>
                  <a:srgbClr val="4B53BC"/>
                </a:solidFill>
                <a:latin typeface="+mj-lt"/>
                <a:cs typeface="Segoe UI"/>
              </a:rPr>
              <a:t>Trek Bicycle</a:t>
            </a:r>
          </a:p>
        </p:txBody>
      </p:sp>
      <p:pic>
        <p:nvPicPr>
          <p:cNvPr id="17" name="Picture 16">
            <a:extLst>
              <a:ext uri="{FF2B5EF4-FFF2-40B4-BE49-F238E27FC236}">
                <a16:creationId xmlns:a16="http://schemas.microsoft.com/office/drawing/2014/main" id="{D6D3E97D-15E4-4220-9BCB-DB9C035051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9911" y="5380232"/>
            <a:ext cx="1201935" cy="691761"/>
          </a:xfrm>
          <a:prstGeom prst="rect">
            <a:avLst/>
          </a:prstGeom>
        </p:spPr>
      </p:pic>
      <p:sp>
        <p:nvSpPr>
          <p:cNvPr id="14" name="Rectangle 13">
            <a:extLst>
              <a:ext uri="{FF2B5EF4-FFF2-40B4-BE49-F238E27FC236}">
                <a16:creationId xmlns:a16="http://schemas.microsoft.com/office/drawing/2014/main" id="{9B520105-02F2-46FB-8D46-63D2AD58B99A}"/>
              </a:ext>
            </a:extLst>
          </p:cNvPr>
          <p:cNvSpPr/>
          <p:nvPr/>
        </p:nvSpPr>
        <p:spPr bwMode="auto">
          <a:xfrm>
            <a:off x="7778750" y="1168400"/>
            <a:ext cx="4413249" cy="510063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71D2AF2A-22E7-4B8D-ACBD-328D5768B95A}"/>
              </a:ext>
            </a:extLst>
          </p:cNvPr>
          <p:cNvPicPr>
            <a:picLocks noChangeAspect="1"/>
          </p:cNvPicPr>
          <p:nvPr/>
        </p:nvPicPr>
        <p:blipFill rotWithShape="1">
          <a:blip r:embed="rId4"/>
          <a:stretch/>
        </p:blipFill>
        <p:spPr>
          <a:xfrm>
            <a:off x="7910286" y="1304338"/>
            <a:ext cx="4281714" cy="4828763"/>
          </a:xfrm>
          <a:prstGeom prst="rect">
            <a:avLst/>
          </a:prstGeom>
        </p:spPr>
      </p:pic>
      <p:sp>
        <p:nvSpPr>
          <p:cNvPr id="19" name="Arrow: Bent 18">
            <a:extLst>
              <a:ext uri="{FF2B5EF4-FFF2-40B4-BE49-F238E27FC236}">
                <a16:creationId xmlns:a16="http://schemas.microsoft.com/office/drawing/2014/main" id="{DC294C32-0EEE-4BFF-A8B7-B92F73F3D59C}"/>
              </a:ext>
            </a:extLst>
          </p:cNvPr>
          <p:cNvSpPr/>
          <p:nvPr/>
        </p:nvSpPr>
        <p:spPr bwMode="auto">
          <a:xfrm flipV="1">
            <a:off x="1527175" y="1871554"/>
            <a:ext cx="6179446" cy="1357421"/>
          </a:xfrm>
          <a:prstGeom prst="bentArrow">
            <a:avLst>
              <a:gd name="adj1" fmla="val 25000"/>
              <a:gd name="adj2" fmla="val 0"/>
              <a:gd name="adj3" fmla="val 25000"/>
              <a:gd name="adj4" fmla="val 528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3D72862E-ED5E-48A6-8FF5-49542086D464}"/>
              </a:ext>
            </a:extLst>
          </p:cNvPr>
          <p:cNvSpPr/>
          <p:nvPr/>
        </p:nvSpPr>
        <p:spPr bwMode="auto">
          <a:xfrm>
            <a:off x="997889" y="1447293"/>
            <a:ext cx="6780860"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defTabSz="932472" fontAlgn="base">
              <a:spcBef>
                <a:spcPct val="0"/>
              </a:spcBef>
              <a:spcAft>
                <a:spcPct val="0"/>
              </a:spcAft>
            </a:pPr>
            <a:r>
              <a:rPr lang="fr-FR" sz="2000" dirty="0">
                <a:solidFill>
                  <a:srgbClr val="FFFFFF"/>
                </a:solidFill>
                <a:latin typeface="Segoe UI Semibold"/>
                <a:ea typeface="Segoe UI" pitchFamily="34" charset="0"/>
                <a:cs typeface="Segoe UI Semibold"/>
              </a:rPr>
              <a:t>CAS D’UTILISATION</a:t>
            </a:r>
            <a:endParaRPr lang="fr-fr" sz="2000" b="0" i="0" u="none" baseline="0" dirty="0">
              <a:solidFill>
                <a:srgbClr val="FFFFFF"/>
              </a:solidFill>
              <a:latin typeface="Segoe UI Semibold"/>
              <a:ea typeface="Segoe UI" pitchFamily="34" charset="0"/>
              <a:cs typeface="Segoe UI Semibold"/>
            </a:endParaRPr>
          </a:p>
        </p:txBody>
      </p:sp>
      <p:sp>
        <p:nvSpPr>
          <p:cNvPr id="22" name="Oval 21">
            <a:extLst>
              <a:ext uri="{FF2B5EF4-FFF2-40B4-BE49-F238E27FC236}">
                <a16:creationId xmlns:a16="http://schemas.microsoft.com/office/drawing/2014/main" id="{DE7E8FF8-E28B-4A02-95B5-2D34BE4A98A9}"/>
              </a:ext>
            </a:extLst>
          </p:cNvPr>
          <p:cNvSpPr/>
          <p:nvPr/>
        </p:nvSpPr>
        <p:spPr bwMode="auto">
          <a:xfrm>
            <a:off x="588263" y="1331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3" name="Oval 22">
            <a:extLst>
              <a:ext uri="{FF2B5EF4-FFF2-40B4-BE49-F238E27FC236}">
                <a16:creationId xmlns:a16="http://schemas.microsoft.com/office/drawing/2014/main" id="{855C3D08-1E9D-4C1C-922B-3488C33A8DD1}"/>
              </a:ext>
            </a:extLst>
          </p:cNvPr>
          <p:cNvSpPr/>
          <p:nvPr/>
        </p:nvSpPr>
        <p:spPr bwMode="auto">
          <a:xfrm>
            <a:off x="623422" y="1366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4" name="Text Placeholder 11">
            <a:extLst>
              <a:ext uri="{FF2B5EF4-FFF2-40B4-BE49-F238E27FC236}">
                <a16:creationId xmlns:a16="http://schemas.microsoft.com/office/drawing/2014/main" id="{47649827-67D2-41AA-9F83-1EFC76B3C612}"/>
              </a:ext>
            </a:extLst>
          </p:cNvPr>
          <p:cNvSpPr txBox="1">
            <a:spLocks/>
          </p:cNvSpPr>
          <p:nvPr/>
        </p:nvSpPr>
        <p:spPr>
          <a:xfrm>
            <a:off x="1453016" y="1958311"/>
            <a:ext cx="5976484" cy="1138773"/>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indent="-223520" algn="l" defTabSz="914400" rtl="0" fontAlgn="base">
              <a:lnSpc>
                <a:spcPct val="100000"/>
              </a:lnSpc>
              <a:spcBef>
                <a:spcPts val="1200"/>
              </a:spcBef>
              <a:buClr>
                <a:srgbClr val="4B53BC"/>
              </a:buClr>
              <a:buSzPct val="100000"/>
              <a:buBlip>
                <a:blip r:embed="rId5"/>
              </a:buBlip>
              <a:defRPr/>
            </a:pPr>
            <a:r>
              <a:rPr lang="fr-fr" sz="1800" b="0" i="0" u="none" baseline="0">
                <a:solidFill>
                  <a:schemeClr val="tx1"/>
                </a:solidFill>
                <a:latin typeface="+mn-lt"/>
                <a:cs typeface="Segoe UI"/>
              </a:rPr>
              <a:t>Des équipes dans le monde entier</a:t>
            </a:r>
          </a:p>
          <a:p>
            <a:pPr marL="223520" indent="-223520" algn="l" defTabSz="914400" rtl="0" fontAlgn="base">
              <a:lnSpc>
                <a:spcPct val="100000"/>
              </a:lnSpc>
              <a:spcBef>
                <a:spcPts val="1200"/>
              </a:spcBef>
              <a:buClr>
                <a:srgbClr val="4B53BC"/>
              </a:buClr>
              <a:buSzPct val="100000"/>
              <a:buBlip>
                <a:blip r:embed="rId5"/>
              </a:buBlip>
              <a:defRPr/>
            </a:pPr>
            <a:r>
              <a:rPr lang="fr-fr" sz="1800" b="0" i="0" u="none" baseline="0">
                <a:solidFill>
                  <a:schemeClr val="tx1"/>
                </a:solidFill>
                <a:latin typeface="+mn-lt"/>
                <a:cs typeface="Segoe UI"/>
              </a:rPr>
              <a:t>Chat et fichiers en un seul endroit</a:t>
            </a:r>
          </a:p>
          <a:p>
            <a:pPr marL="223520" indent="-223520" algn="l" defTabSz="914400" rtl="0" fontAlgn="base">
              <a:lnSpc>
                <a:spcPct val="100000"/>
              </a:lnSpc>
              <a:spcBef>
                <a:spcPts val="1200"/>
              </a:spcBef>
              <a:buClr>
                <a:srgbClr val="4B53BC"/>
              </a:buClr>
              <a:buSzPct val="100000"/>
              <a:buBlip>
                <a:blip r:embed="rId5"/>
              </a:buBlip>
              <a:defRPr/>
            </a:pPr>
            <a:r>
              <a:rPr lang="fr-fr" sz="1800" b="0" i="0" u="none" baseline="0">
                <a:solidFill>
                  <a:schemeClr val="tx1"/>
                </a:solidFill>
                <a:latin typeface="+mn-lt"/>
                <a:cs typeface="Segoe UI"/>
              </a:rPr>
              <a:t>Appels vidéo</a:t>
            </a:r>
          </a:p>
        </p:txBody>
      </p:sp>
      <p:grpSp>
        <p:nvGrpSpPr>
          <p:cNvPr id="2" name="Group 1">
            <a:extLst>
              <a:ext uri="{FF2B5EF4-FFF2-40B4-BE49-F238E27FC236}">
                <a16:creationId xmlns:a16="http://schemas.microsoft.com/office/drawing/2014/main" id="{8014EF1E-CF8C-4A31-905A-F01282BA8D75}"/>
              </a:ext>
            </a:extLst>
          </p:cNvPr>
          <p:cNvGrpSpPr/>
          <p:nvPr/>
        </p:nvGrpSpPr>
        <p:grpSpPr>
          <a:xfrm>
            <a:off x="747031" y="1496428"/>
            <a:ext cx="351491" cy="338773"/>
            <a:chOff x="-569058" y="2152650"/>
            <a:chExt cx="351491" cy="338773"/>
          </a:xfrm>
        </p:grpSpPr>
        <p:sp>
          <p:nvSpPr>
            <p:cNvPr id="13" name="Book_2" title="Icon of a book and a pencil">
              <a:extLst>
                <a:ext uri="{FF2B5EF4-FFF2-40B4-BE49-F238E27FC236}">
                  <a16:creationId xmlns:a16="http://schemas.microsoft.com/office/drawing/2014/main" id="{F2C3E864-018A-4C65-9C89-B7B292D1A359}"/>
                </a:ext>
              </a:extLst>
            </p:cNvPr>
            <p:cNvSpPr>
              <a:spLocks noChangeAspect="1" noEditPoints="1"/>
            </p:cNvSpPr>
            <p:nvPr/>
          </p:nvSpPr>
          <p:spPr bwMode="auto">
            <a:xfrm>
              <a:off x="-529389" y="2206785"/>
              <a:ext cx="311822" cy="284638"/>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15" name="magnify" title="Icon of a magnifying glass">
              <a:extLst>
                <a:ext uri="{FF2B5EF4-FFF2-40B4-BE49-F238E27FC236}">
                  <a16:creationId xmlns:a16="http://schemas.microsoft.com/office/drawing/2014/main" id="{2E83D37D-4DF4-41FE-9FD7-3613E9309F17}"/>
                </a:ext>
              </a:extLst>
            </p:cNvPr>
            <p:cNvSpPr>
              <a:spLocks noChangeAspect="1" noEditPoints="1"/>
            </p:cNvSpPr>
            <p:nvPr/>
          </p:nvSpPr>
          <p:spPr bwMode="auto">
            <a:xfrm flipH="1">
              <a:off x="-569058" y="2152650"/>
              <a:ext cx="298440" cy="29273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spTree>
    <p:extLst>
      <p:ext uri="{BB962C8B-B14F-4D97-AF65-F5344CB8AC3E}">
        <p14:creationId xmlns:p14="http://schemas.microsoft.com/office/powerpoint/2010/main" val="6294733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E0E8A4FC-4122-4116-84B6-366CB2787A55}"/>
              </a:ext>
            </a:extLst>
          </p:cNvPr>
          <p:cNvSpPr txBox="1">
            <a:spLocks/>
          </p:cNvSpPr>
          <p:nvPr/>
        </p:nvSpPr>
        <p:spPr>
          <a:xfrm>
            <a:off x="-1" y="3428999"/>
            <a:ext cx="7778749" cy="28400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82880" rIns="182880" bIns="182880" numCol="1" spcCol="0" rtlCol="0" fromWordArt="0" anchor="t" anchorCtr="0" forceAA="0" compatLnSpc="1">
            <a:prstTxWarp prst="textNoShape">
              <a:avLst/>
            </a:prstTxWarp>
            <a:noAutofit/>
          </a:bodyPr>
          <a:lstStyle>
            <a:defPPr>
              <a:defRPr lang="fr-fr"/>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fr-fr" sz="1800" b="0" i="0" u="none" baseline="0" dirty="0">
                <a:solidFill>
                  <a:srgbClr val="4B53BC"/>
                </a:solidFill>
                <a:cs typeface="Segoe UI"/>
              </a:rPr>
              <a:t>Usage de Microsoft Teams :</a:t>
            </a:r>
          </a:p>
          <a:p>
            <a:pPr algn="l" rtl="0">
              <a:spcBef>
                <a:spcPts val="600"/>
              </a:spcBef>
              <a:spcAft>
                <a:spcPts val="400"/>
              </a:spcAft>
            </a:pPr>
            <a:r>
              <a:rPr lang="fr-fr" sz="1600" b="0" i="1" u="none" baseline="0" dirty="0">
                <a:solidFill>
                  <a:schemeClr val="tx1"/>
                </a:solidFill>
                <a:cs typeface="Segoe UI"/>
              </a:rPr>
              <a:t>« Nos collaborateurs ont été agréablement surpris par l</a:t>
            </a:r>
            <a:r>
              <a:rPr lang="fr-FR" sz="1600" b="0" i="1" u="none" baseline="0" dirty="0">
                <a:solidFill>
                  <a:schemeClr val="tx1"/>
                </a:solidFill>
                <a:cs typeface="Segoe UI"/>
              </a:rPr>
              <a:t>’</a:t>
            </a:r>
            <a:r>
              <a:rPr lang="fr-fr" sz="1600" b="0" i="1" u="none" baseline="0" dirty="0">
                <a:solidFill>
                  <a:schemeClr val="tx1"/>
                </a:solidFill>
                <a:cs typeface="Segoe UI"/>
              </a:rPr>
              <a:t>interface intuitive </a:t>
            </a:r>
            <a:br>
              <a:rPr lang="fr-fr" sz="1600" b="0" i="1" u="none" baseline="0" dirty="0"/>
            </a:br>
            <a:r>
              <a:rPr lang="fr-fr" sz="1600" b="0" i="1" u="none" baseline="0" dirty="0">
                <a:solidFill>
                  <a:schemeClr val="tx1"/>
                </a:solidFill>
                <a:cs typeface="Segoe UI"/>
              </a:rPr>
              <a:t>et la capacité que leur donne Microsoft Teams de mobiliser les équipes comme jamais auparavant. Il est facile d</a:t>
            </a:r>
            <a:r>
              <a:rPr lang="fr-FR" sz="1600" b="0" i="1" u="none" baseline="0" dirty="0">
                <a:solidFill>
                  <a:schemeClr val="tx1"/>
                </a:solidFill>
                <a:cs typeface="Segoe UI"/>
              </a:rPr>
              <a:t>’</a:t>
            </a:r>
            <a:r>
              <a:rPr lang="fr-fr" sz="1600" b="0" i="1" u="none" baseline="0" dirty="0">
                <a:solidFill>
                  <a:schemeClr val="tx1"/>
                </a:solidFill>
                <a:cs typeface="Segoe UI"/>
              </a:rPr>
              <a:t>intégrer des gens en milieu de projet, et cela fonctionne bien sur un Mac. Et comme toutes les autres applications Office 365, elle apporte une structure et une sécurité qui nous font nous sentir à l</a:t>
            </a:r>
            <a:r>
              <a:rPr lang="fr-FR" sz="1600" b="0" i="1" u="none" baseline="0" dirty="0">
                <a:solidFill>
                  <a:schemeClr val="tx1"/>
                </a:solidFill>
                <a:cs typeface="Segoe UI"/>
              </a:rPr>
              <a:t>’</a:t>
            </a:r>
            <a:r>
              <a:rPr lang="fr-fr" sz="1600" b="0" i="1" u="none" baseline="0" dirty="0">
                <a:solidFill>
                  <a:schemeClr val="tx1"/>
                </a:solidFill>
                <a:cs typeface="Segoe UI"/>
              </a:rPr>
              <a:t>aise </a:t>
            </a:r>
            <a:br>
              <a:rPr lang="fr-fr" sz="1600" b="0" i="1" u="none" baseline="0" dirty="0"/>
            </a:br>
            <a:r>
              <a:rPr lang="fr-fr" sz="1600" b="0" i="1" u="none" baseline="0" dirty="0">
                <a:solidFill>
                  <a:schemeClr val="tx1"/>
                </a:solidFill>
                <a:cs typeface="Segoe UI"/>
              </a:rPr>
              <a:t>avec les solutions cloud de Microsoft. »</a:t>
            </a:r>
          </a:p>
          <a:p>
            <a:pPr algn="l" rtl="0">
              <a:spcBef>
                <a:spcPts val="400"/>
              </a:spcBef>
              <a:spcAft>
                <a:spcPts val="400"/>
              </a:spcAft>
            </a:pPr>
            <a:r>
              <a:rPr lang="fr-fr" sz="1600" b="0" i="1" u="none" baseline="0" dirty="0">
                <a:solidFill>
                  <a:srgbClr val="4B53BC"/>
                </a:solidFill>
                <a:latin typeface="+mj-lt"/>
                <a:cs typeface="Segoe UI"/>
              </a:rPr>
              <a:t>Jamie </a:t>
            </a:r>
            <a:r>
              <a:rPr lang="fr-fr" sz="1600" b="0" i="1" u="none" baseline="0" dirty="0" err="1">
                <a:solidFill>
                  <a:srgbClr val="4B53BC"/>
                </a:solidFill>
                <a:latin typeface="+mj-lt"/>
                <a:cs typeface="Segoe UI"/>
              </a:rPr>
              <a:t>McLellan</a:t>
            </a:r>
            <a:r>
              <a:rPr lang="fr-fr" sz="1600" b="0" i="1" u="none" baseline="0" dirty="0">
                <a:solidFill>
                  <a:srgbClr val="4B53BC"/>
                </a:solidFill>
                <a:latin typeface="+mj-lt"/>
                <a:cs typeface="Segoe UI"/>
              </a:rPr>
              <a:t>, Chief </a:t>
            </a:r>
            <a:r>
              <a:rPr lang="fr-fr" sz="1600" b="0" i="1" u="none" baseline="0" dirty="0" err="1">
                <a:solidFill>
                  <a:srgbClr val="4B53BC"/>
                </a:solidFill>
                <a:latin typeface="+mj-lt"/>
                <a:cs typeface="Segoe UI"/>
              </a:rPr>
              <a:t>Technology</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Officer</a:t>
            </a:r>
            <a:endParaRPr lang="fr-fr" sz="1600" b="0" i="1" u="none" baseline="0" dirty="0">
              <a:solidFill>
                <a:srgbClr val="4B53BC"/>
              </a:solidFill>
              <a:latin typeface="+mj-lt"/>
              <a:cs typeface="Segoe UI"/>
            </a:endParaRPr>
          </a:p>
          <a:p>
            <a:pPr algn="l" rtl="0">
              <a:spcBef>
                <a:spcPts val="0"/>
              </a:spcBef>
              <a:spcAft>
                <a:spcPts val="400"/>
              </a:spcAft>
            </a:pPr>
            <a:r>
              <a:rPr lang="fr-fr" sz="1600" b="0" i="1" u="none" baseline="0" dirty="0">
                <a:solidFill>
                  <a:srgbClr val="4B53BC"/>
                </a:solidFill>
                <a:latin typeface="+mj-lt"/>
                <a:cs typeface="Segoe UI"/>
              </a:rPr>
              <a:t>J. Walter Thompson</a:t>
            </a:r>
          </a:p>
        </p:txBody>
      </p:sp>
      <p:sp>
        <p:nvSpPr>
          <p:cNvPr id="19" name="Rectangle 18">
            <a:extLst>
              <a:ext uri="{FF2B5EF4-FFF2-40B4-BE49-F238E27FC236}">
                <a16:creationId xmlns:a16="http://schemas.microsoft.com/office/drawing/2014/main" id="{4B3EE417-3892-4D23-96E0-91A7470A7022}"/>
              </a:ext>
            </a:extLst>
          </p:cNvPr>
          <p:cNvSpPr/>
          <p:nvPr/>
        </p:nvSpPr>
        <p:spPr bwMode="auto">
          <a:xfrm>
            <a:off x="7778750" y="1168400"/>
            <a:ext cx="4413249" cy="510063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27" name="Picture 26">
            <a:extLst>
              <a:ext uri="{FF2B5EF4-FFF2-40B4-BE49-F238E27FC236}">
                <a16:creationId xmlns:a16="http://schemas.microsoft.com/office/drawing/2014/main" id="{A0497C2F-8B16-41C1-AF54-B3600016A273}"/>
              </a:ext>
            </a:extLst>
          </p:cNvPr>
          <p:cNvPicPr>
            <a:picLocks noChangeAspect="1"/>
          </p:cNvPicPr>
          <p:nvPr/>
        </p:nvPicPr>
        <p:blipFill rotWithShape="1">
          <a:blip r:embed="rId3"/>
          <a:stretch/>
        </p:blipFill>
        <p:spPr>
          <a:xfrm>
            <a:off x="7910286" y="1304338"/>
            <a:ext cx="4281714" cy="4834703"/>
          </a:xfrm>
          <a:prstGeom prst="rect">
            <a:avLst/>
          </a:prstGeom>
        </p:spPr>
      </p:pic>
      <p:sp>
        <p:nvSpPr>
          <p:cNvPr id="4" name="Title 3">
            <a:extLst>
              <a:ext uri="{FF2B5EF4-FFF2-40B4-BE49-F238E27FC236}">
                <a16:creationId xmlns:a16="http://schemas.microsoft.com/office/drawing/2014/main" id="{65E30DB7-8D96-41A7-A39D-587215542D39}"/>
              </a:ext>
            </a:extLst>
          </p:cNvPr>
          <p:cNvSpPr>
            <a:spLocks noGrp="1"/>
          </p:cNvSpPr>
          <p:nvPr>
            <p:ph type="title"/>
          </p:nvPr>
        </p:nvSpPr>
        <p:spPr/>
        <p:txBody>
          <a:bodyPr/>
          <a:lstStyle/>
          <a:p>
            <a:r>
              <a:rPr lang="fr-fr" b="0" i="0" u="none" baseline="0" dirty="0">
                <a:cs typeface="Segoe UI"/>
              </a:rPr>
              <a:t>J. Walter Thompson</a:t>
            </a:r>
            <a:r>
              <a:rPr lang="fr-fr" dirty="0">
                <a:cs typeface="Segoe UI"/>
              </a:rPr>
              <a:t> </a:t>
            </a:r>
            <a:endParaRPr lang="fr-fr" b="0" i="0" u="none" baseline="0" dirty="0"/>
          </a:p>
        </p:txBody>
      </p:sp>
      <p:sp>
        <p:nvSpPr>
          <p:cNvPr id="21" name="Arrow: Bent 20">
            <a:extLst>
              <a:ext uri="{FF2B5EF4-FFF2-40B4-BE49-F238E27FC236}">
                <a16:creationId xmlns:a16="http://schemas.microsoft.com/office/drawing/2014/main" id="{0E48B417-AEAD-4891-B056-0956B866FC47}"/>
              </a:ext>
            </a:extLst>
          </p:cNvPr>
          <p:cNvSpPr/>
          <p:nvPr/>
        </p:nvSpPr>
        <p:spPr bwMode="auto">
          <a:xfrm flipV="1">
            <a:off x="1527175" y="1871554"/>
            <a:ext cx="6179446" cy="1357421"/>
          </a:xfrm>
          <a:prstGeom prst="bentArrow">
            <a:avLst>
              <a:gd name="adj1" fmla="val 25000"/>
              <a:gd name="adj2" fmla="val 0"/>
              <a:gd name="adj3" fmla="val 25000"/>
              <a:gd name="adj4" fmla="val 528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F07A9B4C-EC72-4A2F-8431-842B2D191F35}"/>
              </a:ext>
            </a:extLst>
          </p:cNvPr>
          <p:cNvSpPr/>
          <p:nvPr/>
        </p:nvSpPr>
        <p:spPr bwMode="auto">
          <a:xfrm>
            <a:off x="997889" y="1447293"/>
            <a:ext cx="6780860"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defTabSz="932472" fontAlgn="base">
              <a:spcBef>
                <a:spcPct val="0"/>
              </a:spcBef>
              <a:spcAft>
                <a:spcPct val="0"/>
              </a:spcAft>
            </a:pPr>
            <a:r>
              <a:rPr lang="fr-FR" sz="2000" dirty="0">
                <a:solidFill>
                  <a:srgbClr val="FFFFFF"/>
                </a:solidFill>
                <a:latin typeface="Segoe UI Semibold"/>
                <a:ea typeface="Segoe UI" pitchFamily="34" charset="0"/>
                <a:cs typeface="Segoe UI Semibold"/>
              </a:rPr>
              <a:t>CAS D’UTILISATION</a:t>
            </a:r>
            <a:endParaRPr lang="fr-fr" sz="2000" b="0" i="0" u="none" baseline="0" dirty="0">
              <a:solidFill>
                <a:srgbClr val="FFFFFF"/>
              </a:solidFill>
              <a:latin typeface="Segoe UI Semibold"/>
              <a:ea typeface="Segoe UI" pitchFamily="34" charset="0"/>
              <a:cs typeface="Segoe UI Semibold"/>
            </a:endParaRPr>
          </a:p>
        </p:txBody>
      </p:sp>
      <p:sp>
        <p:nvSpPr>
          <p:cNvPr id="23" name="Oval 22">
            <a:extLst>
              <a:ext uri="{FF2B5EF4-FFF2-40B4-BE49-F238E27FC236}">
                <a16:creationId xmlns:a16="http://schemas.microsoft.com/office/drawing/2014/main" id="{161A3597-84CA-46B5-B0FB-FB3E4B6E9199}"/>
              </a:ext>
            </a:extLst>
          </p:cNvPr>
          <p:cNvSpPr/>
          <p:nvPr/>
        </p:nvSpPr>
        <p:spPr bwMode="auto">
          <a:xfrm>
            <a:off x="588263" y="1331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4" name="Oval 23">
            <a:extLst>
              <a:ext uri="{FF2B5EF4-FFF2-40B4-BE49-F238E27FC236}">
                <a16:creationId xmlns:a16="http://schemas.microsoft.com/office/drawing/2014/main" id="{C7F61473-41B7-4F16-AB84-AF5BFB2BE7CE}"/>
              </a:ext>
            </a:extLst>
          </p:cNvPr>
          <p:cNvSpPr/>
          <p:nvPr/>
        </p:nvSpPr>
        <p:spPr bwMode="auto">
          <a:xfrm>
            <a:off x="623422" y="1366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5" name="Text Placeholder 11">
            <a:extLst>
              <a:ext uri="{FF2B5EF4-FFF2-40B4-BE49-F238E27FC236}">
                <a16:creationId xmlns:a16="http://schemas.microsoft.com/office/drawing/2014/main" id="{0795FE3C-E06C-4795-9215-79B2F5E37F24}"/>
              </a:ext>
            </a:extLst>
          </p:cNvPr>
          <p:cNvSpPr txBox="1">
            <a:spLocks/>
          </p:cNvSpPr>
          <p:nvPr/>
        </p:nvSpPr>
        <p:spPr>
          <a:xfrm>
            <a:off x="1453016" y="1958311"/>
            <a:ext cx="5976484" cy="1138773"/>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indent="-223520" algn="l" defTabSz="914400" rtl="0" fontAlgn="base">
              <a:lnSpc>
                <a:spcPct val="100000"/>
              </a:lnSpc>
              <a:spcBef>
                <a:spcPts val="1200"/>
              </a:spcBef>
              <a:buClr>
                <a:srgbClr val="4B53BC"/>
              </a:buClr>
              <a:buSzPct val="100000"/>
              <a:buBlip>
                <a:blip r:embed="rId4"/>
              </a:buBlip>
              <a:defRPr/>
            </a:pPr>
            <a:r>
              <a:rPr lang="fr-fr" sz="1800" b="0" i="0" u="none" baseline="0">
                <a:solidFill>
                  <a:schemeClr val="tx1"/>
                </a:solidFill>
                <a:latin typeface="+mn-lt"/>
                <a:cs typeface="Segoe UI"/>
              </a:rPr>
              <a:t>Des effectifs dispersés</a:t>
            </a:r>
          </a:p>
          <a:p>
            <a:pPr marL="223520" indent="-223520" algn="l" defTabSz="914400" rtl="0" fontAlgn="base">
              <a:lnSpc>
                <a:spcPct val="100000"/>
              </a:lnSpc>
              <a:spcBef>
                <a:spcPts val="1200"/>
              </a:spcBef>
              <a:buClr>
                <a:srgbClr val="4B53BC"/>
              </a:buClr>
              <a:buSzPct val="100000"/>
              <a:buBlip>
                <a:blip r:embed="rId4"/>
              </a:buBlip>
              <a:defRPr/>
            </a:pPr>
            <a:r>
              <a:rPr lang="fr-fr" sz="1800" b="0" i="0" u="none" baseline="0">
                <a:solidFill>
                  <a:schemeClr val="tx1"/>
                </a:solidFill>
                <a:latin typeface="+mn-lt"/>
                <a:cs typeface="Segoe UI"/>
              </a:rPr>
              <a:t>Un espace de travail partagé unique</a:t>
            </a:r>
          </a:p>
          <a:p>
            <a:pPr marL="223520" indent="-223520" algn="l" defTabSz="914400" rtl="0" fontAlgn="base">
              <a:lnSpc>
                <a:spcPct val="100000"/>
              </a:lnSpc>
              <a:spcBef>
                <a:spcPts val="1200"/>
              </a:spcBef>
              <a:buClr>
                <a:srgbClr val="4B53BC"/>
              </a:buClr>
              <a:buSzPct val="100000"/>
              <a:buBlip>
                <a:blip r:embed="rId4"/>
              </a:buBlip>
              <a:defRPr/>
            </a:pPr>
            <a:r>
              <a:rPr lang="fr-fr" sz="1800" b="0" i="0" u="none" baseline="0">
                <a:solidFill>
                  <a:schemeClr val="tx1"/>
                </a:solidFill>
                <a:latin typeface="+mn-lt"/>
                <a:cs typeface="Segoe UI"/>
              </a:rPr>
              <a:t>Une interface intuitive</a:t>
            </a:r>
          </a:p>
        </p:txBody>
      </p:sp>
      <p:pic>
        <p:nvPicPr>
          <p:cNvPr id="29" name="Picture 28">
            <a:extLst>
              <a:ext uri="{FF2B5EF4-FFF2-40B4-BE49-F238E27FC236}">
                <a16:creationId xmlns:a16="http://schemas.microsoft.com/office/drawing/2014/main" id="{66B26425-AD85-4063-9440-7A7ACD8E3EA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2482" y="5540729"/>
            <a:ext cx="1409364" cy="531264"/>
          </a:xfrm>
          <a:prstGeom prst="rect">
            <a:avLst/>
          </a:prstGeom>
        </p:spPr>
      </p:pic>
      <p:grpSp>
        <p:nvGrpSpPr>
          <p:cNvPr id="13" name="Group 12">
            <a:extLst>
              <a:ext uri="{FF2B5EF4-FFF2-40B4-BE49-F238E27FC236}">
                <a16:creationId xmlns:a16="http://schemas.microsoft.com/office/drawing/2014/main" id="{2B23F349-EAF5-4F74-B973-9BCC24ABA9CF}"/>
              </a:ext>
            </a:extLst>
          </p:cNvPr>
          <p:cNvGrpSpPr/>
          <p:nvPr/>
        </p:nvGrpSpPr>
        <p:grpSpPr>
          <a:xfrm>
            <a:off x="747031" y="1496428"/>
            <a:ext cx="351491" cy="338773"/>
            <a:chOff x="-569058" y="2152650"/>
            <a:chExt cx="351491" cy="338773"/>
          </a:xfrm>
        </p:grpSpPr>
        <p:sp>
          <p:nvSpPr>
            <p:cNvPr id="14" name="Book_2" title="Icon of a book and a pencil">
              <a:extLst>
                <a:ext uri="{FF2B5EF4-FFF2-40B4-BE49-F238E27FC236}">
                  <a16:creationId xmlns:a16="http://schemas.microsoft.com/office/drawing/2014/main" id="{3D6E4D97-5B30-48CD-94A8-C300ECBF2761}"/>
                </a:ext>
              </a:extLst>
            </p:cNvPr>
            <p:cNvSpPr>
              <a:spLocks noChangeAspect="1" noEditPoints="1"/>
            </p:cNvSpPr>
            <p:nvPr/>
          </p:nvSpPr>
          <p:spPr bwMode="auto">
            <a:xfrm>
              <a:off x="-529389" y="2206785"/>
              <a:ext cx="311822" cy="284638"/>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15" name="magnify" title="Icon of a magnifying glass">
              <a:extLst>
                <a:ext uri="{FF2B5EF4-FFF2-40B4-BE49-F238E27FC236}">
                  <a16:creationId xmlns:a16="http://schemas.microsoft.com/office/drawing/2014/main" id="{D568D613-343F-4BED-9531-7FF4DB32A4E9}"/>
                </a:ext>
              </a:extLst>
            </p:cNvPr>
            <p:cNvSpPr>
              <a:spLocks noChangeAspect="1" noEditPoints="1"/>
            </p:cNvSpPr>
            <p:nvPr/>
          </p:nvSpPr>
          <p:spPr bwMode="auto">
            <a:xfrm flipH="1">
              <a:off x="-569058" y="2152650"/>
              <a:ext cx="298440" cy="29273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spTree>
    <p:extLst>
      <p:ext uri="{BB962C8B-B14F-4D97-AF65-F5344CB8AC3E}">
        <p14:creationId xmlns:p14="http://schemas.microsoft.com/office/powerpoint/2010/main" val="22178875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3C0E3327-941E-4AEB-A08E-5C0AF12CADC7}"/>
              </a:ext>
            </a:extLst>
          </p:cNvPr>
          <p:cNvSpPr txBox="1">
            <a:spLocks/>
          </p:cNvSpPr>
          <p:nvPr/>
        </p:nvSpPr>
        <p:spPr>
          <a:xfrm>
            <a:off x="-1" y="3428999"/>
            <a:ext cx="7778749" cy="28400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82880" rIns="182880" bIns="182880" numCol="1" spcCol="0" rtlCol="0" fromWordArt="0" anchor="t" anchorCtr="0" forceAA="0" compatLnSpc="1">
            <a:prstTxWarp prst="textNoShape">
              <a:avLst/>
            </a:prstTxWarp>
            <a:noAutofit/>
          </a:bodyPr>
          <a:lstStyle>
            <a:defPPr>
              <a:defRPr lang="fr-fr"/>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fr-fr" sz="1800" b="0" i="0" u="none" baseline="0" dirty="0">
                <a:solidFill>
                  <a:srgbClr val="4B53BC"/>
                </a:solidFill>
                <a:cs typeface="Segoe UI"/>
              </a:rPr>
              <a:t>Usage de Microsoft Teams :</a:t>
            </a:r>
          </a:p>
          <a:p>
            <a:pPr algn="l" rtl="0">
              <a:spcBef>
                <a:spcPts val="600"/>
              </a:spcBef>
              <a:spcAft>
                <a:spcPts val="400"/>
              </a:spcAft>
            </a:pPr>
            <a:r>
              <a:rPr lang="fr-fr" sz="1600" b="0" i="1" u="none" baseline="0" dirty="0">
                <a:solidFill>
                  <a:schemeClr val="tx1"/>
                </a:solidFill>
                <a:cs typeface="Segoe UI"/>
              </a:rPr>
              <a:t>« Nous avons utilisé Power BI pour extraire des données de chaque groupe </a:t>
            </a:r>
            <a:br>
              <a:rPr lang="fr-fr" sz="1600" b="0" i="1" u="none" baseline="0" dirty="0"/>
            </a:br>
            <a:r>
              <a:rPr lang="fr-fr" sz="1600" b="0" i="1" u="none" baseline="0" dirty="0">
                <a:solidFill>
                  <a:schemeClr val="tx1"/>
                </a:solidFill>
                <a:cs typeface="Segoe UI"/>
              </a:rPr>
              <a:t>et les combiner en une seule vue. C</a:t>
            </a:r>
            <a:r>
              <a:rPr lang="fr-FR" sz="1600" b="0" i="1" u="none" baseline="0" dirty="0">
                <a:solidFill>
                  <a:schemeClr val="tx1"/>
                </a:solidFill>
                <a:cs typeface="Segoe UI"/>
              </a:rPr>
              <a:t>’</a:t>
            </a:r>
            <a:r>
              <a:rPr lang="fr-fr" sz="1600" b="0" i="1" u="none" baseline="0" dirty="0">
                <a:solidFill>
                  <a:schemeClr val="tx1"/>
                </a:solidFill>
                <a:cs typeface="Segoe UI"/>
              </a:rPr>
              <a:t>est beaucoup plus efficace que notre </a:t>
            </a:r>
            <a:br>
              <a:rPr lang="fr-fr" sz="1600" b="0" i="1" u="none" baseline="0" dirty="0"/>
            </a:br>
            <a:r>
              <a:rPr lang="fr-fr" sz="1600" b="0" i="1" u="none" baseline="0" dirty="0">
                <a:solidFill>
                  <a:schemeClr val="tx1"/>
                </a:solidFill>
                <a:cs typeface="Segoe UI"/>
              </a:rPr>
              <a:t>ancien processus…Quand nous aurons fini de créer des fonctions d</a:t>
            </a:r>
            <a:r>
              <a:rPr lang="fr-FR" sz="1600" b="0" i="1" u="none" baseline="0" dirty="0">
                <a:solidFill>
                  <a:schemeClr val="tx1"/>
                </a:solidFill>
                <a:cs typeface="Segoe UI"/>
              </a:rPr>
              <a:t>’</a:t>
            </a:r>
            <a:r>
              <a:rPr lang="fr-fr" sz="1600" b="0" i="1" u="none" baseline="0" dirty="0">
                <a:solidFill>
                  <a:schemeClr val="tx1"/>
                </a:solidFill>
                <a:cs typeface="Segoe UI"/>
              </a:rPr>
              <a:t>importation automatique pour transférer les données de Microsoft Excel dans un tableau </a:t>
            </a:r>
            <a:br>
              <a:rPr lang="fr-fr" sz="1600" b="0" i="1" u="none" baseline="0" dirty="0"/>
            </a:br>
            <a:r>
              <a:rPr lang="fr-fr" sz="1600" b="0" i="1" u="none" baseline="0" dirty="0">
                <a:solidFill>
                  <a:schemeClr val="tx1"/>
                </a:solidFill>
                <a:cs typeface="Segoe UI"/>
              </a:rPr>
              <a:t>de bord Power BI, le temps que nous passerons à préparer les rapports sera réduit d</a:t>
            </a:r>
            <a:r>
              <a:rPr lang="fr-FR" sz="1600" b="0" i="1" u="none" baseline="0" dirty="0">
                <a:solidFill>
                  <a:schemeClr val="tx1"/>
                </a:solidFill>
                <a:cs typeface="Segoe UI"/>
              </a:rPr>
              <a:t>’</a:t>
            </a:r>
            <a:r>
              <a:rPr lang="fr-fr" sz="1600" b="0" i="1" u="none" baseline="0" dirty="0">
                <a:solidFill>
                  <a:schemeClr val="tx1"/>
                </a:solidFill>
                <a:cs typeface="Segoe UI"/>
              </a:rPr>
              <a:t>environ 60 %, soit jusqu</a:t>
            </a:r>
            <a:r>
              <a:rPr lang="fr-FR" sz="1600" b="0" i="1" u="none" baseline="0" dirty="0">
                <a:solidFill>
                  <a:schemeClr val="tx1"/>
                </a:solidFill>
                <a:cs typeface="Segoe UI"/>
              </a:rPr>
              <a:t>’</a:t>
            </a:r>
            <a:r>
              <a:rPr lang="fr-fr" sz="1600" b="0" i="1" u="none" baseline="0" dirty="0">
                <a:solidFill>
                  <a:schemeClr val="tx1"/>
                </a:solidFill>
                <a:cs typeface="Segoe UI"/>
              </a:rPr>
              <a:t>à quatre ou cinq jours par mois. »</a:t>
            </a:r>
          </a:p>
          <a:p>
            <a:pPr algn="l" rtl="0">
              <a:spcBef>
                <a:spcPts val="400"/>
              </a:spcBef>
              <a:spcAft>
                <a:spcPts val="400"/>
              </a:spcAft>
            </a:pPr>
            <a:r>
              <a:rPr lang="fr-fr" sz="1600" b="0" i="1" u="none" baseline="0" dirty="0">
                <a:solidFill>
                  <a:srgbClr val="4B53BC"/>
                </a:solidFill>
                <a:latin typeface="+mj-lt"/>
                <a:cs typeface="Segoe UI"/>
              </a:rPr>
              <a:t>Sunil </a:t>
            </a:r>
            <a:r>
              <a:rPr lang="fr-fr" sz="1600" b="0" i="1" u="none" baseline="0" dirty="0" err="1">
                <a:solidFill>
                  <a:srgbClr val="4B53BC"/>
                </a:solidFill>
                <a:latin typeface="+mj-lt"/>
                <a:cs typeface="Segoe UI"/>
              </a:rPr>
              <a:t>Yadav</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President</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Amplifi</a:t>
            </a:r>
            <a:r>
              <a:rPr lang="fr-fr" sz="1600" b="0" i="1" u="none" baseline="0" dirty="0">
                <a:solidFill>
                  <a:srgbClr val="4B53BC"/>
                </a:solidFill>
                <a:latin typeface="+mj-lt"/>
                <a:cs typeface="Segoe UI"/>
              </a:rPr>
              <a:t> Asia Pacific</a:t>
            </a:r>
          </a:p>
          <a:p>
            <a:pPr algn="l" rtl="0">
              <a:spcBef>
                <a:spcPts val="0"/>
              </a:spcBef>
              <a:spcAft>
                <a:spcPts val="400"/>
              </a:spcAft>
            </a:pPr>
            <a:r>
              <a:rPr lang="fr-fr" sz="1600" b="0" i="1" u="none" baseline="0" dirty="0" err="1">
                <a:solidFill>
                  <a:srgbClr val="4B53BC"/>
                </a:solidFill>
                <a:latin typeface="+mj-lt"/>
                <a:cs typeface="Segoe UI"/>
              </a:rPr>
              <a:t>Dentsu</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Aegis</a:t>
            </a:r>
            <a:endParaRPr lang="fr-fr" sz="1600" b="0" i="1" u="none" baseline="0" dirty="0">
              <a:solidFill>
                <a:srgbClr val="4B53BC"/>
              </a:solidFill>
              <a:latin typeface="+mj-lt"/>
              <a:cs typeface="Segoe UI"/>
            </a:endParaRPr>
          </a:p>
        </p:txBody>
      </p:sp>
      <p:sp>
        <p:nvSpPr>
          <p:cNvPr id="4" name="Title 3">
            <a:extLst>
              <a:ext uri="{FF2B5EF4-FFF2-40B4-BE49-F238E27FC236}">
                <a16:creationId xmlns:a16="http://schemas.microsoft.com/office/drawing/2014/main" id="{9FEC5739-455C-4241-A7FB-12E01CC7F336}"/>
              </a:ext>
            </a:extLst>
          </p:cNvPr>
          <p:cNvSpPr>
            <a:spLocks noGrp="1"/>
          </p:cNvSpPr>
          <p:nvPr>
            <p:ph type="title"/>
          </p:nvPr>
        </p:nvSpPr>
        <p:spPr/>
        <p:txBody>
          <a:bodyPr/>
          <a:lstStyle/>
          <a:p>
            <a:pPr algn="l" rtl="0"/>
            <a:r>
              <a:rPr lang="fr-fr" b="0" i="0" u="none" baseline="0" dirty="0" err="1">
                <a:cs typeface="Segoe UI"/>
              </a:rPr>
              <a:t>Dentsu</a:t>
            </a:r>
            <a:r>
              <a:rPr lang="fr-fr" b="0" i="0" u="none" baseline="0" dirty="0">
                <a:cs typeface="Segoe UI"/>
              </a:rPr>
              <a:t> </a:t>
            </a:r>
            <a:r>
              <a:rPr lang="fr-fr" b="0" i="0" u="none" baseline="0" dirty="0" err="1">
                <a:cs typeface="Segoe UI"/>
              </a:rPr>
              <a:t>Aegis</a:t>
            </a:r>
            <a:r>
              <a:rPr lang="fr-fr" b="0" i="0" u="none" baseline="0" dirty="0">
                <a:cs typeface="Segoe UI"/>
              </a:rPr>
              <a:t> Network</a:t>
            </a:r>
            <a:endParaRPr lang="fr-fr" dirty="0">
              <a:cs typeface="Segoe UI"/>
            </a:endParaRPr>
          </a:p>
        </p:txBody>
      </p:sp>
      <p:sp>
        <p:nvSpPr>
          <p:cNvPr id="16" name="Rectangle 15">
            <a:extLst>
              <a:ext uri="{FF2B5EF4-FFF2-40B4-BE49-F238E27FC236}">
                <a16:creationId xmlns:a16="http://schemas.microsoft.com/office/drawing/2014/main" id="{7BFDB75B-7A16-456D-B38F-742F70A361C0}"/>
              </a:ext>
            </a:extLst>
          </p:cNvPr>
          <p:cNvSpPr/>
          <p:nvPr/>
        </p:nvSpPr>
        <p:spPr bwMode="auto">
          <a:xfrm>
            <a:off x="7778750" y="1168400"/>
            <a:ext cx="4413249" cy="510063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Arrow: Bent 19">
            <a:extLst>
              <a:ext uri="{FF2B5EF4-FFF2-40B4-BE49-F238E27FC236}">
                <a16:creationId xmlns:a16="http://schemas.microsoft.com/office/drawing/2014/main" id="{4CEC69FE-482F-4FD6-8714-66BE462FCE9D}"/>
              </a:ext>
            </a:extLst>
          </p:cNvPr>
          <p:cNvSpPr/>
          <p:nvPr/>
        </p:nvSpPr>
        <p:spPr bwMode="auto">
          <a:xfrm flipV="1">
            <a:off x="1527175" y="1871554"/>
            <a:ext cx="6179446" cy="1357421"/>
          </a:xfrm>
          <a:prstGeom prst="bentArrow">
            <a:avLst>
              <a:gd name="adj1" fmla="val 25000"/>
              <a:gd name="adj2" fmla="val 0"/>
              <a:gd name="adj3" fmla="val 25000"/>
              <a:gd name="adj4" fmla="val 528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DF1B6B8A-D58F-41E6-B516-919F097791A2}"/>
              </a:ext>
            </a:extLst>
          </p:cNvPr>
          <p:cNvSpPr/>
          <p:nvPr/>
        </p:nvSpPr>
        <p:spPr bwMode="auto">
          <a:xfrm>
            <a:off x="997889" y="1447293"/>
            <a:ext cx="6780860"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defTabSz="932472" fontAlgn="base">
              <a:spcBef>
                <a:spcPct val="0"/>
              </a:spcBef>
              <a:spcAft>
                <a:spcPct val="0"/>
              </a:spcAft>
            </a:pPr>
            <a:r>
              <a:rPr lang="fr-FR" sz="2000" dirty="0">
                <a:solidFill>
                  <a:srgbClr val="FFFFFF"/>
                </a:solidFill>
                <a:latin typeface="Segoe UI Semibold"/>
                <a:ea typeface="Segoe UI" pitchFamily="34" charset="0"/>
                <a:cs typeface="Segoe UI Semibold"/>
              </a:rPr>
              <a:t>CAS D’UTILISATION</a:t>
            </a:r>
            <a:endParaRPr lang="fr-fr" sz="2000" b="0" i="0" u="none" baseline="0" dirty="0">
              <a:solidFill>
                <a:srgbClr val="FFFFFF"/>
              </a:solidFill>
              <a:latin typeface="Segoe UI Semibold"/>
              <a:ea typeface="Segoe UI" pitchFamily="34" charset="0"/>
              <a:cs typeface="Segoe UI Semibold"/>
            </a:endParaRPr>
          </a:p>
        </p:txBody>
      </p:sp>
      <p:sp>
        <p:nvSpPr>
          <p:cNvPr id="22" name="Oval 21">
            <a:extLst>
              <a:ext uri="{FF2B5EF4-FFF2-40B4-BE49-F238E27FC236}">
                <a16:creationId xmlns:a16="http://schemas.microsoft.com/office/drawing/2014/main" id="{B0531225-C0C0-4F8C-B62E-142778C8EC45}"/>
              </a:ext>
            </a:extLst>
          </p:cNvPr>
          <p:cNvSpPr/>
          <p:nvPr/>
        </p:nvSpPr>
        <p:spPr bwMode="auto">
          <a:xfrm>
            <a:off x="588263" y="1331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3" name="Oval 22">
            <a:extLst>
              <a:ext uri="{FF2B5EF4-FFF2-40B4-BE49-F238E27FC236}">
                <a16:creationId xmlns:a16="http://schemas.microsoft.com/office/drawing/2014/main" id="{FE2258C7-583B-4322-93DE-B4D27E96A87B}"/>
              </a:ext>
            </a:extLst>
          </p:cNvPr>
          <p:cNvSpPr/>
          <p:nvPr/>
        </p:nvSpPr>
        <p:spPr bwMode="auto">
          <a:xfrm>
            <a:off x="623422" y="1366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4" name="Text Placeholder 11">
            <a:extLst>
              <a:ext uri="{FF2B5EF4-FFF2-40B4-BE49-F238E27FC236}">
                <a16:creationId xmlns:a16="http://schemas.microsoft.com/office/drawing/2014/main" id="{9E5E8932-92F5-4229-88D0-6C1886F03F5C}"/>
              </a:ext>
            </a:extLst>
          </p:cNvPr>
          <p:cNvSpPr txBox="1">
            <a:spLocks/>
          </p:cNvSpPr>
          <p:nvPr/>
        </p:nvSpPr>
        <p:spPr>
          <a:xfrm>
            <a:off x="1453016" y="1958311"/>
            <a:ext cx="5976484" cy="1138773"/>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Des équipes virtuelles dans plusieurs régions</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Une adoption massive</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Une culture de travail ouverte</a:t>
            </a:r>
          </a:p>
        </p:txBody>
      </p:sp>
      <p:pic>
        <p:nvPicPr>
          <p:cNvPr id="27" name="Picture 26">
            <a:extLst>
              <a:ext uri="{FF2B5EF4-FFF2-40B4-BE49-F238E27FC236}">
                <a16:creationId xmlns:a16="http://schemas.microsoft.com/office/drawing/2014/main" id="{2CF84B06-1C34-4BB7-9F10-C90AB80BB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083" y="5399230"/>
            <a:ext cx="672763" cy="672763"/>
          </a:xfrm>
          <a:prstGeom prst="rect">
            <a:avLst/>
          </a:prstGeom>
        </p:spPr>
      </p:pic>
      <p:pic>
        <p:nvPicPr>
          <p:cNvPr id="29" name="Picture 28">
            <a:extLst>
              <a:ext uri="{FF2B5EF4-FFF2-40B4-BE49-F238E27FC236}">
                <a16:creationId xmlns:a16="http://schemas.microsoft.com/office/drawing/2014/main" id="{C1BB8DC8-B85D-492B-BE13-AF348873CBD3}"/>
              </a:ext>
            </a:extLst>
          </p:cNvPr>
          <p:cNvPicPr>
            <a:picLocks noChangeAspect="1"/>
          </p:cNvPicPr>
          <p:nvPr/>
        </p:nvPicPr>
        <p:blipFill rotWithShape="1">
          <a:blip r:embed="rId5"/>
          <a:stretch/>
        </p:blipFill>
        <p:spPr>
          <a:xfrm>
            <a:off x="7910286" y="1304338"/>
            <a:ext cx="4281714" cy="4828763"/>
          </a:xfrm>
          <a:prstGeom prst="rect">
            <a:avLst/>
          </a:prstGeom>
        </p:spPr>
      </p:pic>
      <p:grpSp>
        <p:nvGrpSpPr>
          <p:cNvPr id="13" name="Group 12">
            <a:extLst>
              <a:ext uri="{FF2B5EF4-FFF2-40B4-BE49-F238E27FC236}">
                <a16:creationId xmlns:a16="http://schemas.microsoft.com/office/drawing/2014/main" id="{05AA9EDE-73E0-466F-86BB-989DD793E1C6}"/>
              </a:ext>
            </a:extLst>
          </p:cNvPr>
          <p:cNvGrpSpPr/>
          <p:nvPr/>
        </p:nvGrpSpPr>
        <p:grpSpPr>
          <a:xfrm>
            <a:off x="747031" y="1496428"/>
            <a:ext cx="351491" cy="338773"/>
            <a:chOff x="-569058" y="2152650"/>
            <a:chExt cx="351491" cy="338773"/>
          </a:xfrm>
        </p:grpSpPr>
        <p:sp>
          <p:nvSpPr>
            <p:cNvPr id="14" name="Book_2" title="Icon of a book and a pencil">
              <a:extLst>
                <a:ext uri="{FF2B5EF4-FFF2-40B4-BE49-F238E27FC236}">
                  <a16:creationId xmlns:a16="http://schemas.microsoft.com/office/drawing/2014/main" id="{D5D72C32-E80B-405E-A940-64ECBE78DE49}"/>
                </a:ext>
              </a:extLst>
            </p:cNvPr>
            <p:cNvSpPr>
              <a:spLocks noChangeAspect="1" noEditPoints="1"/>
            </p:cNvSpPr>
            <p:nvPr/>
          </p:nvSpPr>
          <p:spPr bwMode="auto">
            <a:xfrm>
              <a:off x="-529389" y="2206785"/>
              <a:ext cx="311822" cy="284638"/>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15" name="magnify" title="Icon of a magnifying glass">
              <a:extLst>
                <a:ext uri="{FF2B5EF4-FFF2-40B4-BE49-F238E27FC236}">
                  <a16:creationId xmlns:a16="http://schemas.microsoft.com/office/drawing/2014/main" id="{592DBA46-FCB7-4B85-B710-1A926954A720}"/>
                </a:ext>
              </a:extLst>
            </p:cNvPr>
            <p:cNvSpPr>
              <a:spLocks noChangeAspect="1" noEditPoints="1"/>
            </p:cNvSpPr>
            <p:nvPr/>
          </p:nvSpPr>
          <p:spPr bwMode="auto">
            <a:xfrm flipH="1">
              <a:off x="-569058" y="2152650"/>
              <a:ext cx="298440" cy="29273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spTree>
    <p:extLst>
      <p:ext uri="{BB962C8B-B14F-4D97-AF65-F5344CB8AC3E}">
        <p14:creationId xmlns:p14="http://schemas.microsoft.com/office/powerpoint/2010/main" val="30862819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A9C48E5F-7A1A-4FB5-804A-7A9B4348D5C7}"/>
              </a:ext>
            </a:extLst>
          </p:cNvPr>
          <p:cNvSpPr txBox="1">
            <a:spLocks/>
          </p:cNvSpPr>
          <p:nvPr/>
        </p:nvSpPr>
        <p:spPr>
          <a:xfrm>
            <a:off x="-1" y="3428999"/>
            <a:ext cx="7778749" cy="28400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82880" rIns="182880" bIns="182880" numCol="1" spcCol="0" rtlCol="0" fromWordArt="0" anchor="t" anchorCtr="0" forceAA="0" compatLnSpc="1">
            <a:prstTxWarp prst="textNoShape">
              <a:avLst/>
            </a:prstTxWarp>
            <a:noAutofit/>
          </a:bodyPr>
          <a:lstStyle>
            <a:defPPr>
              <a:defRPr lang="fr-fr"/>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fr-fr" sz="1800" b="0" i="0" u="none" baseline="0" dirty="0">
                <a:solidFill>
                  <a:srgbClr val="4B53BC"/>
                </a:solidFill>
                <a:cs typeface="Segoe UI"/>
              </a:rPr>
              <a:t>Usage de Microsoft Teams :</a:t>
            </a:r>
          </a:p>
          <a:p>
            <a:pPr algn="l" rtl="0">
              <a:spcBef>
                <a:spcPts val="600"/>
              </a:spcBef>
              <a:spcAft>
                <a:spcPts val="400"/>
              </a:spcAft>
            </a:pPr>
            <a:r>
              <a:rPr lang="fr-fr" sz="1600" b="0" i="1" u="none" baseline="0" dirty="0">
                <a:solidFill>
                  <a:schemeClr val="tx1"/>
                </a:solidFill>
                <a:cs typeface="Segoe UI"/>
              </a:rPr>
              <a:t>« Le gain de productivité est le véritable avantage de Microsoft Teams, car vous n</a:t>
            </a:r>
            <a:r>
              <a:rPr lang="fr-FR" sz="1600" b="0" i="1" u="none" baseline="0" dirty="0">
                <a:solidFill>
                  <a:schemeClr val="tx1"/>
                </a:solidFill>
                <a:cs typeface="Segoe UI"/>
              </a:rPr>
              <a:t>’</a:t>
            </a:r>
            <a:r>
              <a:rPr lang="fr-fr" sz="1600" b="0" i="1" u="none" baseline="0" dirty="0">
                <a:solidFill>
                  <a:schemeClr val="tx1"/>
                </a:solidFill>
                <a:cs typeface="Segoe UI"/>
              </a:rPr>
              <a:t>avez pas à constamment passer d</a:t>
            </a:r>
            <a:r>
              <a:rPr lang="fr-FR" sz="1600" b="0" i="1" u="none" baseline="0" dirty="0">
                <a:solidFill>
                  <a:schemeClr val="tx1"/>
                </a:solidFill>
                <a:cs typeface="Segoe UI"/>
              </a:rPr>
              <a:t>’</a:t>
            </a:r>
            <a:r>
              <a:rPr lang="fr-fr" sz="1600" b="0" i="1" u="none" baseline="0" dirty="0">
                <a:solidFill>
                  <a:schemeClr val="tx1"/>
                </a:solidFill>
                <a:cs typeface="Segoe UI"/>
              </a:rPr>
              <a:t>une application de productivité à une autre. Avec Microsoft Teams, c</a:t>
            </a:r>
            <a:r>
              <a:rPr lang="fr-FR" sz="1600" b="0" i="1" u="none" baseline="0" dirty="0">
                <a:solidFill>
                  <a:schemeClr val="tx1"/>
                </a:solidFill>
                <a:cs typeface="Segoe UI"/>
              </a:rPr>
              <a:t>’</a:t>
            </a:r>
            <a:r>
              <a:rPr lang="fr-fr" sz="1600" b="0" i="1" u="none" baseline="0" dirty="0">
                <a:solidFill>
                  <a:schemeClr val="tx1"/>
                </a:solidFill>
                <a:cs typeface="Segoe UI"/>
              </a:rPr>
              <a:t>est le contexte qui détermine le service d</a:t>
            </a:r>
            <a:r>
              <a:rPr lang="fr-FR" sz="1600" b="0" i="1" u="none" baseline="0" dirty="0">
                <a:solidFill>
                  <a:schemeClr val="tx1"/>
                </a:solidFill>
                <a:cs typeface="Segoe UI"/>
              </a:rPr>
              <a:t>’</a:t>
            </a:r>
            <a:r>
              <a:rPr lang="fr-fr" sz="1600" b="0" i="1" u="none" baseline="0" dirty="0">
                <a:solidFill>
                  <a:schemeClr val="tx1"/>
                </a:solidFill>
                <a:cs typeface="Segoe UI"/>
              </a:rPr>
              <a:t>Office 365 à utiliser : Skype for Business Online pour démarrer une réunion, OneNote pour organiser les procès-verbaux et SharePoint Online ou Microsoft OneDrive for Business pour enregistrer votre document. »</a:t>
            </a:r>
          </a:p>
          <a:p>
            <a:pPr algn="l" rtl="0">
              <a:spcBef>
                <a:spcPts val="400"/>
              </a:spcBef>
              <a:spcAft>
                <a:spcPts val="400"/>
              </a:spcAft>
            </a:pPr>
            <a:r>
              <a:rPr lang="fr-fr" sz="1600" b="0" i="1" u="none" baseline="0" dirty="0">
                <a:solidFill>
                  <a:srgbClr val="4B53BC"/>
                </a:solidFill>
                <a:latin typeface="+mj-lt"/>
                <a:cs typeface="Segoe UI"/>
              </a:rPr>
              <a:t>Gary Walker, Head of People Digital Tools</a:t>
            </a:r>
          </a:p>
          <a:p>
            <a:pPr algn="l" rtl="0">
              <a:spcBef>
                <a:spcPts val="0"/>
              </a:spcBef>
              <a:spcAft>
                <a:spcPts val="400"/>
              </a:spcAft>
            </a:pPr>
            <a:r>
              <a:rPr lang="fr-fr" sz="1600" b="0" i="1" u="none" baseline="0" dirty="0" err="1">
                <a:solidFill>
                  <a:srgbClr val="4B53BC"/>
                </a:solidFill>
                <a:latin typeface="+mj-lt"/>
                <a:cs typeface="Segoe UI"/>
              </a:rPr>
              <a:t>Three</a:t>
            </a:r>
            <a:endParaRPr lang="fr-fr" sz="1600" b="0" i="1" u="none" baseline="0" dirty="0">
              <a:solidFill>
                <a:srgbClr val="4B53BC"/>
              </a:solidFill>
              <a:latin typeface="+mj-lt"/>
              <a:cs typeface="Segoe UI"/>
            </a:endParaRPr>
          </a:p>
        </p:txBody>
      </p:sp>
      <p:sp>
        <p:nvSpPr>
          <p:cNvPr id="5" name="Title 4">
            <a:extLst>
              <a:ext uri="{FF2B5EF4-FFF2-40B4-BE49-F238E27FC236}">
                <a16:creationId xmlns:a16="http://schemas.microsoft.com/office/drawing/2014/main" id="{00501C87-C616-4408-B5A1-B6CD4FFEB4E0}"/>
              </a:ext>
            </a:extLst>
          </p:cNvPr>
          <p:cNvSpPr>
            <a:spLocks noGrp="1"/>
          </p:cNvSpPr>
          <p:nvPr>
            <p:ph type="title"/>
          </p:nvPr>
        </p:nvSpPr>
        <p:spPr/>
        <p:txBody>
          <a:bodyPr/>
          <a:lstStyle/>
          <a:p>
            <a:pPr algn="l" rtl="0"/>
            <a:r>
              <a:rPr lang="fr-fr" b="0" i="0" u="none" baseline="0" dirty="0" err="1">
                <a:cs typeface="Segoe UI"/>
              </a:rPr>
              <a:t>Three</a:t>
            </a:r>
            <a:endParaRPr lang="fr-fr" dirty="0" err="1">
              <a:cs typeface="Segoe UI"/>
            </a:endParaRPr>
          </a:p>
        </p:txBody>
      </p:sp>
      <p:sp>
        <p:nvSpPr>
          <p:cNvPr id="15" name="Rectangle 14">
            <a:extLst>
              <a:ext uri="{FF2B5EF4-FFF2-40B4-BE49-F238E27FC236}">
                <a16:creationId xmlns:a16="http://schemas.microsoft.com/office/drawing/2014/main" id="{E984CA53-C118-4EF3-8B90-591D5D6F8413}"/>
              </a:ext>
            </a:extLst>
          </p:cNvPr>
          <p:cNvSpPr/>
          <p:nvPr/>
        </p:nvSpPr>
        <p:spPr bwMode="auto">
          <a:xfrm>
            <a:off x="7778750" y="1168400"/>
            <a:ext cx="4413249" cy="510063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Arrow: Bent 15">
            <a:extLst>
              <a:ext uri="{FF2B5EF4-FFF2-40B4-BE49-F238E27FC236}">
                <a16:creationId xmlns:a16="http://schemas.microsoft.com/office/drawing/2014/main" id="{9C8CF894-C410-4D89-A830-86786B43A8CE}"/>
              </a:ext>
            </a:extLst>
          </p:cNvPr>
          <p:cNvSpPr/>
          <p:nvPr/>
        </p:nvSpPr>
        <p:spPr bwMode="auto">
          <a:xfrm flipV="1">
            <a:off x="1527175" y="1871554"/>
            <a:ext cx="6179446" cy="1357421"/>
          </a:xfrm>
          <a:prstGeom prst="bentArrow">
            <a:avLst>
              <a:gd name="adj1" fmla="val 25000"/>
              <a:gd name="adj2" fmla="val 0"/>
              <a:gd name="adj3" fmla="val 25000"/>
              <a:gd name="adj4" fmla="val 528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FCE0038A-940B-43D6-9E40-FC3D219BC293}"/>
              </a:ext>
            </a:extLst>
          </p:cNvPr>
          <p:cNvSpPr/>
          <p:nvPr/>
        </p:nvSpPr>
        <p:spPr bwMode="auto">
          <a:xfrm>
            <a:off x="997889" y="1447293"/>
            <a:ext cx="6780860"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defTabSz="932472" fontAlgn="base">
              <a:spcBef>
                <a:spcPct val="0"/>
              </a:spcBef>
              <a:spcAft>
                <a:spcPct val="0"/>
              </a:spcAft>
            </a:pPr>
            <a:r>
              <a:rPr lang="fr-FR" sz="2000" dirty="0">
                <a:solidFill>
                  <a:srgbClr val="FFFFFF"/>
                </a:solidFill>
                <a:latin typeface="Segoe UI Semibold"/>
                <a:ea typeface="Segoe UI" pitchFamily="34" charset="0"/>
                <a:cs typeface="Segoe UI Semibold"/>
              </a:rPr>
              <a:t>CAS D’UTILISATION</a:t>
            </a:r>
            <a:endParaRPr lang="fr-fr" sz="2000" b="0" i="0" u="none" baseline="0" dirty="0">
              <a:solidFill>
                <a:srgbClr val="FFFFFF"/>
              </a:solidFill>
              <a:latin typeface="Segoe UI Semibold"/>
              <a:ea typeface="Segoe UI" pitchFamily="34" charset="0"/>
              <a:cs typeface="Segoe UI Semibold"/>
            </a:endParaRPr>
          </a:p>
        </p:txBody>
      </p:sp>
      <p:sp>
        <p:nvSpPr>
          <p:cNvPr id="20" name="Oval 19">
            <a:extLst>
              <a:ext uri="{FF2B5EF4-FFF2-40B4-BE49-F238E27FC236}">
                <a16:creationId xmlns:a16="http://schemas.microsoft.com/office/drawing/2014/main" id="{9BB0F357-0695-43EB-94C6-D703C9EFDF84}"/>
              </a:ext>
            </a:extLst>
          </p:cNvPr>
          <p:cNvSpPr/>
          <p:nvPr/>
        </p:nvSpPr>
        <p:spPr bwMode="auto">
          <a:xfrm>
            <a:off x="588263" y="1331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A51CF6A8-0531-4D20-A129-BC0F552FEFE7}"/>
              </a:ext>
            </a:extLst>
          </p:cNvPr>
          <p:cNvSpPr/>
          <p:nvPr/>
        </p:nvSpPr>
        <p:spPr bwMode="auto">
          <a:xfrm>
            <a:off x="623422" y="1366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2" name="Text Placeholder 11">
            <a:extLst>
              <a:ext uri="{FF2B5EF4-FFF2-40B4-BE49-F238E27FC236}">
                <a16:creationId xmlns:a16="http://schemas.microsoft.com/office/drawing/2014/main" id="{D5570CA0-D030-438A-B63F-7FCF9CB9A757}"/>
              </a:ext>
            </a:extLst>
          </p:cNvPr>
          <p:cNvSpPr txBox="1">
            <a:spLocks/>
          </p:cNvSpPr>
          <p:nvPr/>
        </p:nvSpPr>
        <p:spPr>
          <a:xfrm>
            <a:off x="1453016" y="1958311"/>
            <a:ext cx="5976484" cy="1138773"/>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Des équipes internationales</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Un espace de travail centralisé</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a:solidFill>
                  <a:schemeClr val="tx1"/>
                </a:solidFill>
                <a:latin typeface="+mn-lt"/>
                <a:cs typeface="Segoe UI"/>
              </a:rPr>
              <a:t>Une adoption naturelle</a:t>
            </a:r>
          </a:p>
        </p:txBody>
      </p:sp>
      <p:pic>
        <p:nvPicPr>
          <p:cNvPr id="26" name="Picture 25">
            <a:extLst>
              <a:ext uri="{FF2B5EF4-FFF2-40B4-BE49-F238E27FC236}">
                <a16:creationId xmlns:a16="http://schemas.microsoft.com/office/drawing/2014/main" id="{03BDB2A6-EBD3-41BC-A73B-2F4F8A68E62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9608" y="5326920"/>
            <a:ext cx="512238" cy="745073"/>
          </a:xfrm>
          <a:prstGeom prst="rect">
            <a:avLst/>
          </a:prstGeom>
        </p:spPr>
      </p:pic>
      <p:pic>
        <p:nvPicPr>
          <p:cNvPr id="28" name="Picture 27">
            <a:extLst>
              <a:ext uri="{FF2B5EF4-FFF2-40B4-BE49-F238E27FC236}">
                <a16:creationId xmlns:a16="http://schemas.microsoft.com/office/drawing/2014/main" id="{53488C89-C009-4E1A-88E0-BB7A437296AF}"/>
              </a:ext>
            </a:extLst>
          </p:cNvPr>
          <p:cNvPicPr>
            <a:picLocks noChangeAspect="1"/>
          </p:cNvPicPr>
          <p:nvPr/>
        </p:nvPicPr>
        <p:blipFill rotWithShape="1">
          <a:blip r:embed="rId5"/>
          <a:stretch/>
        </p:blipFill>
        <p:spPr>
          <a:xfrm>
            <a:off x="7910286" y="1304338"/>
            <a:ext cx="4281714" cy="4828763"/>
          </a:xfrm>
          <a:prstGeom prst="rect">
            <a:avLst/>
          </a:prstGeom>
        </p:spPr>
      </p:pic>
      <p:grpSp>
        <p:nvGrpSpPr>
          <p:cNvPr id="13" name="Group 12">
            <a:extLst>
              <a:ext uri="{FF2B5EF4-FFF2-40B4-BE49-F238E27FC236}">
                <a16:creationId xmlns:a16="http://schemas.microsoft.com/office/drawing/2014/main" id="{6D139E24-8868-4EB3-BF54-59D144ED75EF}"/>
              </a:ext>
            </a:extLst>
          </p:cNvPr>
          <p:cNvGrpSpPr/>
          <p:nvPr/>
        </p:nvGrpSpPr>
        <p:grpSpPr>
          <a:xfrm>
            <a:off x="747031" y="1496428"/>
            <a:ext cx="351491" cy="338773"/>
            <a:chOff x="-569058" y="2152650"/>
            <a:chExt cx="351491" cy="338773"/>
          </a:xfrm>
        </p:grpSpPr>
        <p:sp>
          <p:nvSpPr>
            <p:cNvPr id="14" name="Book_2" title="Icon of a book and a pencil">
              <a:extLst>
                <a:ext uri="{FF2B5EF4-FFF2-40B4-BE49-F238E27FC236}">
                  <a16:creationId xmlns:a16="http://schemas.microsoft.com/office/drawing/2014/main" id="{F7580F69-A20B-467C-B94C-8274CA4EC9E1}"/>
                </a:ext>
              </a:extLst>
            </p:cNvPr>
            <p:cNvSpPr>
              <a:spLocks noChangeAspect="1" noEditPoints="1"/>
            </p:cNvSpPr>
            <p:nvPr/>
          </p:nvSpPr>
          <p:spPr bwMode="auto">
            <a:xfrm>
              <a:off x="-529389" y="2206785"/>
              <a:ext cx="311822" cy="284638"/>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18" name="magnify" title="Icon of a magnifying glass">
              <a:extLst>
                <a:ext uri="{FF2B5EF4-FFF2-40B4-BE49-F238E27FC236}">
                  <a16:creationId xmlns:a16="http://schemas.microsoft.com/office/drawing/2014/main" id="{D36FB2D1-D4EE-491E-92F0-6FE9C6D63E1D}"/>
                </a:ext>
              </a:extLst>
            </p:cNvPr>
            <p:cNvSpPr>
              <a:spLocks noChangeAspect="1" noEditPoints="1"/>
            </p:cNvSpPr>
            <p:nvPr/>
          </p:nvSpPr>
          <p:spPr bwMode="auto">
            <a:xfrm flipH="1">
              <a:off x="-569058" y="2152650"/>
              <a:ext cx="298440" cy="29273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spTree>
    <p:extLst>
      <p:ext uri="{BB962C8B-B14F-4D97-AF65-F5344CB8AC3E}">
        <p14:creationId xmlns:p14="http://schemas.microsoft.com/office/powerpoint/2010/main" val="39553265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B1AA46E7-6AF9-4FD7-9386-55222FF6ECA5}"/>
              </a:ext>
            </a:extLst>
          </p:cNvPr>
          <p:cNvSpPr txBox="1">
            <a:spLocks/>
          </p:cNvSpPr>
          <p:nvPr/>
        </p:nvSpPr>
        <p:spPr>
          <a:xfrm>
            <a:off x="-1" y="3428999"/>
            <a:ext cx="7778749" cy="284003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82880" rIns="182880" bIns="182880" numCol="1" spcCol="0" rtlCol="0" fromWordArt="0" anchor="ctr" anchorCtr="0" forceAA="0" compatLnSpc="1">
            <a:prstTxWarp prst="textNoShape">
              <a:avLst/>
            </a:prstTxWarp>
            <a:noAutofit/>
          </a:bodyPr>
          <a:lstStyle>
            <a:defPPr>
              <a:defRPr lang="fr-fr"/>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fr-fr" sz="1800" b="0" i="0" u="none" baseline="0" dirty="0">
                <a:solidFill>
                  <a:srgbClr val="4B53BC"/>
                </a:solidFill>
                <a:cs typeface="Segoe UI"/>
              </a:rPr>
              <a:t>Usage de Microsoft Teams :</a:t>
            </a:r>
          </a:p>
          <a:p>
            <a:pPr algn="l" rtl="0">
              <a:spcBef>
                <a:spcPts val="600"/>
              </a:spcBef>
              <a:spcAft>
                <a:spcPts val="400"/>
              </a:spcAft>
            </a:pPr>
            <a:r>
              <a:rPr lang="fr-fr" sz="1600" b="0" i="1" u="none" baseline="0" dirty="0">
                <a:solidFill>
                  <a:schemeClr val="tx1"/>
                </a:solidFill>
                <a:cs typeface="Segoe UI"/>
              </a:rPr>
              <a:t>« Nous procédons à des essais simultanés, en partageant et en synchronisant des fichiers Microsoft Excel volumineux à l</a:t>
            </a:r>
            <a:r>
              <a:rPr lang="fr-FR" sz="1600" b="0" i="1" u="none" baseline="0" dirty="0">
                <a:solidFill>
                  <a:schemeClr val="tx1"/>
                </a:solidFill>
                <a:cs typeface="Segoe UI"/>
              </a:rPr>
              <a:t>’</a:t>
            </a:r>
            <a:r>
              <a:rPr lang="fr-fr" sz="1600" b="0" i="1" u="none" baseline="0" dirty="0">
                <a:solidFill>
                  <a:schemeClr val="tx1"/>
                </a:solidFill>
                <a:cs typeface="Segoe UI"/>
              </a:rPr>
              <a:t>aide de Microsoft Teams et de SharePoint Online, afin de comparer les résultats quasiment en temps réel. Désormais, il n</a:t>
            </a:r>
            <a:r>
              <a:rPr lang="fr-FR" sz="1600" b="0" i="1" u="none" baseline="0" dirty="0">
                <a:solidFill>
                  <a:schemeClr val="tx1"/>
                </a:solidFill>
                <a:cs typeface="Segoe UI"/>
              </a:rPr>
              <a:t>’</a:t>
            </a:r>
            <a:r>
              <a:rPr lang="fr-fr" sz="1600" b="0" i="1" u="none" baseline="0" dirty="0">
                <a:solidFill>
                  <a:schemeClr val="tx1"/>
                </a:solidFill>
                <a:cs typeface="Segoe UI"/>
              </a:rPr>
              <a:t>est plus nécessaire d</a:t>
            </a:r>
            <a:r>
              <a:rPr lang="fr-FR" sz="1600" b="0" i="1" u="none" baseline="0" dirty="0">
                <a:solidFill>
                  <a:schemeClr val="tx1"/>
                </a:solidFill>
                <a:cs typeface="Segoe UI"/>
              </a:rPr>
              <a:t>’</a:t>
            </a:r>
            <a:r>
              <a:rPr lang="fr-fr" sz="1600" b="0" i="1" u="none" baseline="0" dirty="0">
                <a:solidFill>
                  <a:schemeClr val="tx1"/>
                </a:solidFill>
                <a:cs typeface="Segoe UI"/>
              </a:rPr>
              <a:t>attendre que les ingénieurs sortent de la soufflerie pour passer les données en revue. Nous affinons nos analyses des capacités aérodynamiques de la voiture au fur et à mesure, procédons à de nouveaux essais avant la course, et construisons un engin plus rapide. »</a:t>
            </a:r>
          </a:p>
          <a:p>
            <a:pPr algn="l" rtl="0">
              <a:spcBef>
                <a:spcPts val="400"/>
              </a:spcBef>
              <a:spcAft>
                <a:spcPts val="400"/>
              </a:spcAft>
            </a:pPr>
            <a:r>
              <a:rPr lang="fr-fr" sz="1600" b="0" i="1" u="none" baseline="0" dirty="0">
                <a:solidFill>
                  <a:srgbClr val="4B53BC"/>
                </a:solidFill>
                <a:latin typeface="+mj-lt"/>
                <a:cs typeface="Segoe UI"/>
              </a:rPr>
              <a:t>L. Bryce </a:t>
            </a:r>
            <a:r>
              <a:rPr lang="fr-fr" sz="1600" b="0" i="1" u="none" baseline="0" dirty="0" err="1">
                <a:solidFill>
                  <a:srgbClr val="4B53BC"/>
                </a:solidFill>
                <a:latin typeface="+mj-lt"/>
                <a:cs typeface="Segoe UI"/>
              </a:rPr>
              <a:t>Whitson</a:t>
            </a:r>
            <a:r>
              <a:rPr lang="fr-fr" sz="1600" b="0" i="1" u="none" baseline="0" dirty="0">
                <a:solidFill>
                  <a:srgbClr val="4B53BC"/>
                </a:solidFill>
                <a:latin typeface="+mj-lt"/>
                <a:cs typeface="Segoe UI"/>
              </a:rPr>
              <a:t> Jr., </a:t>
            </a:r>
            <a:r>
              <a:rPr lang="fr-fr" sz="1600" b="0" i="1" u="none" baseline="0" dirty="0" err="1">
                <a:solidFill>
                  <a:srgbClr val="4B53BC"/>
                </a:solidFill>
                <a:latin typeface="+mj-lt"/>
                <a:cs typeface="Segoe UI"/>
              </a:rPr>
              <a:t>Aerodynamics</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Engineer</a:t>
            </a:r>
            <a:endParaRPr lang="fr-fr" sz="1600" b="0" i="1" u="none" baseline="0" dirty="0">
              <a:solidFill>
                <a:srgbClr val="4B53BC"/>
              </a:solidFill>
              <a:latin typeface="+mj-lt"/>
              <a:cs typeface="Segoe UI"/>
            </a:endParaRPr>
          </a:p>
          <a:p>
            <a:pPr algn="l" rtl="0">
              <a:spcBef>
                <a:spcPts val="0"/>
              </a:spcBef>
              <a:spcAft>
                <a:spcPts val="400"/>
              </a:spcAft>
            </a:pPr>
            <a:r>
              <a:rPr lang="fr-fr" sz="1600" b="0" i="1" u="none" baseline="0" dirty="0" err="1">
                <a:solidFill>
                  <a:srgbClr val="4B53BC"/>
                </a:solidFill>
                <a:latin typeface="+mj-lt"/>
                <a:cs typeface="Segoe UI"/>
              </a:rPr>
              <a:t>Hendrick</a:t>
            </a:r>
            <a:r>
              <a:rPr lang="fr-fr" sz="1600" b="0" i="1" u="none" baseline="0" dirty="0">
                <a:solidFill>
                  <a:srgbClr val="4B53BC"/>
                </a:solidFill>
                <a:latin typeface="+mj-lt"/>
                <a:cs typeface="Segoe UI"/>
              </a:rPr>
              <a:t> </a:t>
            </a:r>
            <a:r>
              <a:rPr lang="fr-fr" sz="1600" b="0" i="1" u="none" baseline="0" dirty="0" err="1">
                <a:solidFill>
                  <a:srgbClr val="4B53BC"/>
                </a:solidFill>
                <a:latin typeface="+mj-lt"/>
                <a:cs typeface="Segoe UI"/>
              </a:rPr>
              <a:t>Motorsports</a:t>
            </a:r>
            <a:endParaRPr lang="fr-fr" sz="1600" b="0" i="1" u="none" baseline="0" dirty="0">
              <a:solidFill>
                <a:srgbClr val="4B53BC"/>
              </a:solidFill>
              <a:latin typeface="+mj-lt"/>
              <a:cs typeface="Segoe UI"/>
            </a:endParaRPr>
          </a:p>
        </p:txBody>
      </p:sp>
      <p:sp>
        <p:nvSpPr>
          <p:cNvPr id="4" name="Title 3">
            <a:extLst>
              <a:ext uri="{FF2B5EF4-FFF2-40B4-BE49-F238E27FC236}">
                <a16:creationId xmlns:a16="http://schemas.microsoft.com/office/drawing/2014/main" id="{DE43F494-B992-40EC-B339-5765DC080332}"/>
              </a:ext>
            </a:extLst>
          </p:cNvPr>
          <p:cNvSpPr>
            <a:spLocks noGrp="1"/>
          </p:cNvSpPr>
          <p:nvPr>
            <p:ph type="title"/>
          </p:nvPr>
        </p:nvSpPr>
        <p:spPr/>
        <p:txBody>
          <a:bodyPr/>
          <a:lstStyle/>
          <a:p>
            <a:pPr algn="l" rtl="0"/>
            <a:r>
              <a:rPr lang="fr-fr" b="0" i="0" u="none" baseline="0" dirty="0" err="1">
                <a:cs typeface="Segoe UI"/>
              </a:rPr>
              <a:t>Hendrick</a:t>
            </a:r>
            <a:r>
              <a:rPr lang="fr-fr" b="0" i="0" u="none" baseline="0" dirty="0">
                <a:cs typeface="Segoe UI"/>
              </a:rPr>
              <a:t> </a:t>
            </a:r>
            <a:r>
              <a:rPr lang="fr-fr" b="0" i="0" u="none" baseline="0" dirty="0" err="1">
                <a:cs typeface="Segoe UI"/>
              </a:rPr>
              <a:t>Motorsports</a:t>
            </a:r>
            <a:endParaRPr lang="fr-fr" dirty="0" err="1">
              <a:cs typeface="Segoe UI"/>
            </a:endParaRPr>
          </a:p>
        </p:txBody>
      </p:sp>
      <p:sp>
        <p:nvSpPr>
          <p:cNvPr id="16" name="Rectangle 15">
            <a:extLst>
              <a:ext uri="{FF2B5EF4-FFF2-40B4-BE49-F238E27FC236}">
                <a16:creationId xmlns:a16="http://schemas.microsoft.com/office/drawing/2014/main" id="{D61618D0-E3DB-470A-B2F9-979CDBFDE2C2}"/>
              </a:ext>
            </a:extLst>
          </p:cNvPr>
          <p:cNvSpPr/>
          <p:nvPr/>
        </p:nvSpPr>
        <p:spPr bwMode="auto">
          <a:xfrm>
            <a:off x="7778750" y="1168400"/>
            <a:ext cx="4413249" cy="510063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7" name="Arrow: Bent 16">
            <a:extLst>
              <a:ext uri="{FF2B5EF4-FFF2-40B4-BE49-F238E27FC236}">
                <a16:creationId xmlns:a16="http://schemas.microsoft.com/office/drawing/2014/main" id="{729634D1-E9F4-4A80-BFB3-C1DDADC46655}"/>
              </a:ext>
            </a:extLst>
          </p:cNvPr>
          <p:cNvSpPr/>
          <p:nvPr/>
        </p:nvSpPr>
        <p:spPr bwMode="auto">
          <a:xfrm flipV="1">
            <a:off x="1527175" y="1871554"/>
            <a:ext cx="6179446" cy="1357421"/>
          </a:xfrm>
          <a:prstGeom prst="bentArrow">
            <a:avLst>
              <a:gd name="adj1" fmla="val 25000"/>
              <a:gd name="adj2" fmla="val 0"/>
              <a:gd name="adj3" fmla="val 25000"/>
              <a:gd name="adj4" fmla="val 528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5933BAB3-E5B7-48EA-A767-F05727757C9B}"/>
              </a:ext>
            </a:extLst>
          </p:cNvPr>
          <p:cNvSpPr/>
          <p:nvPr/>
        </p:nvSpPr>
        <p:spPr bwMode="auto">
          <a:xfrm>
            <a:off x="997889" y="1447293"/>
            <a:ext cx="6780860"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defTabSz="932472" fontAlgn="base">
              <a:spcBef>
                <a:spcPct val="0"/>
              </a:spcBef>
              <a:spcAft>
                <a:spcPct val="0"/>
              </a:spcAft>
            </a:pPr>
            <a:r>
              <a:rPr lang="fr-FR" sz="2000" dirty="0">
                <a:solidFill>
                  <a:srgbClr val="FFFFFF"/>
                </a:solidFill>
                <a:latin typeface="Segoe UI Semibold"/>
                <a:ea typeface="Segoe UI" pitchFamily="34" charset="0"/>
                <a:cs typeface="Segoe UI Semibold"/>
              </a:rPr>
              <a:t>CAS D’UTILISATION</a:t>
            </a:r>
            <a:endParaRPr lang="fr-fr" sz="2000" b="0" i="0" u="none" baseline="0" dirty="0">
              <a:solidFill>
                <a:srgbClr val="FFFFFF"/>
              </a:solidFill>
              <a:latin typeface="Segoe UI Semibold"/>
              <a:ea typeface="Segoe UI" pitchFamily="34" charset="0"/>
              <a:cs typeface="Segoe UI Semibold"/>
            </a:endParaRPr>
          </a:p>
        </p:txBody>
      </p:sp>
      <p:sp>
        <p:nvSpPr>
          <p:cNvPr id="21" name="Oval 20">
            <a:extLst>
              <a:ext uri="{FF2B5EF4-FFF2-40B4-BE49-F238E27FC236}">
                <a16:creationId xmlns:a16="http://schemas.microsoft.com/office/drawing/2014/main" id="{8532633E-1B07-45C4-89F7-E71980110540}"/>
              </a:ext>
            </a:extLst>
          </p:cNvPr>
          <p:cNvSpPr/>
          <p:nvPr/>
        </p:nvSpPr>
        <p:spPr bwMode="auto">
          <a:xfrm>
            <a:off x="588263" y="1331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C6D8BB05-66A2-480B-A5BA-A1C09B194B7D}"/>
              </a:ext>
            </a:extLst>
          </p:cNvPr>
          <p:cNvSpPr/>
          <p:nvPr/>
        </p:nvSpPr>
        <p:spPr bwMode="auto">
          <a:xfrm>
            <a:off x="623422" y="1366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3" name="Text Placeholder 11">
            <a:extLst>
              <a:ext uri="{FF2B5EF4-FFF2-40B4-BE49-F238E27FC236}">
                <a16:creationId xmlns:a16="http://schemas.microsoft.com/office/drawing/2014/main" id="{C68AFD80-B386-4645-9329-4AFFDC171F0B}"/>
              </a:ext>
            </a:extLst>
          </p:cNvPr>
          <p:cNvSpPr txBox="1">
            <a:spLocks/>
          </p:cNvSpPr>
          <p:nvPr/>
        </p:nvSpPr>
        <p:spPr>
          <a:xfrm>
            <a:off x="1453016" y="1958311"/>
            <a:ext cx="5976484" cy="1138773"/>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dirty="0">
                <a:solidFill>
                  <a:schemeClr val="tx1"/>
                </a:solidFill>
                <a:latin typeface="+mn-lt"/>
                <a:cs typeface="Segoe UI"/>
              </a:rPr>
              <a:t>Un grand nombre d</a:t>
            </a:r>
            <a:r>
              <a:rPr lang="fr-FR" sz="1800" b="0" i="0" u="none" baseline="0" dirty="0">
                <a:solidFill>
                  <a:schemeClr val="tx1"/>
                </a:solidFill>
                <a:latin typeface="+mn-lt"/>
                <a:cs typeface="Segoe UI"/>
              </a:rPr>
              <a:t>’</a:t>
            </a:r>
            <a:r>
              <a:rPr lang="fr-fr" sz="1800" b="0" i="0" u="none" baseline="0" dirty="0">
                <a:solidFill>
                  <a:schemeClr val="tx1"/>
                </a:solidFill>
                <a:latin typeface="+mn-lt"/>
                <a:cs typeface="Segoe UI"/>
              </a:rPr>
              <a:t>équipes et de sites</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dirty="0">
                <a:solidFill>
                  <a:schemeClr val="tx1"/>
                </a:solidFill>
                <a:latin typeface="+mn-lt"/>
                <a:cs typeface="Segoe UI"/>
              </a:rPr>
              <a:t>Une UI unique</a:t>
            </a:r>
          </a:p>
          <a:p>
            <a:pPr marL="223520" indent="-223520" algn="l" defTabSz="914400" rtl="0" fontAlgn="base">
              <a:lnSpc>
                <a:spcPct val="100000"/>
              </a:lnSpc>
              <a:spcBef>
                <a:spcPts val="1200"/>
              </a:spcBef>
              <a:buClr>
                <a:srgbClr val="4B53BC"/>
              </a:buClr>
              <a:buSzPct val="100000"/>
              <a:buBlip>
                <a:blip r:embed="rId3"/>
              </a:buBlip>
              <a:defRPr/>
            </a:pPr>
            <a:r>
              <a:rPr lang="fr-fr" sz="1800" b="0" i="0" u="none" baseline="0" dirty="0">
                <a:solidFill>
                  <a:schemeClr val="tx1"/>
                </a:solidFill>
                <a:latin typeface="+mn-lt"/>
                <a:cs typeface="Segoe UI"/>
              </a:rPr>
              <a:t>Une longue tradition d</a:t>
            </a:r>
            <a:r>
              <a:rPr lang="fr-FR" sz="1800" b="0" i="0" u="none" baseline="0" dirty="0">
                <a:solidFill>
                  <a:schemeClr val="tx1"/>
                </a:solidFill>
                <a:latin typeface="+mn-lt"/>
                <a:cs typeface="Segoe UI"/>
              </a:rPr>
              <a:t>’</a:t>
            </a:r>
            <a:r>
              <a:rPr lang="fr-fr" sz="1800" b="0" i="0" u="none" baseline="0" dirty="0">
                <a:solidFill>
                  <a:schemeClr val="tx1"/>
                </a:solidFill>
                <a:latin typeface="+mn-lt"/>
                <a:cs typeface="Segoe UI"/>
              </a:rPr>
              <a:t>utilisation du chat</a:t>
            </a:r>
          </a:p>
        </p:txBody>
      </p:sp>
      <p:pic>
        <p:nvPicPr>
          <p:cNvPr id="27" name="Picture 26">
            <a:extLst>
              <a:ext uri="{FF2B5EF4-FFF2-40B4-BE49-F238E27FC236}">
                <a16:creationId xmlns:a16="http://schemas.microsoft.com/office/drawing/2014/main" id="{68A0951C-4F95-4A44-8125-B7F77054A7D5}"/>
              </a:ext>
            </a:extLst>
          </p:cNvPr>
          <p:cNvPicPr>
            <a:picLocks noChangeAspect="1"/>
          </p:cNvPicPr>
          <p:nvPr/>
        </p:nvPicPr>
        <p:blipFill rotWithShape="1">
          <a:blip r:embed="rId4"/>
          <a:stretch/>
        </p:blipFill>
        <p:spPr>
          <a:xfrm>
            <a:off x="7910286" y="1304338"/>
            <a:ext cx="4281714" cy="4828763"/>
          </a:xfrm>
          <a:prstGeom prst="rect">
            <a:avLst/>
          </a:prstGeom>
        </p:spPr>
      </p:pic>
      <p:pic>
        <p:nvPicPr>
          <p:cNvPr id="29" name="Picture 28">
            <a:extLst>
              <a:ext uri="{FF2B5EF4-FFF2-40B4-BE49-F238E27FC236}">
                <a16:creationId xmlns:a16="http://schemas.microsoft.com/office/drawing/2014/main" id="{3F92E554-A783-480F-9CB5-DBE3D0053E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5194" y="5537395"/>
            <a:ext cx="1276652" cy="534598"/>
          </a:xfrm>
          <a:prstGeom prst="rect">
            <a:avLst/>
          </a:prstGeom>
        </p:spPr>
      </p:pic>
      <p:grpSp>
        <p:nvGrpSpPr>
          <p:cNvPr id="13" name="Group 12">
            <a:extLst>
              <a:ext uri="{FF2B5EF4-FFF2-40B4-BE49-F238E27FC236}">
                <a16:creationId xmlns:a16="http://schemas.microsoft.com/office/drawing/2014/main" id="{578351B3-0A93-439F-A19E-86187E7BE282}"/>
              </a:ext>
            </a:extLst>
          </p:cNvPr>
          <p:cNvGrpSpPr/>
          <p:nvPr/>
        </p:nvGrpSpPr>
        <p:grpSpPr>
          <a:xfrm>
            <a:off x="747031" y="1496428"/>
            <a:ext cx="351491" cy="338773"/>
            <a:chOff x="-569058" y="2152650"/>
            <a:chExt cx="351491" cy="338773"/>
          </a:xfrm>
        </p:grpSpPr>
        <p:sp>
          <p:nvSpPr>
            <p:cNvPr id="14" name="Book_2" title="Icon of a book and a pencil">
              <a:extLst>
                <a:ext uri="{FF2B5EF4-FFF2-40B4-BE49-F238E27FC236}">
                  <a16:creationId xmlns:a16="http://schemas.microsoft.com/office/drawing/2014/main" id="{CEA7D1E3-9C41-4AF2-9B31-63F1E718196C}"/>
                </a:ext>
              </a:extLst>
            </p:cNvPr>
            <p:cNvSpPr>
              <a:spLocks noChangeAspect="1" noEditPoints="1"/>
            </p:cNvSpPr>
            <p:nvPr/>
          </p:nvSpPr>
          <p:spPr bwMode="auto">
            <a:xfrm>
              <a:off x="-529389" y="2206785"/>
              <a:ext cx="311822" cy="284638"/>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15" name="magnify" title="Icon of a magnifying glass">
              <a:extLst>
                <a:ext uri="{FF2B5EF4-FFF2-40B4-BE49-F238E27FC236}">
                  <a16:creationId xmlns:a16="http://schemas.microsoft.com/office/drawing/2014/main" id="{493A50AA-5C96-4A8C-BB59-A94C6AB7ED46}"/>
                </a:ext>
              </a:extLst>
            </p:cNvPr>
            <p:cNvSpPr>
              <a:spLocks noChangeAspect="1" noEditPoints="1"/>
            </p:cNvSpPr>
            <p:nvPr/>
          </p:nvSpPr>
          <p:spPr bwMode="auto">
            <a:xfrm flipH="1">
              <a:off x="-569058" y="2152650"/>
              <a:ext cx="298440" cy="29273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spTree>
    <p:extLst>
      <p:ext uri="{BB962C8B-B14F-4D97-AF65-F5344CB8AC3E}">
        <p14:creationId xmlns:p14="http://schemas.microsoft.com/office/powerpoint/2010/main" val="38398296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D7795D0-025F-491F-BAE7-5B710911E7FD}"/>
              </a:ext>
            </a:extLst>
          </p:cNvPr>
          <p:cNvSpPr/>
          <p:nvPr/>
        </p:nvSpPr>
        <p:spPr bwMode="auto">
          <a:xfrm>
            <a:off x="0" y="4281715"/>
            <a:ext cx="12191998" cy="2002972"/>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02" name="Group 101">
            <a:extLst>
              <a:ext uri="{FF2B5EF4-FFF2-40B4-BE49-F238E27FC236}">
                <a16:creationId xmlns:a16="http://schemas.microsoft.com/office/drawing/2014/main" id="{0BBFFAEB-C930-4824-9315-023A45C52846}"/>
              </a:ext>
            </a:extLst>
          </p:cNvPr>
          <p:cNvGrpSpPr/>
          <p:nvPr/>
        </p:nvGrpSpPr>
        <p:grpSpPr>
          <a:xfrm>
            <a:off x="4571867" y="1957914"/>
            <a:ext cx="3307865" cy="2072814"/>
            <a:chOff x="848820" y="1957914"/>
            <a:chExt cx="3307865" cy="2072814"/>
          </a:xfrm>
        </p:grpSpPr>
        <p:sp>
          <p:nvSpPr>
            <p:cNvPr id="103" name="Arrow: Bent 102">
              <a:extLst>
                <a:ext uri="{FF2B5EF4-FFF2-40B4-BE49-F238E27FC236}">
                  <a16:creationId xmlns:a16="http://schemas.microsoft.com/office/drawing/2014/main" id="{7D80B910-39C6-4658-A89B-16F6AC75C4B5}"/>
                </a:ext>
              </a:extLst>
            </p:cNvPr>
            <p:cNvSpPr/>
            <p:nvPr/>
          </p:nvSpPr>
          <p:spPr bwMode="auto">
            <a:xfrm flipV="1">
              <a:off x="922083" y="1957914"/>
              <a:ext cx="3153030" cy="2055286"/>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4" name="Rectangle: Rounded Corners 103">
              <a:extLst>
                <a:ext uri="{FF2B5EF4-FFF2-40B4-BE49-F238E27FC236}">
                  <a16:creationId xmlns:a16="http://schemas.microsoft.com/office/drawing/2014/main" id="{6586B66F-83B9-4C68-87AD-7EC5710E38AC}"/>
                </a:ext>
              </a:extLst>
            </p:cNvPr>
            <p:cNvSpPr/>
            <p:nvPr/>
          </p:nvSpPr>
          <p:spPr bwMode="auto">
            <a:xfrm>
              <a:off x="3846513" y="3994152"/>
              <a:ext cx="228600" cy="36576"/>
            </a:xfrm>
            <a:prstGeom prst="roundRect">
              <a:avLst>
                <a:gd name="adj" fmla="val 50000"/>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5" name="Rectangle 104">
              <a:extLst>
                <a:ext uri="{FF2B5EF4-FFF2-40B4-BE49-F238E27FC236}">
                  <a16:creationId xmlns:a16="http://schemas.microsoft.com/office/drawing/2014/main" id="{C26EBC53-40FE-4663-B92D-5D223B91356D}"/>
                </a:ext>
              </a:extLst>
            </p:cNvPr>
            <p:cNvSpPr/>
            <p:nvPr/>
          </p:nvSpPr>
          <p:spPr>
            <a:xfrm>
              <a:off x="848820" y="2102630"/>
              <a:ext cx="3307865" cy="1723549"/>
            </a:xfrm>
            <a:prstGeom prst="rect">
              <a:avLst/>
            </a:prstGeom>
          </p:spPr>
          <p:txBody>
            <a:bodyPr wrap="square" lIns="0" tIns="0" rIns="0" bIns="0" anchor="t">
              <a:spAutoFit/>
            </a:bodyPr>
            <a:lstStyle/>
            <a:p>
              <a:pPr marL="285750" indent="-285750" algn="l" rtl="0" fontAlgn="base">
                <a:spcBef>
                  <a:spcPts val="600"/>
                </a:spcBef>
                <a:buSzPct val="100000"/>
                <a:buBlip>
                  <a:blip r:embed="rId2"/>
                </a:buBlip>
                <a:defRPr/>
              </a:pPr>
              <a:r>
                <a:rPr lang="fr-fr" b="0" i="0" u="none" baseline="0" dirty="0">
                  <a:cs typeface="Segoe UI"/>
                </a:rPr>
                <a:t>Pour une aide relative au déploiement et à l</a:t>
              </a:r>
              <a:r>
                <a:rPr lang="fr-FR" b="0" i="0" u="none" baseline="0" dirty="0">
                  <a:cs typeface="Segoe UI"/>
                </a:rPr>
                <a:t>’</a:t>
              </a:r>
              <a:r>
                <a:rPr lang="fr-fr" b="0" i="0" u="none" baseline="0" dirty="0">
                  <a:cs typeface="Segoe UI"/>
                </a:rPr>
                <a:t>adoption, rendez-vous sur</a:t>
              </a:r>
            </a:p>
            <a:p>
              <a:pPr marL="635000" indent="-222250" fontAlgn="base">
                <a:spcBef>
                  <a:spcPts val="600"/>
                </a:spcBef>
                <a:buSzPct val="100000"/>
                <a:buFont typeface="Arial" panose="020B0604020202020204" pitchFamily="34" charset="0"/>
                <a:buChar char="•"/>
                <a:defRPr/>
              </a:pPr>
              <a:r>
                <a:rPr lang="fr-fr" sz="1600" b="0" i="0" u="none" baseline="0" dirty="0">
                  <a:solidFill>
                    <a:srgbClr val="4B53BC"/>
                  </a:solidFill>
                  <a:cs typeface="Segoe UI"/>
                  <a:hlinkClick r:id="rId3">
                    <a:extLst>
                      <a:ext uri="{A12FA001-AC4F-418D-AE19-62706E023703}">
                        <ahyp:hlinkClr xmlns:ahyp="http://schemas.microsoft.com/office/drawing/2018/hyperlinkcolor" val="tx"/>
                      </a:ext>
                    </a:extLst>
                  </a:hlinkClick>
                </a:rPr>
                <a:t>FastTrack</a:t>
              </a:r>
              <a:r>
                <a:rPr lang="fr-fr" sz="1600" dirty="0">
                  <a:solidFill>
                    <a:srgbClr val="4B53BC"/>
                  </a:solidFill>
                  <a:cs typeface="Segoe UI"/>
                </a:rPr>
                <a:t> </a:t>
              </a:r>
              <a:endParaRPr lang="fr-fr" sz="1600" b="0" i="0" u="none" baseline="0" dirty="0">
                <a:solidFill>
                  <a:srgbClr val="4B53BC"/>
                </a:solidFill>
                <a:cs typeface="Segoe UI"/>
              </a:endParaRPr>
            </a:p>
            <a:p>
              <a:pPr marL="635000" indent="-222250" algn="l" rtl="0" fontAlgn="base">
                <a:spcBef>
                  <a:spcPts val="600"/>
                </a:spcBef>
                <a:buSzPct val="100000"/>
                <a:buFont typeface="Arial" panose="020B0604020202020204" pitchFamily="34" charset="0"/>
                <a:buChar char="•"/>
                <a:defRPr/>
              </a:pPr>
              <a:r>
                <a:rPr lang="fr-fr" sz="1600" b="0" i="0" u="none" baseline="0" dirty="0">
                  <a:solidFill>
                    <a:srgbClr val="4B53BC"/>
                  </a:solidFill>
                  <a:cs typeface="Segoe UI"/>
                  <a:hlinkClick r:id="rId4">
                    <a:extLst>
                      <a:ext uri="{A12FA001-AC4F-418D-AE19-62706E023703}">
                        <ahyp:hlinkClr xmlns:ahyp="http://schemas.microsoft.com/office/drawing/2018/hyperlinkcolor" val="tx"/>
                      </a:ext>
                    </a:extLst>
                  </a:hlinkClick>
                </a:rPr>
                <a:t>https://aka.ms/SuccessWith</a:t>
              </a:r>
              <a:br>
                <a:rPr lang="fr-fr" sz="1600" dirty="0">
                  <a:solidFill>
                    <a:srgbClr val="4B53BC"/>
                  </a:solidFill>
                  <a:cs typeface="Segoe UI"/>
                  <a:hlinkClick r:id="rId4">
                    <a:extLst>
                      <a:ext uri="{A12FA001-AC4F-418D-AE19-62706E023703}">
                        <ahyp:hlinkClr xmlns:ahyp="http://schemas.microsoft.com/office/drawing/2018/hyperlinkcolor" val="tx"/>
                      </a:ext>
                    </a:extLst>
                  </a:hlinkClick>
                </a:rPr>
              </a:br>
              <a:r>
                <a:rPr lang="fr-fr" sz="1600" b="0" i="0" u="none" baseline="0" dirty="0">
                  <a:solidFill>
                    <a:srgbClr val="4B53BC"/>
                  </a:solidFill>
                  <a:cs typeface="Segoe UI"/>
                  <a:hlinkClick r:id="rId4">
                    <a:extLst>
                      <a:ext uri="{A12FA001-AC4F-418D-AE19-62706E023703}">
                        <ahyp:hlinkClr xmlns:ahyp="http://schemas.microsoft.com/office/drawing/2018/hyperlinkcolor" val="tx"/>
                      </a:ext>
                    </a:extLst>
                  </a:hlinkClick>
                </a:rPr>
                <a:t>Teams</a:t>
              </a:r>
              <a:endParaRPr lang="fr-fr" sz="1600" dirty="0">
                <a:solidFill>
                  <a:srgbClr val="4B53BC"/>
                </a:solidFill>
                <a:cs typeface="Segoe UI"/>
              </a:endParaRPr>
            </a:p>
          </p:txBody>
        </p:sp>
      </p:grpSp>
      <p:grpSp>
        <p:nvGrpSpPr>
          <p:cNvPr id="106" name="Group 105">
            <a:extLst>
              <a:ext uri="{FF2B5EF4-FFF2-40B4-BE49-F238E27FC236}">
                <a16:creationId xmlns:a16="http://schemas.microsoft.com/office/drawing/2014/main" id="{7A800869-0C1A-48DC-BA7E-0CB0DB539104}"/>
              </a:ext>
            </a:extLst>
          </p:cNvPr>
          <p:cNvGrpSpPr/>
          <p:nvPr/>
        </p:nvGrpSpPr>
        <p:grpSpPr>
          <a:xfrm>
            <a:off x="8400803" y="1957914"/>
            <a:ext cx="3226293" cy="2072814"/>
            <a:chOff x="848820" y="1957914"/>
            <a:chExt cx="3226293" cy="2072814"/>
          </a:xfrm>
        </p:grpSpPr>
        <p:sp>
          <p:nvSpPr>
            <p:cNvPr id="107" name="Arrow: Bent 106">
              <a:extLst>
                <a:ext uri="{FF2B5EF4-FFF2-40B4-BE49-F238E27FC236}">
                  <a16:creationId xmlns:a16="http://schemas.microsoft.com/office/drawing/2014/main" id="{7EF4C1AB-E61F-40DF-B214-CF60D44F4AFB}"/>
                </a:ext>
              </a:extLst>
            </p:cNvPr>
            <p:cNvSpPr/>
            <p:nvPr/>
          </p:nvSpPr>
          <p:spPr bwMode="auto">
            <a:xfrm flipV="1">
              <a:off x="922083" y="1957914"/>
              <a:ext cx="3153030" cy="2055286"/>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B2F7555A-FDFC-4798-B82E-6B5B2A0997C4}"/>
                </a:ext>
              </a:extLst>
            </p:cNvPr>
            <p:cNvSpPr/>
            <p:nvPr/>
          </p:nvSpPr>
          <p:spPr bwMode="auto">
            <a:xfrm>
              <a:off x="3846513" y="3994152"/>
              <a:ext cx="228600" cy="36576"/>
            </a:xfrm>
            <a:prstGeom prst="roundRect">
              <a:avLst>
                <a:gd name="adj" fmla="val 50000"/>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C91ED7E5-36B8-4784-9328-C56D97A3C996}"/>
                </a:ext>
              </a:extLst>
            </p:cNvPr>
            <p:cNvSpPr/>
            <p:nvPr/>
          </p:nvSpPr>
          <p:spPr>
            <a:xfrm>
              <a:off x="848820" y="2102630"/>
              <a:ext cx="3226293" cy="553998"/>
            </a:xfrm>
            <a:prstGeom prst="rect">
              <a:avLst/>
            </a:prstGeom>
          </p:spPr>
          <p:txBody>
            <a:bodyPr wrap="square" lIns="0" tIns="0" rIns="0" bIns="0" anchor="t">
              <a:spAutoFit/>
            </a:bodyPr>
            <a:lstStyle/>
            <a:p>
              <a:pPr marL="285750" indent="-285750" algn="l" rtl="0" fontAlgn="base">
                <a:spcBef>
                  <a:spcPts val="600"/>
                </a:spcBef>
                <a:buSzPct val="100000"/>
                <a:buBlip>
                  <a:blip r:embed="rId2"/>
                </a:buBlip>
                <a:defRPr/>
              </a:pPr>
              <a:r>
                <a:rPr lang="fr-fr" b="0" i="0" u="none" baseline="0" dirty="0">
                  <a:cs typeface="Segoe UI"/>
                </a:rPr>
                <a:t>Partagez vos commentaires directement dans le produit</a:t>
              </a:r>
            </a:p>
          </p:txBody>
        </p:sp>
      </p:grpSp>
      <p:grpSp>
        <p:nvGrpSpPr>
          <p:cNvPr id="16" name="Group 15">
            <a:extLst>
              <a:ext uri="{FF2B5EF4-FFF2-40B4-BE49-F238E27FC236}">
                <a16:creationId xmlns:a16="http://schemas.microsoft.com/office/drawing/2014/main" id="{9DB7B282-86F4-4DE9-9919-F0136174929F}"/>
              </a:ext>
            </a:extLst>
          </p:cNvPr>
          <p:cNvGrpSpPr/>
          <p:nvPr/>
        </p:nvGrpSpPr>
        <p:grpSpPr>
          <a:xfrm>
            <a:off x="848820" y="1957914"/>
            <a:ext cx="3593486" cy="2072814"/>
            <a:chOff x="848820" y="1957914"/>
            <a:chExt cx="3593486" cy="2072814"/>
          </a:xfrm>
        </p:grpSpPr>
        <p:sp>
          <p:nvSpPr>
            <p:cNvPr id="100" name="Arrow: Bent 99">
              <a:extLst>
                <a:ext uri="{FF2B5EF4-FFF2-40B4-BE49-F238E27FC236}">
                  <a16:creationId xmlns:a16="http://schemas.microsoft.com/office/drawing/2014/main" id="{767DBFCA-91FA-4597-B867-87978EA01B00}"/>
                </a:ext>
              </a:extLst>
            </p:cNvPr>
            <p:cNvSpPr/>
            <p:nvPr/>
          </p:nvSpPr>
          <p:spPr bwMode="auto">
            <a:xfrm flipV="1">
              <a:off x="922083" y="1957914"/>
              <a:ext cx="3153030" cy="2055286"/>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1" name="Rectangle: Rounded Corners 100">
              <a:extLst>
                <a:ext uri="{FF2B5EF4-FFF2-40B4-BE49-F238E27FC236}">
                  <a16:creationId xmlns:a16="http://schemas.microsoft.com/office/drawing/2014/main" id="{714FE61F-7120-4C90-8A4B-CB2EEBDDF5EF}"/>
                </a:ext>
              </a:extLst>
            </p:cNvPr>
            <p:cNvSpPr/>
            <p:nvPr/>
          </p:nvSpPr>
          <p:spPr bwMode="auto">
            <a:xfrm>
              <a:off x="3846513" y="3994152"/>
              <a:ext cx="228600" cy="36576"/>
            </a:xfrm>
            <a:prstGeom prst="roundRect">
              <a:avLst>
                <a:gd name="adj" fmla="val 50000"/>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9" name="Rectangle 98">
              <a:extLst>
                <a:ext uri="{FF2B5EF4-FFF2-40B4-BE49-F238E27FC236}">
                  <a16:creationId xmlns:a16="http://schemas.microsoft.com/office/drawing/2014/main" id="{5D22ACD0-A919-4A6F-80C5-62530151B81A}"/>
                </a:ext>
              </a:extLst>
            </p:cNvPr>
            <p:cNvSpPr/>
            <p:nvPr/>
          </p:nvSpPr>
          <p:spPr>
            <a:xfrm>
              <a:off x="848820" y="2102630"/>
              <a:ext cx="3593486" cy="1769715"/>
            </a:xfrm>
            <a:prstGeom prst="rect">
              <a:avLst/>
            </a:prstGeom>
          </p:spPr>
          <p:txBody>
            <a:bodyPr wrap="square" lIns="0" tIns="0" rIns="0" bIns="0" anchor="t">
              <a:spAutoFit/>
            </a:bodyPr>
            <a:lstStyle/>
            <a:p>
              <a:pPr marL="285750" indent="-285750" algn="l" rtl="0" fontAlgn="base">
                <a:spcBef>
                  <a:spcPts val="600"/>
                </a:spcBef>
                <a:buSzPct val="100000"/>
                <a:buBlip>
                  <a:blip r:embed="rId2"/>
                </a:buBlip>
                <a:defRPr/>
              </a:pPr>
              <a:r>
                <a:rPr lang="fr-fr" b="0" i="0" u="none" baseline="0" dirty="0">
                  <a:cs typeface="Segoe UI"/>
                </a:rPr>
                <a:t>Commencez à utiliser </a:t>
              </a:r>
              <a:r>
                <a:rPr lang="fr-fr" b="0" i="0" u="none" baseline="0" dirty="0">
                  <a:solidFill>
                    <a:srgbClr val="4B53BC"/>
                  </a:solidFill>
                  <a:cs typeface="Segoe UI"/>
                  <a:hlinkClick r:id="rId5">
                    <a:extLst>
                      <a:ext uri="{A12FA001-AC4F-418D-AE19-62706E023703}">
                        <ahyp:hlinkClr xmlns:ahyp="http://schemas.microsoft.com/office/drawing/2018/hyperlinkcolor" val="tx"/>
                      </a:ext>
                    </a:extLst>
                  </a:hlinkClick>
                </a:rPr>
                <a:t>Microsoft Teams</a:t>
              </a:r>
              <a:r>
                <a:rPr lang="fr-fr" b="0" i="0" u="none" baseline="0" dirty="0">
                  <a:cs typeface="Segoe UI"/>
                </a:rPr>
                <a:t> dès aujourd</a:t>
              </a:r>
              <a:r>
                <a:rPr lang="fr-FR" b="0" i="0" u="none" baseline="0" dirty="0">
                  <a:cs typeface="Segoe UI"/>
                </a:rPr>
                <a:t>’</a:t>
              </a:r>
              <a:r>
                <a:rPr lang="fr-fr" b="0" i="0" u="none" baseline="0" dirty="0">
                  <a:cs typeface="Segoe UI"/>
                </a:rPr>
                <a:t>hui</a:t>
              </a:r>
            </a:p>
            <a:p>
              <a:pPr marL="635000" indent="-222250" algn="l" rtl="0" fontAlgn="base">
                <a:spcBef>
                  <a:spcPts val="600"/>
                </a:spcBef>
                <a:buSzPct val="100000"/>
                <a:buFont typeface="Arial" panose="020B0604020202020204" pitchFamily="34" charset="0"/>
                <a:buChar char="•"/>
                <a:defRPr/>
              </a:pPr>
              <a:r>
                <a:rPr lang="fr-fr" sz="1600" b="0" i="0" u="none" baseline="0" dirty="0">
                  <a:cs typeface="Segoe UI"/>
                </a:rPr>
                <a:t>Choisissez un projet</a:t>
              </a:r>
            </a:p>
            <a:p>
              <a:pPr marL="635000" indent="-222250" algn="l" rtl="0" fontAlgn="base">
                <a:spcBef>
                  <a:spcPts val="600"/>
                </a:spcBef>
                <a:buSzPct val="100000"/>
                <a:buFont typeface="Arial" panose="020B0604020202020204" pitchFamily="34" charset="0"/>
                <a:buChar char="•"/>
                <a:defRPr/>
              </a:pPr>
              <a:r>
                <a:rPr lang="fr-fr" sz="1600" b="0" i="0" u="none" baseline="0" dirty="0">
                  <a:cs typeface="Segoe UI"/>
                </a:rPr>
                <a:t>Collaborez sur ce projet </a:t>
              </a:r>
              <a:br>
                <a:rPr lang="fr-fr" sz="1600" b="0" i="0" u="none" baseline="0" dirty="0">
                  <a:cs typeface="Segoe UI"/>
                </a:rPr>
              </a:br>
              <a:r>
                <a:rPr lang="fr-fr" sz="1600" b="0" i="0" u="none" baseline="0" dirty="0">
                  <a:cs typeface="Segoe UI"/>
                </a:rPr>
                <a:t>via Teams</a:t>
              </a:r>
            </a:p>
            <a:p>
              <a:pPr marL="635000" indent="-222250" algn="l" rtl="0" fontAlgn="base">
                <a:spcBef>
                  <a:spcPts val="600"/>
                </a:spcBef>
                <a:buSzPct val="100000"/>
                <a:buFont typeface="Arial" panose="020B0604020202020204" pitchFamily="34" charset="0"/>
                <a:buChar char="•"/>
                <a:defRPr/>
              </a:pPr>
              <a:r>
                <a:rPr lang="fr-fr" sz="1600" b="0" i="0" u="none" baseline="0" dirty="0">
                  <a:cs typeface="Segoe UI"/>
                </a:rPr>
                <a:t>Téléchargez l</a:t>
              </a:r>
              <a:r>
                <a:rPr lang="fr-FR" sz="1600" b="0" i="0" u="none" baseline="0" dirty="0">
                  <a:cs typeface="Segoe UI"/>
                </a:rPr>
                <a:t>’</a:t>
              </a:r>
              <a:r>
                <a:rPr lang="fr-fr" sz="1600" b="0" i="0" u="none" baseline="0" dirty="0">
                  <a:solidFill>
                    <a:srgbClr val="4B53BC"/>
                  </a:solidFill>
                  <a:cs typeface="Segoe UI"/>
                  <a:hlinkClick r:id="rId6">
                    <a:extLst>
                      <a:ext uri="{A12FA001-AC4F-418D-AE19-62706E023703}">
                        <ahyp:hlinkClr xmlns:ahyp="http://schemas.microsoft.com/office/drawing/2018/hyperlinkcolor" val="tx"/>
                      </a:ext>
                    </a:extLst>
                  </a:hlinkClick>
                </a:rPr>
                <a:t>application mobile</a:t>
              </a:r>
              <a:endParaRPr lang="fr-fr" sz="1600" dirty="0">
                <a:solidFill>
                  <a:srgbClr val="4B53BC"/>
                </a:solidFill>
                <a:cs typeface="Segoe UI"/>
              </a:endParaRPr>
            </a:p>
          </p:txBody>
        </p:sp>
      </p:grpSp>
      <p:sp>
        <p:nvSpPr>
          <p:cNvPr id="2" name="Title 1">
            <a:extLst>
              <a:ext uri="{FF2B5EF4-FFF2-40B4-BE49-F238E27FC236}">
                <a16:creationId xmlns:a16="http://schemas.microsoft.com/office/drawing/2014/main" id="{33BF957E-A1FE-4395-B920-75331F7E16BD}"/>
              </a:ext>
            </a:extLst>
          </p:cNvPr>
          <p:cNvSpPr>
            <a:spLocks noGrp="1"/>
          </p:cNvSpPr>
          <p:nvPr>
            <p:ph type="title"/>
          </p:nvPr>
        </p:nvSpPr>
        <p:spPr/>
        <p:txBody>
          <a:bodyPr/>
          <a:lstStyle/>
          <a:p>
            <a:pPr algn="l" rtl="0"/>
            <a:r>
              <a:rPr lang="fr-fr" b="0" i="0" u="none" baseline="0" dirty="0">
                <a:cs typeface="Segoe UI"/>
              </a:rPr>
              <a:t>Étapes suivantes</a:t>
            </a:r>
          </a:p>
        </p:txBody>
      </p:sp>
      <p:pic>
        <p:nvPicPr>
          <p:cNvPr id="112" name="Picture 111" descr="A group of people sitting in front of a window&#10;&#10;Description automatically generated">
            <a:extLst>
              <a:ext uri="{FF2B5EF4-FFF2-40B4-BE49-F238E27FC236}">
                <a16:creationId xmlns:a16="http://schemas.microsoft.com/office/drawing/2014/main" id="{49637C01-AB1B-4FDA-872C-E59530472A85}"/>
              </a:ext>
            </a:extLst>
          </p:cNvPr>
          <p:cNvPicPr>
            <a:picLocks noChangeAspect="1"/>
          </p:cNvPicPr>
          <p:nvPr/>
        </p:nvPicPr>
        <p:blipFill rotWithShape="1">
          <a:blip r:embed="rId7"/>
          <a:srcRect l="1" t="69186" r="-1" b="8812"/>
          <a:stretch/>
        </p:blipFill>
        <p:spPr>
          <a:xfrm>
            <a:off x="2" y="4388962"/>
            <a:ext cx="12191998" cy="1788478"/>
          </a:xfrm>
          <a:custGeom>
            <a:avLst/>
            <a:gdLst>
              <a:gd name="connsiteX0" fmla="*/ 0 w 11026774"/>
              <a:gd name="connsiteY0" fmla="*/ 0 h 1691640"/>
              <a:gd name="connsiteX1" fmla="*/ 11026774 w 11026774"/>
              <a:gd name="connsiteY1" fmla="*/ 0 h 1691640"/>
              <a:gd name="connsiteX2" fmla="*/ 11026774 w 11026774"/>
              <a:gd name="connsiteY2" fmla="*/ 1691640 h 1691640"/>
              <a:gd name="connsiteX3" fmla="*/ 0 w 11026774"/>
              <a:gd name="connsiteY3" fmla="*/ 1691640 h 1691640"/>
            </a:gdLst>
            <a:ahLst/>
            <a:cxnLst>
              <a:cxn ang="0">
                <a:pos x="connsiteX0" y="connsiteY0"/>
              </a:cxn>
              <a:cxn ang="0">
                <a:pos x="connsiteX1" y="connsiteY1"/>
              </a:cxn>
              <a:cxn ang="0">
                <a:pos x="connsiteX2" y="connsiteY2"/>
              </a:cxn>
              <a:cxn ang="0">
                <a:pos x="connsiteX3" y="connsiteY3"/>
              </a:cxn>
            </a:cxnLst>
            <a:rect l="l" t="t" r="r" b="b"/>
            <a:pathLst>
              <a:path w="11026774" h="1691640">
                <a:moveTo>
                  <a:pt x="0" y="0"/>
                </a:moveTo>
                <a:lnTo>
                  <a:pt x="11026774" y="0"/>
                </a:lnTo>
                <a:lnTo>
                  <a:pt x="11026774" y="1691640"/>
                </a:lnTo>
                <a:lnTo>
                  <a:pt x="0" y="1691640"/>
                </a:lnTo>
                <a:close/>
              </a:path>
            </a:pathLst>
          </a:custGeom>
        </p:spPr>
      </p:pic>
      <p:sp>
        <p:nvSpPr>
          <p:cNvPr id="64" name="Arrow: Pentagon 63">
            <a:extLst>
              <a:ext uri="{FF2B5EF4-FFF2-40B4-BE49-F238E27FC236}">
                <a16:creationId xmlns:a16="http://schemas.microsoft.com/office/drawing/2014/main" id="{E2C18E6D-2A2A-4F7F-80C5-61D207533CAA}"/>
              </a:ext>
            </a:extLst>
          </p:cNvPr>
          <p:cNvSpPr/>
          <p:nvPr/>
        </p:nvSpPr>
        <p:spPr bwMode="auto">
          <a:xfrm>
            <a:off x="1104106" y="1417929"/>
            <a:ext cx="3064034" cy="492443"/>
          </a:xfrm>
          <a:prstGeom prst="homePlate">
            <a:avLst>
              <a:gd name="adj" fmla="val 24843"/>
            </a:avLst>
          </a:prstGeom>
          <a:solidFill>
            <a:schemeClr val="bg1"/>
          </a:solidFill>
          <a:ln>
            <a:noFill/>
            <a:headEnd type="none" w="med" len="med"/>
            <a:tailEnd type="none" w="med" len="med"/>
          </a:ln>
          <a:effectLst>
            <a:outerShdw dist="38100" algn="l" rotWithShape="0">
              <a:schemeClr val="bg1">
                <a:lumMod val="9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lvl="0" algn="l" rtl="0" fontAlgn="base">
              <a:spcBef>
                <a:spcPct val="0"/>
              </a:spcBef>
              <a:spcAft>
                <a:spcPts val="1200"/>
              </a:spcAft>
              <a:buClr>
                <a:prstClr val="white"/>
              </a:buClr>
              <a:buSzPct val="100000"/>
              <a:defRPr/>
            </a:pPr>
            <a:r>
              <a:rPr lang="fr-fr" sz="2000" b="0" i="0" u="none" baseline="0" dirty="0">
                <a:solidFill>
                  <a:srgbClr val="4B53BC"/>
                </a:solidFill>
                <a:latin typeface="+mj-lt"/>
                <a:ea typeface="Segoe UI" panose="020B0502040204020203" pitchFamily="34" charset="0"/>
                <a:cs typeface="Segoe UI"/>
              </a:rPr>
              <a:t>LANCEZ-VOUS</a:t>
            </a:r>
          </a:p>
        </p:txBody>
      </p:sp>
      <p:sp>
        <p:nvSpPr>
          <p:cNvPr id="66" name="Arrow: Pentagon 65">
            <a:extLst>
              <a:ext uri="{FF2B5EF4-FFF2-40B4-BE49-F238E27FC236}">
                <a16:creationId xmlns:a16="http://schemas.microsoft.com/office/drawing/2014/main" id="{B5D6D0F2-4F33-402F-AD16-00AB1B79706B}"/>
              </a:ext>
            </a:extLst>
          </p:cNvPr>
          <p:cNvSpPr/>
          <p:nvPr/>
        </p:nvSpPr>
        <p:spPr bwMode="auto">
          <a:xfrm>
            <a:off x="1104106" y="1433318"/>
            <a:ext cx="3064034" cy="461665"/>
          </a:xfrm>
          <a:custGeom>
            <a:avLst/>
            <a:gdLst>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0 w 3182143"/>
              <a:gd name="connsiteY5" fmla="*/ 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91440 w 3182143"/>
              <a:gd name="connsiteY5" fmla="*/ 9144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0" fmla="*/ 3067452 w 3182143"/>
              <a:gd name="connsiteY0" fmla="*/ 0 h 461665"/>
              <a:gd name="connsiteX1" fmla="*/ 3182143 w 3182143"/>
              <a:gd name="connsiteY1" fmla="*/ 230833 h 461665"/>
              <a:gd name="connsiteX2" fmla="*/ 3067452 w 3182143"/>
              <a:gd name="connsiteY2" fmla="*/ 461665 h 461665"/>
              <a:gd name="connsiteX3" fmla="*/ 0 w 3182143"/>
              <a:gd name="connsiteY3" fmla="*/ 461665 h 461665"/>
            </a:gdLst>
            <a:ahLst/>
            <a:cxnLst>
              <a:cxn ang="0">
                <a:pos x="connsiteX0" y="connsiteY0"/>
              </a:cxn>
              <a:cxn ang="0">
                <a:pos x="connsiteX1" y="connsiteY1"/>
              </a:cxn>
              <a:cxn ang="0">
                <a:pos x="connsiteX2" y="connsiteY2"/>
              </a:cxn>
              <a:cxn ang="0">
                <a:pos x="connsiteX3" y="connsiteY3"/>
              </a:cxn>
            </a:cxnLst>
            <a:rect l="l" t="t" r="r" b="b"/>
            <a:pathLst>
              <a:path w="3182143" h="461665">
                <a:moveTo>
                  <a:pt x="3067452" y="0"/>
                </a:moveTo>
                <a:lnTo>
                  <a:pt x="3182143" y="230833"/>
                </a:lnTo>
                <a:lnTo>
                  <a:pt x="3067452" y="461665"/>
                </a:lnTo>
                <a:lnTo>
                  <a:pt x="0" y="461665"/>
                </a:lnTo>
              </a:path>
            </a:pathLst>
          </a:custGeom>
          <a:noFill/>
          <a:ln w="9525">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lvl="0" algn="l" rtl="0" fontAlgn="base">
              <a:spcBef>
                <a:spcPct val="0"/>
              </a:spcBef>
              <a:spcAft>
                <a:spcPts val="1200"/>
              </a:spcAft>
              <a:buClr>
                <a:prstClr val="white"/>
              </a:buClr>
              <a:buSzPct val="100000"/>
              <a:defRPr/>
            </a:pPr>
            <a:endParaRPr lang="fr-fr" dirty="0">
              <a:latin typeface="+mj-lt"/>
              <a:ea typeface="Segoe UI" panose="020B0502040204020203" pitchFamily="34" charset="0"/>
              <a:cs typeface="Segoe UI" panose="020B0502040204020203" pitchFamily="34" charset="0"/>
            </a:endParaRPr>
          </a:p>
        </p:txBody>
      </p:sp>
      <p:sp>
        <p:nvSpPr>
          <p:cNvPr id="61" name="Oval 60">
            <a:extLst>
              <a:ext uri="{FF2B5EF4-FFF2-40B4-BE49-F238E27FC236}">
                <a16:creationId xmlns:a16="http://schemas.microsoft.com/office/drawing/2014/main" id="{43886187-AB58-4976-B926-AA2A6457D398}"/>
              </a:ext>
            </a:extLst>
          </p:cNvPr>
          <p:cNvSpPr/>
          <p:nvPr/>
        </p:nvSpPr>
        <p:spPr bwMode="auto">
          <a:xfrm>
            <a:off x="588263" y="1329637"/>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2" name="Oval 61">
            <a:extLst>
              <a:ext uri="{FF2B5EF4-FFF2-40B4-BE49-F238E27FC236}">
                <a16:creationId xmlns:a16="http://schemas.microsoft.com/office/drawing/2014/main" id="{6A2710F0-AF01-433A-8CBC-292505A9BCDA}"/>
              </a:ext>
            </a:extLst>
          </p:cNvPr>
          <p:cNvSpPr/>
          <p:nvPr/>
        </p:nvSpPr>
        <p:spPr bwMode="auto">
          <a:xfrm>
            <a:off x="623422" y="1364796"/>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14" name="Graphic 147">
            <a:extLst>
              <a:ext uri="{FF2B5EF4-FFF2-40B4-BE49-F238E27FC236}">
                <a16:creationId xmlns:a16="http://schemas.microsoft.com/office/drawing/2014/main" id="{C704674F-D93F-4359-B0AD-45E6579355EA}"/>
              </a:ext>
            </a:extLst>
          </p:cNvPr>
          <p:cNvGrpSpPr>
            <a:grpSpLocks noChangeAspect="1"/>
          </p:cNvGrpSpPr>
          <p:nvPr/>
        </p:nvGrpSpPr>
        <p:grpSpPr>
          <a:xfrm>
            <a:off x="719619" y="1526990"/>
            <a:ext cx="406314" cy="274320"/>
            <a:chOff x="5875431" y="3263994"/>
            <a:chExt cx="684942" cy="462439"/>
          </a:xfrm>
        </p:grpSpPr>
        <p:sp>
          <p:nvSpPr>
            <p:cNvPr id="115" name="Freeform: Shape 114">
              <a:extLst>
                <a:ext uri="{FF2B5EF4-FFF2-40B4-BE49-F238E27FC236}">
                  <a16:creationId xmlns:a16="http://schemas.microsoft.com/office/drawing/2014/main" id="{F22A0D74-6B5B-4019-930C-09FDEF7E3A5E}"/>
                </a:ext>
              </a:extLst>
            </p:cNvPr>
            <p:cNvSpPr/>
            <p:nvPr/>
          </p:nvSpPr>
          <p:spPr>
            <a:xfrm>
              <a:off x="5966776" y="3263994"/>
              <a:ext cx="502253" cy="323659"/>
            </a:xfrm>
            <a:custGeom>
              <a:avLst/>
              <a:gdLst>
                <a:gd name="connsiteX0" fmla="*/ 502253 w 502253"/>
                <a:gd name="connsiteY0" fmla="*/ 323660 h 323659"/>
                <a:gd name="connsiteX1" fmla="*/ 0 w 502253"/>
                <a:gd name="connsiteY1" fmla="*/ 323660 h 323659"/>
                <a:gd name="connsiteX2" fmla="*/ 0 w 502253"/>
                <a:gd name="connsiteY2" fmla="*/ 0 h 323659"/>
                <a:gd name="connsiteX3" fmla="*/ 502253 w 502253"/>
                <a:gd name="connsiteY3" fmla="*/ 0 h 323659"/>
                <a:gd name="connsiteX4" fmla="*/ 502253 w 502253"/>
                <a:gd name="connsiteY4" fmla="*/ 323660 h 323659"/>
                <a:gd name="connsiteX5" fmla="*/ 502253 w 502253"/>
                <a:gd name="connsiteY5" fmla="*/ 323660 h 323659"/>
                <a:gd name="connsiteX6" fmla="*/ 502253 w 502253"/>
                <a:gd name="connsiteY6" fmla="*/ 323660 h 32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53" h="323659">
                  <a:moveTo>
                    <a:pt x="502253" y="323660"/>
                  </a:moveTo>
                  <a:cubicBezTo>
                    <a:pt x="0" y="323660"/>
                    <a:pt x="0" y="323660"/>
                    <a:pt x="0" y="323660"/>
                  </a:cubicBezTo>
                  <a:cubicBezTo>
                    <a:pt x="0" y="0"/>
                    <a:pt x="0" y="0"/>
                    <a:pt x="0" y="0"/>
                  </a:cubicBezTo>
                  <a:cubicBezTo>
                    <a:pt x="502253" y="0"/>
                    <a:pt x="502253" y="0"/>
                    <a:pt x="502253" y="0"/>
                  </a:cubicBezTo>
                  <a:lnTo>
                    <a:pt x="502253" y="323660"/>
                  </a:lnTo>
                  <a:lnTo>
                    <a:pt x="502253" y="323660"/>
                  </a:lnTo>
                  <a:lnTo>
                    <a:pt x="502253" y="323660"/>
                  </a:lnTo>
                  <a:close/>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16" name="Freeform: Shape 115">
              <a:extLst>
                <a:ext uri="{FF2B5EF4-FFF2-40B4-BE49-F238E27FC236}">
                  <a16:creationId xmlns:a16="http://schemas.microsoft.com/office/drawing/2014/main" id="{CE694BEB-84E9-4191-8D2D-12E2732F0777}"/>
                </a:ext>
              </a:extLst>
            </p:cNvPr>
            <p:cNvSpPr/>
            <p:nvPr/>
          </p:nvSpPr>
          <p:spPr>
            <a:xfrm>
              <a:off x="5875431" y="3587749"/>
              <a:ext cx="684942" cy="138684"/>
            </a:xfrm>
            <a:custGeom>
              <a:avLst/>
              <a:gdLst>
                <a:gd name="connsiteX0" fmla="*/ 0 w 684942"/>
                <a:gd name="connsiteY0" fmla="*/ 115538 h 138684"/>
                <a:gd name="connsiteX1" fmla="*/ 22860 w 684942"/>
                <a:gd name="connsiteY1" fmla="*/ 138684 h 138684"/>
                <a:gd name="connsiteX2" fmla="*/ 662083 w 684942"/>
                <a:gd name="connsiteY2" fmla="*/ 138684 h 138684"/>
                <a:gd name="connsiteX3" fmla="*/ 684943 w 684942"/>
                <a:gd name="connsiteY3" fmla="*/ 115538 h 138684"/>
                <a:gd name="connsiteX4" fmla="*/ 673608 w 684942"/>
                <a:gd name="connsiteY4" fmla="*/ 80772 h 138684"/>
                <a:gd name="connsiteX5" fmla="*/ 593598 w 684942"/>
                <a:gd name="connsiteY5" fmla="*/ 0 h 138684"/>
                <a:gd name="connsiteX6" fmla="*/ 91345 w 684942"/>
                <a:gd name="connsiteY6" fmla="*/ 0 h 138684"/>
                <a:gd name="connsiteX7" fmla="*/ 11525 w 684942"/>
                <a:gd name="connsiteY7" fmla="*/ 80772 h 138684"/>
                <a:gd name="connsiteX8" fmla="*/ 0 w 684942"/>
                <a:gd name="connsiteY8" fmla="*/ 115538 h 138684"/>
                <a:gd name="connsiteX9" fmla="*/ 0 w 684942"/>
                <a:gd name="connsiteY9" fmla="*/ 115538 h 13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42" h="138684">
                  <a:moveTo>
                    <a:pt x="0" y="115538"/>
                  </a:moveTo>
                  <a:cubicBezTo>
                    <a:pt x="0" y="128302"/>
                    <a:pt x="10192" y="138684"/>
                    <a:pt x="22860" y="138684"/>
                  </a:cubicBezTo>
                  <a:cubicBezTo>
                    <a:pt x="662083" y="138684"/>
                    <a:pt x="662083" y="138684"/>
                    <a:pt x="662083" y="138684"/>
                  </a:cubicBezTo>
                  <a:cubicBezTo>
                    <a:pt x="674656" y="138684"/>
                    <a:pt x="684943" y="128302"/>
                    <a:pt x="684943" y="115538"/>
                  </a:cubicBezTo>
                  <a:cubicBezTo>
                    <a:pt x="684943" y="102013"/>
                    <a:pt x="680561" y="89630"/>
                    <a:pt x="673608" y="80772"/>
                  </a:cubicBezTo>
                  <a:cubicBezTo>
                    <a:pt x="593598" y="0"/>
                    <a:pt x="593598" y="0"/>
                    <a:pt x="593598" y="0"/>
                  </a:cubicBezTo>
                  <a:cubicBezTo>
                    <a:pt x="91345" y="0"/>
                    <a:pt x="91345" y="0"/>
                    <a:pt x="91345" y="0"/>
                  </a:cubicBezTo>
                  <a:cubicBezTo>
                    <a:pt x="11525" y="80772"/>
                    <a:pt x="11525" y="80772"/>
                    <a:pt x="11525" y="80772"/>
                  </a:cubicBezTo>
                  <a:cubicBezTo>
                    <a:pt x="4382" y="89630"/>
                    <a:pt x="0" y="102013"/>
                    <a:pt x="0" y="115538"/>
                  </a:cubicBezTo>
                  <a:lnTo>
                    <a:pt x="0" y="115538"/>
                  </a:lnTo>
                  <a:close/>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17" name="Freeform: Shape 116">
              <a:extLst>
                <a:ext uri="{FF2B5EF4-FFF2-40B4-BE49-F238E27FC236}">
                  <a16:creationId xmlns:a16="http://schemas.microsoft.com/office/drawing/2014/main" id="{B34AE16D-9D6A-4702-91F6-163E4244AEE4}"/>
                </a:ext>
              </a:extLst>
            </p:cNvPr>
            <p:cNvSpPr/>
            <p:nvPr/>
          </p:nvSpPr>
          <p:spPr>
            <a:xfrm>
              <a:off x="6253479" y="3404583"/>
              <a:ext cx="167449" cy="9525"/>
            </a:xfrm>
            <a:custGeom>
              <a:avLst/>
              <a:gdLst>
                <a:gd name="connsiteX0" fmla="*/ 0 w 167449"/>
                <a:gd name="connsiteY0" fmla="*/ 0 h 9525"/>
                <a:gd name="connsiteX1" fmla="*/ 167449 w 167449"/>
                <a:gd name="connsiteY1" fmla="*/ 0 h 9525"/>
              </a:gdLst>
              <a:ahLst/>
              <a:cxnLst>
                <a:cxn ang="0">
                  <a:pos x="connsiteX0" y="connsiteY0"/>
                </a:cxn>
                <a:cxn ang="0">
                  <a:pos x="connsiteX1" y="connsiteY1"/>
                </a:cxn>
              </a:cxnLst>
              <a:rect l="l" t="t" r="r" b="b"/>
              <a:pathLst>
                <a:path w="167449" h="9525">
                  <a:moveTo>
                    <a:pt x="0" y="0"/>
                  </a:moveTo>
                  <a:lnTo>
                    <a:pt x="167449" y="0"/>
                  </a:ln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18" name="Freeform: Shape 117">
              <a:extLst>
                <a:ext uri="{FF2B5EF4-FFF2-40B4-BE49-F238E27FC236}">
                  <a16:creationId xmlns:a16="http://schemas.microsoft.com/office/drawing/2014/main" id="{9897E64C-B84C-401D-821A-66E375D5A409}"/>
                </a:ext>
              </a:extLst>
            </p:cNvPr>
            <p:cNvSpPr/>
            <p:nvPr/>
          </p:nvSpPr>
          <p:spPr>
            <a:xfrm>
              <a:off x="6332346" y="3348862"/>
              <a:ext cx="88582" cy="9525"/>
            </a:xfrm>
            <a:custGeom>
              <a:avLst/>
              <a:gdLst>
                <a:gd name="connsiteX0" fmla="*/ 0 w 88582"/>
                <a:gd name="connsiteY0" fmla="*/ 0 h 9525"/>
                <a:gd name="connsiteX1" fmla="*/ 88582 w 88582"/>
                <a:gd name="connsiteY1" fmla="*/ 0 h 9525"/>
              </a:gdLst>
              <a:ahLst/>
              <a:cxnLst>
                <a:cxn ang="0">
                  <a:pos x="connsiteX0" y="connsiteY0"/>
                </a:cxn>
                <a:cxn ang="0">
                  <a:pos x="connsiteX1" y="connsiteY1"/>
                </a:cxn>
              </a:cxnLst>
              <a:rect l="l" t="t" r="r" b="b"/>
              <a:pathLst>
                <a:path w="88582" h="9525">
                  <a:moveTo>
                    <a:pt x="0" y="0"/>
                  </a:moveTo>
                  <a:lnTo>
                    <a:pt x="88582" y="0"/>
                  </a:ln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19" name="Freeform: Shape 118">
              <a:extLst>
                <a:ext uri="{FF2B5EF4-FFF2-40B4-BE49-F238E27FC236}">
                  <a16:creationId xmlns:a16="http://schemas.microsoft.com/office/drawing/2014/main" id="{EF8AFA9A-17D7-404B-B402-EAE389E538CF}"/>
                </a:ext>
              </a:extLst>
            </p:cNvPr>
            <p:cNvSpPr/>
            <p:nvPr/>
          </p:nvSpPr>
          <p:spPr>
            <a:xfrm>
              <a:off x="6253479" y="3460209"/>
              <a:ext cx="167449" cy="9525"/>
            </a:xfrm>
            <a:custGeom>
              <a:avLst/>
              <a:gdLst>
                <a:gd name="connsiteX0" fmla="*/ 0 w 167449"/>
                <a:gd name="connsiteY0" fmla="*/ 0 h 9525"/>
                <a:gd name="connsiteX1" fmla="*/ 167449 w 167449"/>
                <a:gd name="connsiteY1" fmla="*/ 0 h 9525"/>
              </a:gdLst>
              <a:ahLst/>
              <a:cxnLst>
                <a:cxn ang="0">
                  <a:pos x="connsiteX0" y="connsiteY0"/>
                </a:cxn>
                <a:cxn ang="0">
                  <a:pos x="connsiteX1" y="connsiteY1"/>
                </a:cxn>
              </a:cxnLst>
              <a:rect l="l" t="t" r="r" b="b"/>
              <a:pathLst>
                <a:path w="167449" h="9525">
                  <a:moveTo>
                    <a:pt x="0" y="0"/>
                  </a:moveTo>
                  <a:lnTo>
                    <a:pt x="167449" y="0"/>
                  </a:ln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20" name="Freeform: Shape 119">
              <a:extLst>
                <a:ext uri="{FF2B5EF4-FFF2-40B4-BE49-F238E27FC236}">
                  <a16:creationId xmlns:a16="http://schemas.microsoft.com/office/drawing/2014/main" id="{DE9D5881-3DFF-4A8B-BBCF-F14185CADB44}"/>
                </a:ext>
              </a:extLst>
            </p:cNvPr>
            <p:cNvSpPr/>
            <p:nvPr/>
          </p:nvSpPr>
          <p:spPr>
            <a:xfrm>
              <a:off x="6253479" y="3515835"/>
              <a:ext cx="167449" cy="9525"/>
            </a:xfrm>
            <a:custGeom>
              <a:avLst/>
              <a:gdLst>
                <a:gd name="connsiteX0" fmla="*/ 0 w 167449"/>
                <a:gd name="connsiteY0" fmla="*/ 0 h 9525"/>
                <a:gd name="connsiteX1" fmla="*/ 167449 w 167449"/>
                <a:gd name="connsiteY1" fmla="*/ 0 h 9525"/>
              </a:gdLst>
              <a:ahLst/>
              <a:cxnLst>
                <a:cxn ang="0">
                  <a:pos x="connsiteX0" y="connsiteY0"/>
                </a:cxn>
                <a:cxn ang="0">
                  <a:pos x="connsiteX1" y="connsiteY1"/>
                </a:cxn>
              </a:cxnLst>
              <a:rect l="l" t="t" r="r" b="b"/>
              <a:pathLst>
                <a:path w="167449" h="9525">
                  <a:moveTo>
                    <a:pt x="0" y="0"/>
                  </a:moveTo>
                  <a:lnTo>
                    <a:pt x="167449" y="0"/>
                  </a:ln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grpSp>
      <p:sp>
        <p:nvSpPr>
          <p:cNvPr id="84" name="Arrow: Chevron 83">
            <a:extLst>
              <a:ext uri="{FF2B5EF4-FFF2-40B4-BE49-F238E27FC236}">
                <a16:creationId xmlns:a16="http://schemas.microsoft.com/office/drawing/2014/main" id="{215D37B4-00C3-4E45-9E71-EDAB92E89EEF}"/>
              </a:ext>
            </a:extLst>
          </p:cNvPr>
          <p:cNvSpPr/>
          <p:nvPr/>
        </p:nvSpPr>
        <p:spPr bwMode="auto">
          <a:xfrm>
            <a:off x="4815698" y="1417929"/>
            <a:ext cx="3064034" cy="492443"/>
          </a:xfrm>
          <a:prstGeom prst="chevron">
            <a:avLst>
              <a:gd name="adj" fmla="val 25105"/>
            </a:avLst>
          </a:prstGeom>
          <a:solidFill>
            <a:schemeClr val="bg1"/>
          </a:solidFill>
          <a:ln>
            <a:noFill/>
            <a:headEnd type="none" w="med" len="med"/>
            <a:tailEnd type="none" w="med" len="med"/>
          </a:ln>
          <a:effectLst>
            <a:outerShdw dist="38100" algn="l" rotWithShape="0">
              <a:schemeClr val="bg1">
                <a:lumMod val="9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algn="l" rtl="0" fontAlgn="base">
              <a:spcBef>
                <a:spcPct val="0"/>
              </a:spcBef>
              <a:spcAft>
                <a:spcPts val="1200"/>
              </a:spcAft>
              <a:buClr>
                <a:prstClr val="white"/>
              </a:buClr>
              <a:buSzPct val="100000"/>
            </a:pPr>
            <a:r>
              <a:rPr lang="fr-fr" sz="2000" b="0" i="0" u="none" baseline="0" dirty="0">
                <a:solidFill>
                  <a:srgbClr val="4B53BC"/>
                </a:solidFill>
                <a:latin typeface="+mj-lt"/>
                <a:cs typeface="Segoe UI"/>
              </a:rPr>
              <a:t>OBTENEZ DE L</a:t>
            </a:r>
            <a:r>
              <a:rPr lang="fr-FR" sz="2000" b="0" i="0" u="none" baseline="0" dirty="0">
                <a:solidFill>
                  <a:srgbClr val="4B53BC"/>
                </a:solidFill>
                <a:latin typeface="+mj-lt"/>
                <a:cs typeface="Segoe UI"/>
              </a:rPr>
              <a:t>’</a:t>
            </a:r>
            <a:r>
              <a:rPr lang="fr-fr" sz="2000" b="0" i="0" u="none" baseline="0" dirty="0">
                <a:solidFill>
                  <a:srgbClr val="4B53BC"/>
                </a:solidFill>
                <a:latin typeface="+mj-lt"/>
                <a:cs typeface="Segoe UI"/>
              </a:rPr>
              <a:t>AIDE</a:t>
            </a:r>
          </a:p>
        </p:txBody>
      </p:sp>
      <p:sp>
        <p:nvSpPr>
          <p:cNvPr id="95" name="Arrow: Pentagon 65">
            <a:extLst>
              <a:ext uri="{FF2B5EF4-FFF2-40B4-BE49-F238E27FC236}">
                <a16:creationId xmlns:a16="http://schemas.microsoft.com/office/drawing/2014/main" id="{5020A6DF-C6AE-41E9-8705-5184E112923A}"/>
              </a:ext>
            </a:extLst>
          </p:cNvPr>
          <p:cNvSpPr/>
          <p:nvPr/>
        </p:nvSpPr>
        <p:spPr bwMode="auto">
          <a:xfrm>
            <a:off x="4815698" y="1433318"/>
            <a:ext cx="3064034" cy="461665"/>
          </a:xfrm>
          <a:custGeom>
            <a:avLst/>
            <a:gdLst>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0 w 3182143"/>
              <a:gd name="connsiteY5" fmla="*/ 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91440 w 3182143"/>
              <a:gd name="connsiteY5" fmla="*/ 9144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0" fmla="*/ 3067452 w 3182143"/>
              <a:gd name="connsiteY0" fmla="*/ 0 h 461665"/>
              <a:gd name="connsiteX1" fmla="*/ 3182143 w 3182143"/>
              <a:gd name="connsiteY1" fmla="*/ 230833 h 461665"/>
              <a:gd name="connsiteX2" fmla="*/ 3067452 w 3182143"/>
              <a:gd name="connsiteY2" fmla="*/ 461665 h 461665"/>
              <a:gd name="connsiteX3" fmla="*/ 0 w 3182143"/>
              <a:gd name="connsiteY3" fmla="*/ 461665 h 461665"/>
            </a:gdLst>
            <a:ahLst/>
            <a:cxnLst>
              <a:cxn ang="0">
                <a:pos x="connsiteX0" y="connsiteY0"/>
              </a:cxn>
              <a:cxn ang="0">
                <a:pos x="connsiteX1" y="connsiteY1"/>
              </a:cxn>
              <a:cxn ang="0">
                <a:pos x="connsiteX2" y="connsiteY2"/>
              </a:cxn>
              <a:cxn ang="0">
                <a:pos x="connsiteX3" y="connsiteY3"/>
              </a:cxn>
            </a:cxnLst>
            <a:rect l="l" t="t" r="r" b="b"/>
            <a:pathLst>
              <a:path w="3182143" h="461665">
                <a:moveTo>
                  <a:pt x="3067452" y="0"/>
                </a:moveTo>
                <a:lnTo>
                  <a:pt x="3182143" y="230833"/>
                </a:lnTo>
                <a:lnTo>
                  <a:pt x="3067452" y="461665"/>
                </a:lnTo>
                <a:lnTo>
                  <a:pt x="0" y="461665"/>
                </a:lnTo>
              </a:path>
            </a:pathLst>
          </a:custGeom>
          <a:noFill/>
          <a:ln w="9525">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lvl="0" algn="l" rtl="0" fontAlgn="base">
              <a:spcBef>
                <a:spcPct val="0"/>
              </a:spcBef>
              <a:spcAft>
                <a:spcPts val="1200"/>
              </a:spcAft>
              <a:buClr>
                <a:prstClr val="white"/>
              </a:buClr>
              <a:buSzPct val="100000"/>
              <a:defRPr/>
            </a:pPr>
            <a:endParaRPr lang="fr-fr" dirty="0">
              <a:latin typeface="+mj-lt"/>
              <a:ea typeface="Segoe UI" panose="020B0502040204020203" pitchFamily="34" charset="0"/>
              <a:cs typeface="Segoe UI" panose="020B0502040204020203" pitchFamily="34" charset="0"/>
            </a:endParaRPr>
          </a:p>
        </p:txBody>
      </p:sp>
      <p:sp>
        <p:nvSpPr>
          <p:cNvPr id="87" name="Oval 86">
            <a:extLst>
              <a:ext uri="{FF2B5EF4-FFF2-40B4-BE49-F238E27FC236}">
                <a16:creationId xmlns:a16="http://schemas.microsoft.com/office/drawing/2014/main" id="{9013F336-B854-4262-A4FE-394DC89CD4D6}"/>
              </a:ext>
            </a:extLst>
          </p:cNvPr>
          <p:cNvSpPr/>
          <p:nvPr/>
        </p:nvSpPr>
        <p:spPr bwMode="auto">
          <a:xfrm>
            <a:off x="4303713" y="1329637"/>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88" name="Oval 87">
            <a:extLst>
              <a:ext uri="{FF2B5EF4-FFF2-40B4-BE49-F238E27FC236}">
                <a16:creationId xmlns:a16="http://schemas.microsoft.com/office/drawing/2014/main" id="{8AC30E0F-84B3-408A-B908-927E20492177}"/>
              </a:ext>
            </a:extLst>
          </p:cNvPr>
          <p:cNvSpPr/>
          <p:nvPr/>
        </p:nvSpPr>
        <p:spPr bwMode="auto">
          <a:xfrm>
            <a:off x="4338872" y="1364796"/>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1" name="Commitments_EC4D" title="Icon of a handshake">
            <a:extLst>
              <a:ext uri="{FF2B5EF4-FFF2-40B4-BE49-F238E27FC236}">
                <a16:creationId xmlns:a16="http://schemas.microsoft.com/office/drawing/2014/main" id="{B5326DFC-D321-46F0-96D5-ECE1907FDE22}"/>
              </a:ext>
            </a:extLst>
          </p:cNvPr>
          <p:cNvSpPr>
            <a:spLocks noChangeAspect="1" noEditPoints="1"/>
          </p:cNvSpPr>
          <p:nvPr/>
        </p:nvSpPr>
        <p:spPr bwMode="auto">
          <a:xfrm>
            <a:off x="4442306" y="1480450"/>
            <a:ext cx="391842" cy="36740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90" name="Arrow: Chevron 89">
            <a:extLst>
              <a:ext uri="{FF2B5EF4-FFF2-40B4-BE49-F238E27FC236}">
                <a16:creationId xmlns:a16="http://schemas.microsoft.com/office/drawing/2014/main" id="{0CFB8254-E8E1-4667-8819-20FDD69BC2A6}"/>
              </a:ext>
            </a:extLst>
          </p:cNvPr>
          <p:cNvSpPr/>
          <p:nvPr/>
        </p:nvSpPr>
        <p:spPr bwMode="auto">
          <a:xfrm>
            <a:off x="8524491" y="1417929"/>
            <a:ext cx="3329160" cy="492443"/>
          </a:xfrm>
          <a:prstGeom prst="chevron">
            <a:avLst>
              <a:gd name="adj" fmla="val 25105"/>
            </a:avLst>
          </a:prstGeom>
          <a:solidFill>
            <a:schemeClr val="bg1"/>
          </a:solidFill>
          <a:ln>
            <a:noFill/>
            <a:headEnd type="none" w="med" len="med"/>
            <a:tailEnd type="none" w="med" len="med"/>
          </a:ln>
          <a:effectLst>
            <a:outerShdw dist="38100" algn="l" rotWithShape="0">
              <a:schemeClr val="bg1">
                <a:lumMod val="9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algn="l" rtl="0" fontAlgn="base">
              <a:spcBef>
                <a:spcPct val="0"/>
              </a:spcBef>
              <a:spcAft>
                <a:spcPts val="1200"/>
              </a:spcAft>
              <a:buClr>
                <a:prstClr val="white"/>
              </a:buClr>
              <a:buSzPct val="100000"/>
            </a:pPr>
            <a:r>
              <a:rPr lang="fr-fr" sz="2000" b="0" i="0" u="none" baseline="0" dirty="0">
                <a:solidFill>
                  <a:srgbClr val="4B53BC"/>
                </a:solidFill>
                <a:latin typeface="+mj-lt"/>
                <a:cs typeface="Segoe UI"/>
              </a:rPr>
              <a:t>DONNEZ VOTRE AVIS</a:t>
            </a:r>
          </a:p>
        </p:txBody>
      </p:sp>
      <p:sp>
        <p:nvSpPr>
          <p:cNvPr id="96" name="Arrow: Pentagon 65">
            <a:extLst>
              <a:ext uri="{FF2B5EF4-FFF2-40B4-BE49-F238E27FC236}">
                <a16:creationId xmlns:a16="http://schemas.microsoft.com/office/drawing/2014/main" id="{2A17BB63-C0FE-4453-B42E-066904785D9A}"/>
              </a:ext>
            </a:extLst>
          </p:cNvPr>
          <p:cNvSpPr/>
          <p:nvPr/>
        </p:nvSpPr>
        <p:spPr bwMode="auto">
          <a:xfrm>
            <a:off x="8656843" y="1433318"/>
            <a:ext cx="3064034" cy="461665"/>
          </a:xfrm>
          <a:custGeom>
            <a:avLst/>
            <a:gdLst>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0 w 3182143"/>
              <a:gd name="connsiteY5" fmla="*/ 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5" fmla="*/ 91440 w 3182143"/>
              <a:gd name="connsiteY5" fmla="*/ 91440 h 461665"/>
              <a:gd name="connsiteX0" fmla="*/ 0 w 3182143"/>
              <a:gd name="connsiteY0" fmla="*/ 0 h 461665"/>
              <a:gd name="connsiteX1" fmla="*/ 3067452 w 3182143"/>
              <a:gd name="connsiteY1" fmla="*/ 0 h 461665"/>
              <a:gd name="connsiteX2" fmla="*/ 3182143 w 3182143"/>
              <a:gd name="connsiteY2" fmla="*/ 230833 h 461665"/>
              <a:gd name="connsiteX3" fmla="*/ 3067452 w 3182143"/>
              <a:gd name="connsiteY3" fmla="*/ 461665 h 461665"/>
              <a:gd name="connsiteX4" fmla="*/ 0 w 3182143"/>
              <a:gd name="connsiteY4" fmla="*/ 461665 h 461665"/>
              <a:gd name="connsiteX0" fmla="*/ 3067452 w 3182143"/>
              <a:gd name="connsiteY0" fmla="*/ 0 h 461665"/>
              <a:gd name="connsiteX1" fmla="*/ 3182143 w 3182143"/>
              <a:gd name="connsiteY1" fmla="*/ 230833 h 461665"/>
              <a:gd name="connsiteX2" fmla="*/ 3067452 w 3182143"/>
              <a:gd name="connsiteY2" fmla="*/ 461665 h 461665"/>
              <a:gd name="connsiteX3" fmla="*/ 0 w 3182143"/>
              <a:gd name="connsiteY3" fmla="*/ 461665 h 461665"/>
            </a:gdLst>
            <a:ahLst/>
            <a:cxnLst>
              <a:cxn ang="0">
                <a:pos x="connsiteX0" y="connsiteY0"/>
              </a:cxn>
              <a:cxn ang="0">
                <a:pos x="connsiteX1" y="connsiteY1"/>
              </a:cxn>
              <a:cxn ang="0">
                <a:pos x="connsiteX2" y="connsiteY2"/>
              </a:cxn>
              <a:cxn ang="0">
                <a:pos x="connsiteX3" y="connsiteY3"/>
              </a:cxn>
            </a:cxnLst>
            <a:rect l="l" t="t" r="r" b="b"/>
            <a:pathLst>
              <a:path w="3182143" h="461665">
                <a:moveTo>
                  <a:pt x="3067452" y="0"/>
                </a:moveTo>
                <a:lnTo>
                  <a:pt x="3182143" y="230833"/>
                </a:lnTo>
                <a:lnTo>
                  <a:pt x="3067452" y="461665"/>
                </a:lnTo>
                <a:lnTo>
                  <a:pt x="0" y="461665"/>
                </a:lnTo>
              </a:path>
            </a:pathLst>
          </a:custGeom>
          <a:noFill/>
          <a:ln w="9525">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91440" rIns="91440" bIns="91440" numCol="1" spcCol="0" rtlCol="0" fromWordArt="0" anchor="ctr" anchorCtr="0" forceAA="0" compatLnSpc="1">
            <a:prstTxWarp prst="textNoShape">
              <a:avLst/>
            </a:prstTxWarp>
            <a:spAutoFit/>
          </a:bodyPr>
          <a:lstStyle/>
          <a:p>
            <a:pPr lvl="0" algn="l" rtl="0" fontAlgn="base">
              <a:spcBef>
                <a:spcPct val="0"/>
              </a:spcBef>
              <a:spcAft>
                <a:spcPts val="1200"/>
              </a:spcAft>
              <a:buClr>
                <a:prstClr val="white"/>
              </a:buClr>
              <a:buSzPct val="100000"/>
              <a:defRPr/>
            </a:pPr>
            <a:endParaRPr lang="fr-fr" dirty="0">
              <a:latin typeface="+mj-lt"/>
              <a:ea typeface="Segoe UI" panose="020B0502040204020203" pitchFamily="34" charset="0"/>
              <a:cs typeface="Segoe UI" panose="020B0502040204020203" pitchFamily="34" charset="0"/>
            </a:endParaRPr>
          </a:p>
        </p:txBody>
      </p:sp>
      <p:sp>
        <p:nvSpPr>
          <p:cNvPr id="92" name="Oval 91">
            <a:extLst>
              <a:ext uri="{FF2B5EF4-FFF2-40B4-BE49-F238E27FC236}">
                <a16:creationId xmlns:a16="http://schemas.microsoft.com/office/drawing/2014/main" id="{18641B33-69EB-46FE-BE98-6EB153253C49}"/>
              </a:ext>
            </a:extLst>
          </p:cNvPr>
          <p:cNvSpPr/>
          <p:nvPr/>
        </p:nvSpPr>
        <p:spPr bwMode="auto">
          <a:xfrm>
            <a:off x="8144858" y="1329637"/>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3" name="Oval 92">
            <a:extLst>
              <a:ext uri="{FF2B5EF4-FFF2-40B4-BE49-F238E27FC236}">
                <a16:creationId xmlns:a16="http://schemas.microsoft.com/office/drawing/2014/main" id="{33E20030-DCBB-49CC-A877-6EB83742764C}"/>
              </a:ext>
            </a:extLst>
          </p:cNvPr>
          <p:cNvSpPr/>
          <p:nvPr/>
        </p:nvSpPr>
        <p:spPr bwMode="auto">
          <a:xfrm>
            <a:off x="8180017" y="1364796"/>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122" name="Graphic 26">
            <a:extLst>
              <a:ext uri="{FF2B5EF4-FFF2-40B4-BE49-F238E27FC236}">
                <a16:creationId xmlns:a16="http://schemas.microsoft.com/office/drawing/2014/main" id="{E7CF9EE0-A5C7-49FB-A9AD-DE02AA788116}"/>
              </a:ext>
            </a:extLst>
          </p:cNvPr>
          <p:cNvGrpSpPr>
            <a:grpSpLocks noChangeAspect="1"/>
          </p:cNvGrpSpPr>
          <p:nvPr/>
        </p:nvGrpSpPr>
        <p:grpSpPr>
          <a:xfrm>
            <a:off x="8302854" y="1504130"/>
            <a:ext cx="353035" cy="320040"/>
            <a:chOff x="6052574" y="3346872"/>
            <a:chExt cx="459923" cy="416939"/>
          </a:xfrm>
        </p:grpSpPr>
        <p:sp>
          <p:nvSpPr>
            <p:cNvPr id="123" name="Freeform: Shape 122">
              <a:extLst>
                <a:ext uri="{FF2B5EF4-FFF2-40B4-BE49-F238E27FC236}">
                  <a16:creationId xmlns:a16="http://schemas.microsoft.com/office/drawing/2014/main" id="{9A08610E-A269-4997-B95D-BFD0DB16104B}"/>
                </a:ext>
              </a:extLst>
            </p:cNvPr>
            <p:cNvSpPr/>
            <p:nvPr/>
          </p:nvSpPr>
          <p:spPr>
            <a:xfrm>
              <a:off x="6219949" y="3346872"/>
              <a:ext cx="292548" cy="304401"/>
            </a:xfrm>
            <a:custGeom>
              <a:avLst/>
              <a:gdLst>
                <a:gd name="connsiteX0" fmla="*/ 92349 w 292548"/>
                <a:gd name="connsiteY0" fmla="*/ 270666 h 304401"/>
                <a:gd name="connsiteX1" fmla="*/ 146274 w 292548"/>
                <a:gd name="connsiteY1" fmla="*/ 280565 h 304401"/>
                <a:gd name="connsiteX2" fmla="*/ 218304 w 292548"/>
                <a:gd name="connsiteY2" fmla="*/ 262330 h 304401"/>
                <a:gd name="connsiteX3" fmla="*/ 292548 w 292548"/>
                <a:gd name="connsiteY3" fmla="*/ 304401 h 304401"/>
                <a:gd name="connsiteX4" fmla="*/ 260376 w 292548"/>
                <a:gd name="connsiteY4" fmla="*/ 227943 h 304401"/>
                <a:gd name="connsiteX5" fmla="*/ 292548 w 292548"/>
                <a:gd name="connsiteY5" fmla="*/ 140283 h 304401"/>
                <a:gd name="connsiteX6" fmla="*/ 146274 w 292548"/>
                <a:gd name="connsiteY6" fmla="*/ 0 h 304401"/>
                <a:gd name="connsiteX7" fmla="*/ 0 w 292548"/>
                <a:gd name="connsiteY7" fmla="*/ 140283 h 30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548" h="304401">
                  <a:moveTo>
                    <a:pt x="92349" y="270666"/>
                  </a:moveTo>
                  <a:cubicBezTo>
                    <a:pt x="109022" y="277048"/>
                    <a:pt x="127257" y="280565"/>
                    <a:pt x="146274" y="280565"/>
                  </a:cubicBezTo>
                  <a:cubicBezTo>
                    <a:pt x="172455" y="280565"/>
                    <a:pt x="197073" y="273922"/>
                    <a:pt x="218304" y="262330"/>
                  </a:cubicBezTo>
                  <a:cubicBezTo>
                    <a:pt x="228985" y="273662"/>
                    <a:pt x="252300" y="293200"/>
                    <a:pt x="292548" y="304401"/>
                  </a:cubicBezTo>
                  <a:cubicBezTo>
                    <a:pt x="281607" y="288380"/>
                    <a:pt x="263502" y="260767"/>
                    <a:pt x="260376" y="227943"/>
                  </a:cubicBezTo>
                  <a:cubicBezTo>
                    <a:pt x="280435" y="203976"/>
                    <a:pt x="292548" y="173497"/>
                    <a:pt x="292548" y="140283"/>
                  </a:cubicBezTo>
                  <a:cubicBezTo>
                    <a:pt x="292548" y="62782"/>
                    <a:pt x="227031" y="0"/>
                    <a:pt x="146274" y="0"/>
                  </a:cubicBezTo>
                  <a:cubicBezTo>
                    <a:pt x="65517" y="0"/>
                    <a:pt x="0" y="62912"/>
                    <a:pt x="0" y="140283"/>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sp>
          <p:nvSpPr>
            <p:cNvPr id="124" name="Freeform: Shape 123">
              <a:extLst>
                <a:ext uri="{FF2B5EF4-FFF2-40B4-BE49-F238E27FC236}">
                  <a16:creationId xmlns:a16="http://schemas.microsoft.com/office/drawing/2014/main" id="{637BC4DA-E83A-4844-B3A6-21B276A8E83D}"/>
                </a:ext>
              </a:extLst>
            </p:cNvPr>
            <p:cNvSpPr/>
            <p:nvPr/>
          </p:nvSpPr>
          <p:spPr>
            <a:xfrm>
              <a:off x="6052574" y="3483637"/>
              <a:ext cx="259464" cy="280174"/>
            </a:xfrm>
            <a:custGeom>
              <a:avLst/>
              <a:gdLst>
                <a:gd name="connsiteX0" fmla="*/ 129862 w 259464"/>
                <a:gd name="connsiteY0" fmla="*/ 0 h 280174"/>
                <a:gd name="connsiteX1" fmla="*/ 0 w 259464"/>
                <a:gd name="connsiteY1" fmla="*/ 124522 h 280174"/>
                <a:gd name="connsiteX2" fmla="*/ 36731 w 259464"/>
                <a:gd name="connsiteY2" fmla="*/ 211270 h 280174"/>
                <a:gd name="connsiteX3" fmla="*/ 5340 w 259464"/>
                <a:gd name="connsiteY3" fmla="*/ 280174 h 280174"/>
                <a:gd name="connsiteX4" fmla="*/ 78282 w 259464"/>
                <a:gd name="connsiteY4" fmla="*/ 238884 h 280174"/>
                <a:gd name="connsiteX5" fmla="*/ 129602 w 259464"/>
                <a:gd name="connsiteY5" fmla="*/ 249044 h 280174"/>
                <a:gd name="connsiteX6" fmla="*/ 259464 w 259464"/>
                <a:gd name="connsiteY6" fmla="*/ 124522 h 280174"/>
                <a:gd name="connsiteX7" fmla="*/ 129862 w 259464"/>
                <a:gd name="connsiteY7" fmla="*/ 0 h 28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64" h="280174">
                  <a:moveTo>
                    <a:pt x="129862" y="0"/>
                  </a:moveTo>
                  <a:cubicBezTo>
                    <a:pt x="58223" y="0"/>
                    <a:pt x="0" y="55748"/>
                    <a:pt x="0" y="124522"/>
                  </a:cubicBezTo>
                  <a:cubicBezTo>
                    <a:pt x="0" y="158257"/>
                    <a:pt x="14067" y="188867"/>
                    <a:pt x="36731" y="211270"/>
                  </a:cubicBezTo>
                  <a:cubicBezTo>
                    <a:pt x="34387" y="242010"/>
                    <a:pt x="16151" y="264935"/>
                    <a:pt x="5340" y="280174"/>
                  </a:cubicBezTo>
                  <a:cubicBezTo>
                    <a:pt x="43895" y="269754"/>
                    <a:pt x="67341" y="250216"/>
                    <a:pt x="78282" y="238884"/>
                  </a:cubicBezTo>
                  <a:cubicBezTo>
                    <a:pt x="94043" y="245397"/>
                    <a:pt x="111366" y="249044"/>
                    <a:pt x="129602" y="249044"/>
                  </a:cubicBezTo>
                  <a:cubicBezTo>
                    <a:pt x="201241" y="249044"/>
                    <a:pt x="259464" y="193296"/>
                    <a:pt x="259464" y="124522"/>
                  </a:cubicBezTo>
                  <a:cubicBezTo>
                    <a:pt x="259724" y="55879"/>
                    <a:pt x="201501" y="0"/>
                    <a:pt x="129862" y="0"/>
                  </a:cubicBezTo>
                  <a:close/>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dirty="0">
                <a:cs typeface="Segoe UI"/>
              </a:endParaRPr>
            </a:p>
          </p:txBody>
        </p:sp>
      </p:grpSp>
    </p:spTree>
    <p:extLst>
      <p:ext uri="{BB962C8B-B14F-4D97-AF65-F5344CB8AC3E}">
        <p14:creationId xmlns:p14="http://schemas.microsoft.com/office/powerpoint/2010/main" val="24783792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53BC"/>
        </a:solid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lgn="l" rtl="0"/>
            <a:r>
              <a:rPr lang="fr-fr" b="0" i="0" u="none" baseline="0">
                <a:solidFill>
                  <a:schemeClr val="tx1"/>
                </a:solidFill>
              </a:rPr>
              <a:t>Annexe</a:t>
            </a:r>
          </a:p>
        </p:txBody>
      </p:sp>
    </p:spTree>
    <p:extLst>
      <p:ext uri="{BB962C8B-B14F-4D97-AF65-F5344CB8AC3E}">
        <p14:creationId xmlns:p14="http://schemas.microsoft.com/office/powerpoint/2010/main" val="417322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DBBC4C-1EC2-428E-8654-708BA3C6B55A}"/>
              </a:ext>
            </a:extLst>
          </p:cNvPr>
          <p:cNvGrpSpPr/>
          <p:nvPr/>
        </p:nvGrpSpPr>
        <p:grpSpPr>
          <a:xfrm>
            <a:off x="0" y="1719134"/>
            <a:ext cx="5575201" cy="4549896"/>
            <a:chOff x="0" y="1719134"/>
            <a:chExt cx="5575201" cy="4549896"/>
          </a:xfrm>
        </p:grpSpPr>
        <p:sp>
          <p:nvSpPr>
            <p:cNvPr id="12" name="Freeform: Shape 11">
              <a:extLst>
                <a:ext uri="{FF2B5EF4-FFF2-40B4-BE49-F238E27FC236}">
                  <a16:creationId xmlns:a16="http://schemas.microsoft.com/office/drawing/2014/main" id="{8319326B-3D89-411B-AEFE-C164E60D5F97}"/>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200" b="0" i="0" u="none" baseline="0" dirty="0">
                  <a:solidFill>
                    <a:schemeClr val="bg1"/>
                  </a:solidFill>
                  <a:latin typeface="+mj-lt"/>
                  <a:ea typeface="Segoe UI" pitchFamily="34" charset="0"/>
                  <a:cs typeface="Segoe UI" pitchFamily="34" charset="0"/>
                </a:rPr>
                <a:t>Soyez toujours prêt à accomplir </a:t>
              </a:r>
              <a:br>
                <a:rPr lang="fr-fr" sz="2200" b="0" i="0" u="none" baseline="0" dirty="0">
                  <a:solidFill>
                    <a:schemeClr val="bg1"/>
                  </a:solidFill>
                  <a:latin typeface="+mj-lt"/>
                  <a:ea typeface="Segoe UI" pitchFamily="34" charset="0"/>
                  <a:cs typeface="Segoe UI" pitchFamily="34" charset="0"/>
                </a:rPr>
              </a:br>
              <a:r>
                <a:rPr lang="fr-fr" sz="2200" b="0" i="0" u="none" baseline="0" dirty="0">
                  <a:solidFill>
                    <a:schemeClr val="bg1"/>
                  </a:solidFill>
                  <a:latin typeface="+mj-lt"/>
                  <a:ea typeface="Segoe UI" pitchFamily="34" charset="0"/>
                  <a:cs typeface="Segoe UI" pitchFamily="34" charset="0"/>
                </a:rPr>
                <a:t>vos tâches</a:t>
              </a:r>
            </a:p>
          </p:txBody>
        </p:sp>
        <p:sp>
          <p:nvSpPr>
            <p:cNvPr id="14" name="Arrow: Bent 13">
              <a:extLst>
                <a:ext uri="{FF2B5EF4-FFF2-40B4-BE49-F238E27FC236}">
                  <a16:creationId xmlns:a16="http://schemas.microsoft.com/office/drawing/2014/main" id="{BB347F0E-F435-4A6D-A3D0-265FEE965CB5}"/>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8" name="Arrow: Bent 17">
              <a:extLst>
                <a:ext uri="{FF2B5EF4-FFF2-40B4-BE49-F238E27FC236}">
                  <a16:creationId xmlns:a16="http://schemas.microsoft.com/office/drawing/2014/main" id="{5EAE4746-49CB-4A96-838B-10C6A7FE1858}"/>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719CD594-EE8A-4B19-A393-9F0C1CEAF8E9}"/>
                </a:ext>
              </a:extLst>
            </p:cNvPr>
            <p:cNvSpPr/>
            <p:nvPr/>
          </p:nvSpPr>
          <p:spPr>
            <a:xfrm>
              <a:off x="420924" y="2730764"/>
              <a:ext cx="4878151" cy="3323987"/>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Planifiez les réunions en fonction de la disponibilité des participants </a:t>
              </a:r>
            </a:p>
            <a:p>
              <a:pPr marL="285750" indent="-285750" algn="l" rtl="0" fontAlgn="base">
                <a:spcBef>
                  <a:spcPts val="1200"/>
                </a:spcBef>
                <a:buClr>
                  <a:srgbClr val="4B53BC"/>
                </a:buClr>
                <a:buSzPct val="100000"/>
                <a:buBlip>
                  <a:blip r:embed="rId3"/>
                </a:buBlip>
                <a:defRPr/>
              </a:pPr>
              <a:r>
                <a:rPr lang="fr-fr" b="0" i="0" u="none" baseline="0" dirty="0">
                  <a:cs typeface="Segoe UI"/>
                </a:rPr>
                <a:t>Recherchez des personnes, des fichiers </a:t>
              </a:r>
              <a:br>
                <a:rPr lang="fr-fr" b="0" i="0" u="none" baseline="0" dirty="0">
                  <a:cs typeface="Segoe UI"/>
                </a:rPr>
              </a:br>
              <a:r>
                <a:rPr lang="fr-fr" b="0" i="0" u="none" baseline="0" dirty="0">
                  <a:cs typeface="Segoe UI"/>
                </a:rPr>
                <a:t>et des conversations</a:t>
              </a:r>
            </a:p>
            <a:p>
              <a:pPr marL="285750" indent="-285750" algn="l" rtl="0" fontAlgn="base">
                <a:spcBef>
                  <a:spcPts val="1200"/>
                </a:spcBef>
                <a:buClr>
                  <a:srgbClr val="4B53BC"/>
                </a:buClr>
                <a:buSzPct val="100000"/>
                <a:buBlip>
                  <a:blip r:embed="rId3"/>
                </a:buBlip>
                <a:defRPr/>
              </a:pPr>
              <a:r>
                <a:rPr lang="fr-fr" b="0" i="0" u="none" baseline="0" dirty="0">
                  <a:cs typeface="Segoe UI"/>
                </a:rPr>
                <a:t>Consultez facilement les rapports et le statut des équipes avec les applications intégrées et les journaux de chat</a:t>
              </a:r>
            </a:p>
            <a:p>
              <a:pPr marL="285750" indent="-285750" algn="l" rtl="0" fontAlgn="base">
                <a:spcBef>
                  <a:spcPts val="1200"/>
                </a:spcBef>
                <a:buClr>
                  <a:srgbClr val="4B53BC"/>
                </a:buClr>
                <a:buSzPct val="100000"/>
                <a:buBlip>
                  <a:blip r:embed="rId3"/>
                </a:buBlip>
                <a:defRPr/>
              </a:pPr>
              <a:r>
                <a:rPr lang="fr-fr" b="0" i="0" u="none" baseline="0" dirty="0">
                  <a:cs typeface="Segoe UI"/>
                </a:rPr>
                <a:t>Créez des ordres du jour dans les descriptions des réunions pour donner </a:t>
              </a:r>
              <a:br>
                <a:rPr lang="fr-fr" b="0" i="0" u="none" baseline="0" dirty="0">
                  <a:cs typeface="Segoe UI"/>
                </a:rPr>
              </a:br>
              <a:r>
                <a:rPr lang="fr-fr" b="0" i="0" u="none" baseline="0" dirty="0">
                  <a:cs typeface="Segoe UI"/>
                </a:rPr>
                <a:t>le ton à votre équipe</a:t>
              </a:r>
            </a:p>
          </p:txBody>
        </p:sp>
      </p:grpSp>
      <p:sp>
        <p:nvSpPr>
          <p:cNvPr id="2" name="Title 1">
            <a:extLst>
              <a:ext uri="{FF2B5EF4-FFF2-40B4-BE49-F238E27FC236}">
                <a16:creationId xmlns:a16="http://schemas.microsoft.com/office/drawing/2014/main" id="{CFC469C1-B1BE-4714-AE37-8EEFD0242FF3}"/>
              </a:ext>
            </a:extLst>
          </p:cNvPr>
          <p:cNvSpPr>
            <a:spLocks noGrp="1"/>
          </p:cNvSpPr>
          <p:nvPr>
            <p:ph type="title"/>
          </p:nvPr>
        </p:nvSpPr>
        <p:spPr/>
        <p:txBody>
          <a:bodyPr/>
          <a:lstStyle/>
          <a:p>
            <a:pPr algn="l" rtl="0"/>
            <a:r>
              <a:rPr lang="fr-fr" b="0" i="0" u="none" baseline="0"/>
              <a:t>Soyez plus préparé que jamais</a:t>
            </a:r>
          </a:p>
        </p:txBody>
      </p:sp>
      <p:grpSp>
        <p:nvGrpSpPr>
          <p:cNvPr id="3" name="Group 2">
            <a:extLst>
              <a:ext uri="{FF2B5EF4-FFF2-40B4-BE49-F238E27FC236}">
                <a16:creationId xmlns:a16="http://schemas.microsoft.com/office/drawing/2014/main" id="{92C98931-9E8B-4995-8B79-06DF24CDA5CD}"/>
              </a:ext>
            </a:extLst>
          </p:cNvPr>
          <p:cNvGrpSpPr/>
          <p:nvPr/>
        </p:nvGrpSpPr>
        <p:grpSpPr>
          <a:xfrm>
            <a:off x="5699126" y="1299369"/>
            <a:ext cx="6492875" cy="4838697"/>
            <a:chOff x="5699126" y="1409699"/>
            <a:chExt cx="6492875" cy="4838697"/>
          </a:xfrm>
        </p:grpSpPr>
        <p:sp>
          <p:nvSpPr>
            <p:cNvPr id="17" name="Rectangle: Top Corners Rounded 16">
              <a:extLst>
                <a:ext uri="{FF2B5EF4-FFF2-40B4-BE49-F238E27FC236}">
                  <a16:creationId xmlns:a16="http://schemas.microsoft.com/office/drawing/2014/main" id="{36A76D39-B496-425D-B986-67AB6A58611C}"/>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err="1">
                <a:gradFill>
                  <a:gsLst>
                    <a:gs pos="0">
                      <a:srgbClr val="FFFFFF"/>
                    </a:gs>
                    <a:gs pos="100000">
                      <a:srgbClr val="FFFFFF"/>
                    </a:gs>
                  </a:gsLst>
                  <a:lin ang="5400000" scaled="0"/>
                </a:gradFill>
                <a:cs typeface="Segoe UI" pitchFamily="34" charset="0"/>
              </a:endParaRPr>
            </a:p>
          </p:txBody>
        </p:sp>
        <p:pic>
          <p:nvPicPr>
            <p:cNvPr id="20" name="Picture 19" descr="A screenshot of a cell phone&#10;&#10;Description generated with very high confidence">
              <a:extLst>
                <a:ext uri="{FF2B5EF4-FFF2-40B4-BE49-F238E27FC236}">
                  <a16:creationId xmlns:a16="http://schemas.microsoft.com/office/drawing/2014/main" id="{A5A0BAB6-6851-4529-A598-ECC7CD8E2A87}"/>
                </a:ext>
              </a:extLst>
            </p:cNvPr>
            <p:cNvPicPr>
              <a:picLocks noChangeAspect="1"/>
            </p:cNvPicPr>
            <p:nvPr/>
          </p:nvPicPr>
          <p:blipFill rotWithShape="1">
            <a:blip r:embed="rId4"/>
            <a:srcRect l="22646" t="291" b="1146"/>
            <a:stretch/>
          </p:blipFill>
          <p:spPr>
            <a:xfrm>
              <a:off x="5840805" y="1556443"/>
              <a:ext cx="6351196" cy="4545208"/>
            </a:xfrm>
            <a:custGeom>
              <a:avLst/>
              <a:gdLst>
                <a:gd name="connsiteX0" fmla="*/ 95268 w 6351196"/>
                <a:gd name="connsiteY0" fmla="*/ 0 h 4545208"/>
                <a:gd name="connsiteX1" fmla="*/ 6255929 w 6351196"/>
                <a:gd name="connsiteY1" fmla="*/ 0 h 4545208"/>
                <a:gd name="connsiteX2" fmla="*/ 6343710 w 6351196"/>
                <a:gd name="connsiteY2" fmla="*/ 58186 h 4545208"/>
                <a:gd name="connsiteX3" fmla="*/ 6351196 w 6351196"/>
                <a:gd name="connsiteY3" fmla="*/ 95263 h 4545208"/>
                <a:gd name="connsiteX4" fmla="*/ 6351196 w 6351196"/>
                <a:gd name="connsiteY4" fmla="*/ 4449945 h 4545208"/>
                <a:gd name="connsiteX5" fmla="*/ 6343710 w 6351196"/>
                <a:gd name="connsiteY5" fmla="*/ 4487023 h 4545208"/>
                <a:gd name="connsiteX6" fmla="*/ 6255929 w 6351196"/>
                <a:gd name="connsiteY6" fmla="*/ 4545208 h 4545208"/>
                <a:gd name="connsiteX7" fmla="*/ 95268 w 6351196"/>
                <a:gd name="connsiteY7" fmla="*/ 4545208 h 4545208"/>
                <a:gd name="connsiteX8" fmla="*/ 0 w 6351196"/>
                <a:gd name="connsiteY8" fmla="*/ 4449940 h 4545208"/>
                <a:gd name="connsiteX9" fmla="*/ 0 w 6351196"/>
                <a:gd name="connsiteY9" fmla="*/ 95268 h 4545208"/>
                <a:gd name="connsiteX10" fmla="*/ 95268 w 6351196"/>
                <a:gd name="connsiteY10"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1196" h="4545208">
                  <a:moveTo>
                    <a:pt x="95268" y="0"/>
                  </a:moveTo>
                  <a:lnTo>
                    <a:pt x="6255929" y="0"/>
                  </a:lnTo>
                  <a:cubicBezTo>
                    <a:pt x="6295390" y="0"/>
                    <a:pt x="6329248" y="23992"/>
                    <a:pt x="6343710" y="58186"/>
                  </a:cubicBezTo>
                  <a:lnTo>
                    <a:pt x="6351196" y="95263"/>
                  </a:lnTo>
                  <a:lnTo>
                    <a:pt x="6351196" y="4449945"/>
                  </a:lnTo>
                  <a:lnTo>
                    <a:pt x="6343710" y="4487023"/>
                  </a:lnTo>
                  <a:cubicBezTo>
                    <a:pt x="6329248" y="4521216"/>
                    <a:pt x="6295390"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sp>
        <p:nvSpPr>
          <p:cNvPr id="21" name="Rectangle: Top Corners Rounded 20">
            <a:extLst>
              <a:ext uri="{FF2B5EF4-FFF2-40B4-BE49-F238E27FC236}">
                <a16:creationId xmlns:a16="http://schemas.microsoft.com/office/drawing/2014/main" id="{E0C338A9-3178-48B7-A4DC-0DF9C2BA3BD6}"/>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D2D527C3-4919-4985-B08B-F08909EF5987}"/>
              </a:ext>
            </a:extLst>
          </p:cNvPr>
          <p:cNvGrpSpPr/>
          <p:nvPr/>
        </p:nvGrpSpPr>
        <p:grpSpPr>
          <a:xfrm>
            <a:off x="11082530" y="394996"/>
            <a:ext cx="1109472" cy="553999"/>
            <a:chOff x="11082530" y="394996"/>
            <a:chExt cx="1109472" cy="553999"/>
          </a:xfrm>
        </p:grpSpPr>
        <p:sp>
          <p:nvSpPr>
            <p:cNvPr id="15" name="Rectangle: Top Corners Rounded 14">
              <a:extLst>
                <a:ext uri="{FF2B5EF4-FFF2-40B4-BE49-F238E27FC236}">
                  <a16:creationId xmlns:a16="http://schemas.microsoft.com/office/drawing/2014/main" id="{594070D6-5C27-48FF-8367-9FE90AD389D7}"/>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07025BA3-A84C-4C26-867F-03B050834DDD}"/>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Graphic 675">
              <a:extLst>
                <a:ext uri="{FF2B5EF4-FFF2-40B4-BE49-F238E27FC236}">
                  <a16:creationId xmlns:a16="http://schemas.microsoft.com/office/drawing/2014/main" id="{CB8C4C13-0B35-48F6-AA4B-112757112E89}"/>
                </a:ext>
              </a:extLst>
            </p:cNvPr>
            <p:cNvSpPr/>
            <p:nvPr/>
          </p:nvSpPr>
          <p:spPr>
            <a:xfrm>
              <a:off x="11219561" y="527874"/>
              <a:ext cx="283018" cy="288244"/>
            </a:xfrm>
            <a:custGeom>
              <a:avLst/>
              <a:gdLst>
                <a:gd name="connsiteX0" fmla="*/ 431031 w 431031"/>
                <a:gd name="connsiteY0" fmla="*/ 277886 h 438999"/>
                <a:gd name="connsiteX1" fmla="*/ 161036 w 431031"/>
                <a:gd name="connsiteY1" fmla="*/ 431031 h 438999"/>
                <a:gd name="connsiteX2" fmla="*/ 8025 w 431031"/>
                <a:gd name="connsiteY2" fmla="*/ 161036 h 438999"/>
                <a:gd name="connsiteX3" fmla="*/ 277886 w 431031"/>
                <a:gd name="connsiteY3" fmla="*/ 8025 h 438999"/>
                <a:gd name="connsiteX4" fmla="*/ 393791 w 431031"/>
                <a:gd name="connsiteY4" fmla="*/ 86285 h 438999"/>
                <a:gd name="connsiteX5" fmla="*/ 339279 w 431031"/>
                <a:gd name="connsiteY5" fmla="*/ 89658 h 438999"/>
                <a:gd name="connsiteX6" fmla="*/ 397839 w 431031"/>
                <a:gd name="connsiteY6" fmla="*/ 89388 h 438999"/>
                <a:gd name="connsiteX7" fmla="*/ 399053 w 431031"/>
                <a:gd name="connsiteY7" fmla="*/ 30963 h 438999"/>
                <a:gd name="connsiteX8" fmla="*/ 219461 w 431031"/>
                <a:gd name="connsiteY8" fmla="*/ 226477 h 438999"/>
                <a:gd name="connsiteX9" fmla="*/ 176283 w 431031"/>
                <a:gd name="connsiteY9" fmla="*/ 183839 h 438999"/>
                <a:gd name="connsiteX10" fmla="*/ 219461 w 431031"/>
                <a:gd name="connsiteY10" fmla="*/ 140392 h 438999"/>
                <a:gd name="connsiteX11" fmla="*/ 262638 w 431031"/>
                <a:gd name="connsiteY11" fmla="*/ 183839 h 438999"/>
                <a:gd name="connsiteX12" fmla="*/ 219461 w 431031"/>
                <a:gd name="connsiteY12" fmla="*/ 226477 h 438999"/>
                <a:gd name="connsiteX13" fmla="*/ 219461 w 431031"/>
                <a:gd name="connsiteY13" fmla="*/ 226477 h 438999"/>
                <a:gd name="connsiteX14" fmla="*/ 288275 w 431031"/>
                <a:gd name="connsiteY14" fmla="*/ 297046 h 438999"/>
                <a:gd name="connsiteX15" fmla="*/ 149432 w 431031"/>
                <a:gd name="connsiteY15" fmla="*/ 297046 h 438999"/>
                <a:gd name="connsiteX16" fmla="*/ 218786 w 431031"/>
                <a:gd name="connsiteY16" fmla="*/ 226477 h 438999"/>
                <a:gd name="connsiteX17" fmla="*/ 288140 w 431031"/>
                <a:gd name="connsiteY17" fmla="*/ 297046 h 438999"/>
                <a:gd name="connsiteX18" fmla="*/ 328349 w 431031"/>
                <a:gd name="connsiteY18" fmla="*/ 220540 h 438999"/>
                <a:gd name="connsiteX19" fmla="*/ 287735 w 431031"/>
                <a:gd name="connsiteY19" fmla="*/ 180466 h 438999"/>
                <a:gd name="connsiteX20" fmla="*/ 328349 w 431031"/>
                <a:gd name="connsiteY20" fmla="*/ 139582 h 438999"/>
                <a:gd name="connsiteX21" fmla="*/ 368964 w 431031"/>
                <a:gd name="connsiteY21" fmla="*/ 180466 h 438999"/>
                <a:gd name="connsiteX22" fmla="*/ 328349 w 431031"/>
                <a:gd name="connsiteY22" fmla="*/ 220540 h 438999"/>
                <a:gd name="connsiteX23" fmla="*/ 328349 w 431031"/>
                <a:gd name="connsiteY23" fmla="*/ 220540 h 438999"/>
                <a:gd name="connsiteX24" fmla="*/ 274377 w 431031"/>
                <a:gd name="connsiteY24" fmla="*/ 248606 h 438999"/>
                <a:gd name="connsiteX25" fmla="*/ 327540 w 431031"/>
                <a:gd name="connsiteY25" fmla="*/ 220675 h 438999"/>
                <a:gd name="connsiteX26" fmla="*/ 392711 w 431031"/>
                <a:gd name="connsiteY26" fmla="*/ 287061 h 438999"/>
                <a:gd name="connsiteX27" fmla="*/ 289355 w 431031"/>
                <a:gd name="connsiteY27" fmla="*/ 287061 h 438999"/>
                <a:gd name="connsiteX28" fmla="*/ 110167 w 431031"/>
                <a:gd name="connsiteY28" fmla="*/ 220540 h 438999"/>
                <a:gd name="connsiteX29" fmla="*/ 69553 w 431031"/>
                <a:gd name="connsiteY29" fmla="*/ 180466 h 438999"/>
                <a:gd name="connsiteX30" fmla="*/ 110167 w 431031"/>
                <a:gd name="connsiteY30" fmla="*/ 139582 h 438999"/>
                <a:gd name="connsiteX31" fmla="*/ 150781 w 431031"/>
                <a:gd name="connsiteY31" fmla="*/ 180466 h 438999"/>
                <a:gd name="connsiteX32" fmla="*/ 110167 w 431031"/>
                <a:gd name="connsiteY32" fmla="*/ 220540 h 438999"/>
                <a:gd name="connsiteX33" fmla="*/ 110167 w 431031"/>
                <a:gd name="connsiteY33" fmla="*/ 220540 h 438999"/>
                <a:gd name="connsiteX34" fmla="*/ 149432 w 431031"/>
                <a:gd name="connsiteY34" fmla="*/ 286926 h 438999"/>
                <a:gd name="connsiteX35" fmla="*/ 44321 w 431031"/>
                <a:gd name="connsiteY35" fmla="*/ 286926 h 438999"/>
                <a:gd name="connsiteX36" fmla="*/ 109493 w 431031"/>
                <a:gd name="connsiteY36" fmla="*/ 220540 h 438999"/>
                <a:gd name="connsiteX37" fmla="*/ 163195 w 431031"/>
                <a:gd name="connsiteY37" fmla="*/ 249280 h 4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1031" h="438999">
                  <a:moveTo>
                    <a:pt x="431031" y="277886"/>
                  </a:moveTo>
                  <a:cubicBezTo>
                    <a:pt x="398783" y="394735"/>
                    <a:pt x="277886" y="463280"/>
                    <a:pt x="161036" y="431031"/>
                  </a:cubicBezTo>
                  <a:cubicBezTo>
                    <a:pt x="44186" y="398783"/>
                    <a:pt x="-24358" y="277886"/>
                    <a:pt x="8025" y="161036"/>
                  </a:cubicBezTo>
                  <a:cubicBezTo>
                    <a:pt x="40408" y="44186"/>
                    <a:pt x="161036" y="-24358"/>
                    <a:pt x="277886" y="8025"/>
                  </a:cubicBezTo>
                  <a:cubicBezTo>
                    <a:pt x="325921" y="21248"/>
                    <a:pt x="365725" y="49583"/>
                    <a:pt x="393791" y="86285"/>
                  </a:cubicBezTo>
                  <a:moveTo>
                    <a:pt x="339279" y="89658"/>
                  </a:moveTo>
                  <a:cubicBezTo>
                    <a:pt x="339279" y="89658"/>
                    <a:pt x="339279" y="89658"/>
                    <a:pt x="397839" y="89388"/>
                  </a:cubicBezTo>
                  <a:cubicBezTo>
                    <a:pt x="397839" y="89388"/>
                    <a:pt x="397839" y="89388"/>
                    <a:pt x="399053" y="30963"/>
                  </a:cubicBezTo>
                  <a:moveTo>
                    <a:pt x="219461" y="226477"/>
                  </a:moveTo>
                  <a:cubicBezTo>
                    <a:pt x="195578" y="226477"/>
                    <a:pt x="176283" y="207047"/>
                    <a:pt x="176283" y="183839"/>
                  </a:cubicBezTo>
                  <a:cubicBezTo>
                    <a:pt x="176283" y="159822"/>
                    <a:pt x="195578" y="140392"/>
                    <a:pt x="219461" y="140392"/>
                  </a:cubicBezTo>
                  <a:cubicBezTo>
                    <a:pt x="243343" y="140392"/>
                    <a:pt x="262638" y="159822"/>
                    <a:pt x="262638" y="183839"/>
                  </a:cubicBezTo>
                  <a:cubicBezTo>
                    <a:pt x="262638" y="207047"/>
                    <a:pt x="243343" y="226477"/>
                    <a:pt x="219461" y="226477"/>
                  </a:cubicBezTo>
                  <a:lnTo>
                    <a:pt x="219461" y="226477"/>
                  </a:lnTo>
                  <a:close/>
                  <a:moveTo>
                    <a:pt x="288275" y="297046"/>
                  </a:moveTo>
                  <a:lnTo>
                    <a:pt x="149432" y="297046"/>
                  </a:lnTo>
                  <a:cubicBezTo>
                    <a:pt x="149432" y="258321"/>
                    <a:pt x="180196" y="226477"/>
                    <a:pt x="218786" y="226477"/>
                  </a:cubicBezTo>
                  <a:cubicBezTo>
                    <a:pt x="257241" y="226477"/>
                    <a:pt x="288140" y="258321"/>
                    <a:pt x="288140" y="297046"/>
                  </a:cubicBezTo>
                  <a:moveTo>
                    <a:pt x="328349" y="220540"/>
                  </a:moveTo>
                  <a:cubicBezTo>
                    <a:pt x="305951" y="220540"/>
                    <a:pt x="287735" y="202325"/>
                    <a:pt x="287735" y="180466"/>
                  </a:cubicBezTo>
                  <a:cubicBezTo>
                    <a:pt x="287735" y="157933"/>
                    <a:pt x="305816" y="139582"/>
                    <a:pt x="328349" y="139582"/>
                  </a:cubicBezTo>
                  <a:cubicBezTo>
                    <a:pt x="350748" y="139582"/>
                    <a:pt x="368964" y="157798"/>
                    <a:pt x="368964" y="180466"/>
                  </a:cubicBezTo>
                  <a:cubicBezTo>
                    <a:pt x="368829" y="202325"/>
                    <a:pt x="350748" y="220540"/>
                    <a:pt x="328349" y="220540"/>
                  </a:cubicBezTo>
                  <a:lnTo>
                    <a:pt x="328349" y="220540"/>
                  </a:lnTo>
                  <a:close/>
                  <a:moveTo>
                    <a:pt x="274377" y="248606"/>
                  </a:moveTo>
                  <a:cubicBezTo>
                    <a:pt x="286116" y="231739"/>
                    <a:pt x="305546" y="220675"/>
                    <a:pt x="327540" y="220675"/>
                  </a:cubicBezTo>
                  <a:cubicBezTo>
                    <a:pt x="363701" y="220675"/>
                    <a:pt x="392711" y="250630"/>
                    <a:pt x="392711" y="287061"/>
                  </a:cubicBezTo>
                  <a:lnTo>
                    <a:pt x="289355" y="287061"/>
                  </a:lnTo>
                  <a:moveTo>
                    <a:pt x="110167" y="220540"/>
                  </a:moveTo>
                  <a:cubicBezTo>
                    <a:pt x="87769" y="220540"/>
                    <a:pt x="69553" y="202325"/>
                    <a:pt x="69553" y="180466"/>
                  </a:cubicBezTo>
                  <a:cubicBezTo>
                    <a:pt x="69553" y="157933"/>
                    <a:pt x="87634" y="139582"/>
                    <a:pt x="110167" y="139582"/>
                  </a:cubicBezTo>
                  <a:cubicBezTo>
                    <a:pt x="132701" y="139582"/>
                    <a:pt x="150781" y="157798"/>
                    <a:pt x="150781" y="180466"/>
                  </a:cubicBezTo>
                  <a:cubicBezTo>
                    <a:pt x="150781" y="202325"/>
                    <a:pt x="132566" y="220540"/>
                    <a:pt x="110167" y="220540"/>
                  </a:cubicBezTo>
                  <a:lnTo>
                    <a:pt x="110167" y="220540"/>
                  </a:lnTo>
                  <a:close/>
                  <a:moveTo>
                    <a:pt x="149432" y="286926"/>
                  </a:moveTo>
                  <a:lnTo>
                    <a:pt x="44321" y="286926"/>
                  </a:lnTo>
                  <a:cubicBezTo>
                    <a:pt x="44321" y="250495"/>
                    <a:pt x="73331" y="220540"/>
                    <a:pt x="109493" y="220540"/>
                  </a:cubicBezTo>
                  <a:cubicBezTo>
                    <a:pt x="131891" y="220540"/>
                    <a:pt x="151456" y="232009"/>
                    <a:pt x="163195" y="249280"/>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endParaRPr lang="fr-fr"/>
            </a:p>
          </p:txBody>
        </p:sp>
      </p:grpSp>
    </p:spTree>
    <p:extLst>
      <p:ext uri="{BB962C8B-B14F-4D97-AF65-F5344CB8AC3E}">
        <p14:creationId xmlns:p14="http://schemas.microsoft.com/office/powerpoint/2010/main" val="154314045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CC4C352-C149-403C-8391-C9269BCC5733}"/>
              </a:ext>
            </a:extLst>
          </p:cNvPr>
          <p:cNvGrpSpPr/>
          <p:nvPr/>
        </p:nvGrpSpPr>
        <p:grpSpPr>
          <a:xfrm>
            <a:off x="0" y="1719134"/>
            <a:ext cx="5575201" cy="4889615"/>
            <a:chOff x="0" y="1719134"/>
            <a:chExt cx="5575201" cy="4889615"/>
          </a:xfrm>
        </p:grpSpPr>
        <p:sp>
          <p:nvSpPr>
            <p:cNvPr id="12" name="Freeform: Shape 11">
              <a:extLst>
                <a:ext uri="{FF2B5EF4-FFF2-40B4-BE49-F238E27FC236}">
                  <a16:creationId xmlns:a16="http://schemas.microsoft.com/office/drawing/2014/main" id="{1431EA74-6FCF-492C-B63A-F6D914CE06CB}"/>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200" b="0" i="0" u="none" baseline="0" dirty="0">
                  <a:solidFill>
                    <a:schemeClr val="bg1"/>
                  </a:solidFill>
                  <a:latin typeface="+mj-lt"/>
                  <a:ea typeface="Segoe UI" pitchFamily="34" charset="0"/>
                  <a:cs typeface="Segoe UI"/>
                </a:rPr>
                <a:t>Maintenez le cap rapidement </a:t>
              </a:r>
              <a:br>
                <a:rPr lang="fr-fr" sz="2200" b="0" i="0" u="none" baseline="0" dirty="0">
                  <a:latin typeface="+mj-lt"/>
                  <a:ea typeface="Segoe UI" pitchFamily="34" charset="0"/>
                  <a:cs typeface="Segoe UI" pitchFamily="34" charset="0"/>
                </a:rPr>
              </a:br>
              <a:r>
                <a:rPr lang="fr-fr" sz="2200" b="0" i="0" u="none" baseline="0" dirty="0">
                  <a:solidFill>
                    <a:schemeClr val="bg1"/>
                  </a:solidFill>
                  <a:latin typeface="+mj-lt"/>
                  <a:ea typeface="Segoe UI" pitchFamily="34" charset="0"/>
                  <a:cs typeface="Segoe UI"/>
                </a:rPr>
                <a:t>et facilement</a:t>
              </a:r>
            </a:p>
          </p:txBody>
        </p:sp>
        <p:sp>
          <p:nvSpPr>
            <p:cNvPr id="13" name="Arrow: Bent 12">
              <a:extLst>
                <a:ext uri="{FF2B5EF4-FFF2-40B4-BE49-F238E27FC236}">
                  <a16:creationId xmlns:a16="http://schemas.microsoft.com/office/drawing/2014/main" id="{0B1853E5-CE33-445F-88E3-586ED7D0761C}"/>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 name="Arrow: Bent 14">
              <a:extLst>
                <a:ext uri="{FF2B5EF4-FFF2-40B4-BE49-F238E27FC236}">
                  <a16:creationId xmlns:a16="http://schemas.microsoft.com/office/drawing/2014/main" id="{3F0CCFF9-62EC-4AAE-BBDE-2F7EC0C33607}"/>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D929444F-D156-4F99-9EBF-5286506120FB}"/>
                </a:ext>
              </a:extLst>
            </p:cNvPr>
            <p:cNvSpPr/>
            <p:nvPr/>
          </p:nvSpPr>
          <p:spPr>
            <a:xfrm>
              <a:off x="420924" y="2730764"/>
              <a:ext cx="4986938" cy="3877985"/>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Accédez instantanément aux documents importants de l</a:t>
              </a:r>
              <a:r>
                <a:rPr lang="fr-FR" b="0" i="0" u="none" baseline="0" dirty="0">
                  <a:cs typeface="Segoe UI"/>
                </a:rPr>
                <a:t>’</a:t>
              </a:r>
              <a:r>
                <a:rPr lang="fr-fr" b="0" i="0" u="none" baseline="0" dirty="0">
                  <a:cs typeface="Segoe UI"/>
                </a:rPr>
                <a:t>équipe et à l</a:t>
              </a:r>
              <a:r>
                <a:rPr lang="fr-FR" b="0" i="0" u="none" baseline="0" dirty="0">
                  <a:cs typeface="Segoe UI"/>
                </a:rPr>
                <a:t>’</a:t>
              </a:r>
              <a:r>
                <a:rPr lang="fr-fr" b="0" i="0" u="none" baseline="0" dirty="0">
                  <a:cs typeface="Segoe UI"/>
                </a:rPr>
                <a:t>historique </a:t>
              </a:r>
              <a:br>
                <a:rPr lang="fr-fr" b="0" i="0" u="none" baseline="0" dirty="0">
                  <a:cs typeface="Segoe UI"/>
                </a:rPr>
              </a:br>
              <a:r>
                <a:rPr lang="fr-fr" b="0" i="0" u="none" baseline="0" dirty="0">
                  <a:cs typeface="Segoe UI"/>
                </a:rPr>
                <a:t>de chat</a:t>
              </a:r>
            </a:p>
            <a:p>
              <a:pPr marL="285750" indent="-285750" algn="l" rtl="0" fontAlgn="base">
                <a:spcBef>
                  <a:spcPts val="1200"/>
                </a:spcBef>
                <a:buClr>
                  <a:srgbClr val="4B53BC"/>
                </a:buClr>
                <a:buSzPct val="100000"/>
                <a:buBlip>
                  <a:blip r:embed="rId3"/>
                </a:buBlip>
                <a:defRPr/>
              </a:pPr>
              <a:r>
                <a:rPr lang="fr-fr" b="0" i="0" u="none" baseline="0" dirty="0">
                  <a:cs typeface="Segoe UI"/>
                </a:rPr>
                <a:t>Partagez des notes et d</a:t>
              </a:r>
              <a:r>
                <a:rPr lang="fr-FR" b="0" i="0" u="none" baseline="0" dirty="0">
                  <a:cs typeface="Segoe UI"/>
                </a:rPr>
                <a:t>’</a:t>
              </a:r>
              <a:r>
                <a:rPr lang="fr-fr" b="0" i="0" u="none" baseline="0" dirty="0">
                  <a:cs typeface="Segoe UI"/>
                </a:rPr>
                <a:t>autres fichiers </a:t>
              </a:r>
              <a:br>
                <a:rPr lang="fr-fr" b="0" i="0" u="none" baseline="0" dirty="0">
                  <a:cs typeface="Segoe UI"/>
                </a:rPr>
              </a:br>
              <a:r>
                <a:rPr lang="fr-fr" b="0" i="0" u="none" baseline="0" dirty="0">
                  <a:cs typeface="Segoe UI"/>
                </a:rPr>
                <a:t>de collaboration publiquement ou en </a:t>
              </a:r>
              <a:br>
                <a:rPr lang="fr-fr" b="0" i="0" u="none" baseline="0" dirty="0">
                  <a:cs typeface="Segoe UI"/>
                </a:rPr>
              </a:br>
              <a:r>
                <a:rPr lang="fr-fr" b="0" i="0" u="none" baseline="0" dirty="0">
                  <a:cs typeface="Segoe UI"/>
                </a:rPr>
                <a:t>privé avec votre équipe</a:t>
              </a:r>
            </a:p>
            <a:p>
              <a:pPr marL="285750" indent="-285750" algn="l" rtl="0" fontAlgn="base">
                <a:spcBef>
                  <a:spcPts val="1200"/>
                </a:spcBef>
                <a:buClr>
                  <a:srgbClr val="4B53BC"/>
                </a:buClr>
                <a:buSzPct val="100000"/>
                <a:buBlip>
                  <a:blip r:embed="rId3"/>
                </a:buBlip>
                <a:defRPr/>
              </a:pPr>
              <a:r>
                <a:rPr lang="fr-fr" b="0" i="0" u="none" baseline="0" dirty="0">
                  <a:cs typeface="Segoe UI"/>
                </a:rPr>
                <a:t>Suivez instantanément la progression </a:t>
              </a:r>
              <a:br>
                <a:rPr lang="fr-fr" b="0" i="0" u="none" baseline="0" dirty="0">
                  <a:cs typeface="Segoe UI"/>
                </a:rPr>
              </a:br>
              <a:r>
                <a:rPr lang="fr-fr" b="0" i="0" u="none" baseline="0" dirty="0">
                  <a:cs typeface="Segoe UI"/>
                </a:rPr>
                <a:t>et les mises à jour avec les applications Office 365 intégrées</a:t>
              </a:r>
            </a:p>
            <a:p>
              <a:pPr marL="285750" indent="-285750" algn="l" rtl="0" fontAlgn="base">
                <a:spcBef>
                  <a:spcPts val="1200"/>
                </a:spcBef>
                <a:buClr>
                  <a:srgbClr val="4B53BC"/>
                </a:buClr>
                <a:buSzPct val="100000"/>
                <a:buBlip>
                  <a:blip r:embed="rId3"/>
                </a:buBlip>
                <a:defRPr/>
              </a:pPr>
              <a:r>
                <a:rPr lang="fr-fr" b="0" i="0" u="none" baseline="0" dirty="0">
                  <a:cs typeface="Segoe UI"/>
                </a:rPr>
                <a:t>Enregistrez les réunions avec la transcription et sauvegardez-les dans le cloud pour les consulter à tout moment</a:t>
              </a:r>
            </a:p>
          </p:txBody>
        </p:sp>
      </p:grpSp>
      <p:sp>
        <p:nvSpPr>
          <p:cNvPr id="19" name="Rectangle: Top Corners Rounded 18">
            <a:extLst>
              <a:ext uri="{FF2B5EF4-FFF2-40B4-BE49-F238E27FC236}">
                <a16:creationId xmlns:a16="http://schemas.microsoft.com/office/drawing/2014/main" id="{AAA7AD9F-55BE-4C68-A5C9-BCF30CCEE9C6}"/>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FF7B809F-E0D3-4566-A3A2-28A817F0CCEC}"/>
              </a:ext>
            </a:extLst>
          </p:cNvPr>
          <p:cNvSpPr>
            <a:spLocks noGrp="1"/>
          </p:cNvSpPr>
          <p:nvPr>
            <p:ph type="title"/>
          </p:nvPr>
        </p:nvSpPr>
        <p:spPr/>
        <p:txBody>
          <a:bodyPr/>
          <a:lstStyle/>
          <a:p>
            <a:pPr algn="l" rtl="0"/>
            <a:r>
              <a:rPr lang="fr-fr" b="0" i="0" u="none" baseline="0" dirty="0">
                <a:cs typeface="Segoe UI"/>
              </a:rPr>
              <a:t>Assurez le suivi et n</a:t>
            </a:r>
            <a:r>
              <a:rPr lang="fr-FR" b="0" i="0" u="none" baseline="0" dirty="0">
                <a:cs typeface="Segoe UI"/>
              </a:rPr>
              <a:t>’</a:t>
            </a:r>
            <a:r>
              <a:rPr lang="fr-fr" b="0" i="0" u="none" baseline="0" dirty="0">
                <a:cs typeface="Segoe UI"/>
              </a:rPr>
              <a:t>oubliez rien</a:t>
            </a:r>
          </a:p>
        </p:txBody>
      </p:sp>
      <p:grpSp>
        <p:nvGrpSpPr>
          <p:cNvPr id="2" name="Group 1">
            <a:extLst>
              <a:ext uri="{FF2B5EF4-FFF2-40B4-BE49-F238E27FC236}">
                <a16:creationId xmlns:a16="http://schemas.microsoft.com/office/drawing/2014/main" id="{A3F10915-8B6D-41AD-96AC-96499C12C8A8}"/>
              </a:ext>
            </a:extLst>
          </p:cNvPr>
          <p:cNvGrpSpPr/>
          <p:nvPr/>
        </p:nvGrpSpPr>
        <p:grpSpPr>
          <a:xfrm>
            <a:off x="5699126" y="1299369"/>
            <a:ext cx="6492875" cy="4838697"/>
            <a:chOff x="5699126" y="1409699"/>
            <a:chExt cx="6492875" cy="4838697"/>
          </a:xfrm>
        </p:grpSpPr>
        <p:sp>
          <p:nvSpPr>
            <p:cNvPr id="20" name="Rectangle: Top Corners Rounded 19">
              <a:extLst>
                <a:ext uri="{FF2B5EF4-FFF2-40B4-BE49-F238E27FC236}">
                  <a16:creationId xmlns:a16="http://schemas.microsoft.com/office/drawing/2014/main" id="{4CF1A352-8233-406C-9DD3-03D74B9AE375}"/>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a:gradFill>
                  <a:gsLst>
                    <a:gs pos="0">
                      <a:srgbClr val="FFFFFF"/>
                    </a:gs>
                    <a:gs pos="100000">
                      <a:srgbClr val="FFFFFF"/>
                    </a:gs>
                  </a:gsLst>
                  <a:lin ang="5400000" scaled="0"/>
                </a:gradFill>
                <a:cs typeface="Segoe UI" pitchFamily="34" charset="0"/>
              </a:endParaRPr>
            </a:p>
          </p:txBody>
        </p:sp>
        <p:pic>
          <p:nvPicPr>
            <p:cNvPr id="22" name="Picture 21" descr="A screen shot of a person&#10;&#10;Description generated with very high confidence">
              <a:extLst>
                <a:ext uri="{FF2B5EF4-FFF2-40B4-BE49-F238E27FC236}">
                  <a16:creationId xmlns:a16="http://schemas.microsoft.com/office/drawing/2014/main" id="{0CCE4146-F615-4BCF-B779-784180A5D6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53" t="498" b="705"/>
            <a:stretch/>
          </p:blipFill>
          <p:spPr>
            <a:xfrm>
              <a:off x="5840805" y="1556443"/>
              <a:ext cx="6351196" cy="4545208"/>
            </a:xfrm>
            <a:custGeom>
              <a:avLst/>
              <a:gdLst>
                <a:gd name="connsiteX0" fmla="*/ 95268 w 6351196"/>
                <a:gd name="connsiteY0" fmla="*/ 0 h 4545208"/>
                <a:gd name="connsiteX1" fmla="*/ 6255929 w 6351196"/>
                <a:gd name="connsiteY1" fmla="*/ 0 h 4545208"/>
                <a:gd name="connsiteX2" fmla="*/ 6343710 w 6351196"/>
                <a:gd name="connsiteY2" fmla="*/ 58186 h 4545208"/>
                <a:gd name="connsiteX3" fmla="*/ 6351196 w 6351196"/>
                <a:gd name="connsiteY3" fmla="*/ 95263 h 4545208"/>
                <a:gd name="connsiteX4" fmla="*/ 6351196 w 6351196"/>
                <a:gd name="connsiteY4" fmla="*/ 4449945 h 4545208"/>
                <a:gd name="connsiteX5" fmla="*/ 6343710 w 6351196"/>
                <a:gd name="connsiteY5" fmla="*/ 4487023 h 4545208"/>
                <a:gd name="connsiteX6" fmla="*/ 6255929 w 6351196"/>
                <a:gd name="connsiteY6" fmla="*/ 4545208 h 4545208"/>
                <a:gd name="connsiteX7" fmla="*/ 95268 w 6351196"/>
                <a:gd name="connsiteY7" fmla="*/ 4545208 h 4545208"/>
                <a:gd name="connsiteX8" fmla="*/ 0 w 6351196"/>
                <a:gd name="connsiteY8" fmla="*/ 4449940 h 4545208"/>
                <a:gd name="connsiteX9" fmla="*/ 0 w 6351196"/>
                <a:gd name="connsiteY9" fmla="*/ 95268 h 4545208"/>
                <a:gd name="connsiteX10" fmla="*/ 95268 w 6351196"/>
                <a:gd name="connsiteY10"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1196" h="4545208">
                  <a:moveTo>
                    <a:pt x="95268" y="0"/>
                  </a:moveTo>
                  <a:lnTo>
                    <a:pt x="6255929" y="0"/>
                  </a:lnTo>
                  <a:cubicBezTo>
                    <a:pt x="6295390" y="0"/>
                    <a:pt x="6329248" y="23992"/>
                    <a:pt x="6343710" y="58186"/>
                  </a:cubicBezTo>
                  <a:lnTo>
                    <a:pt x="6351196" y="95263"/>
                  </a:lnTo>
                  <a:lnTo>
                    <a:pt x="6351196" y="4449945"/>
                  </a:lnTo>
                  <a:lnTo>
                    <a:pt x="6343710" y="4487023"/>
                  </a:lnTo>
                  <a:cubicBezTo>
                    <a:pt x="6329248" y="4521216"/>
                    <a:pt x="6295390"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grpSp>
        <p:nvGrpSpPr>
          <p:cNvPr id="3" name="Group 2">
            <a:extLst>
              <a:ext uri="{FF2B5EF4-FFF2-40B4-BE49-F238E27FC236}">
                <a16:creationId xmlns:a16="http://schemas.microsoft.com/office/drawing/2014/main" id="{471BF787-8CA4-4F0E-8448-1493AFDE410B}"/>
              </a:ext>
            </a:extLst>
          </p:cNvPr>
          <p:cNvGrpSpPr/>
          <p:nvPr/>
        </p:nvGrpSpPr>
        <p:grpSpPr>
          <a:xfrm>
            <a:off x="11082530" y="394996"/>
            <a:ext cx="1109472" cy="553999"/>
            <a:chOff x="11082530" y="394996"/>
            <a:chExt cx="1109472" cy="553999"/>
          </a:xfrm>
        </p:grpSpPr>
        <p:sp>
          <p:nvSpPr>
            <p:cNvPr id="16" name="Rectangle: Top Corners Rounded 15">
              <a:extLst>
                <a:ext uri="{FF2B5EF4-FFF2-40B4-BE49-F238E27FC236}">
                  <a16:creationId xmlns:a16="http://schemas.microsoft.com/office/drawing/2014/main" id="{C6C8C4A3-1879-4F4B-BE28-8383E906A5E4}"/>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 name="Oval 17">
              <a:extLst>
                <a:ext uri="{FF2B5EF4-FFF2-40B4-BE49-F238E27FC236}">
                  <a16:creationId xmlns:a16="http://schemas.microsoft.com/office/drawing/2014/main" id="{7EF4A6A2-DB24-4A2C-92CD-DB2BE5AAD697}"/>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phone_4" title="Icon of a phone">
              <a:extLst>
                <a:ext uri="{FF2B5EF4-FFF2-40B4-BE49-F238E27FC236}">
                  <a16:creationId xmlns:a16="http://schemas.microsoft.com/office/drawing/2014/main" id="{DDD8AFF3-DE0A-44A1-8CE1-E48708588845}"/>
                </a:ext>
              </a:extLst>
            </p:cNvPr>
            <p:cNvSpPr>
              <a:spLocks noChangeAspect="1"/>
            </p:cNvSpPr>
            <p:nvPr/>
          </p:nvSpPr>
          <p:spPr bwMode="auto">
            <a:xfrm>
              <a:off x="11227393" y="538866"/>
              <a:ext cx="267354" cy="266260"/>
            </a:xfrm>
            <a:custGeom>
              <a:avLst/>
              <a:gdLst>
                <a:gd name="T0" fmla="*/ 274 w 339"/>
                <a:gd name="T1" fmla="*/ 333 h 336"/>
                <a:gd name="T2" fmla="*/ 0 w 339"/>
                <a:gd name="T3" fmla="*/ 71 h 336"/>
                <a:gd name="T4" fmla="*/ 38 w 339"/>
                <a:gd name="T5" fmla="*/ 12 h 336"/>
                <a:gd name="T6" fmla="*/ 76 w 339"/>
                <a:gd name="T7" fmla="*/ 14 h 336"/>
                <a:gd name="T8" fmla="*/ 118 w 339"/>
                <a:gd name="T9" fmla="*/ 53 h 336"/>
                <a:gd name="T10" fmla="*/ 116 w 339"/>
                <a:gd name="T11" fmla="*/ 91 h 336"/>
                <a:gd name="T12" fmla="*/ 99 w 339"/>
                <a:gd name="T13" fmla="*/ 105 h 336"/>
                <a:gd name="T14" fmla="*/ 98 w 339"/>
                <a:gd name="T15" fmla="*/ 143 h 336"/>
                <a:gd name="T16" fmla="*/ 193 w 339"/>
                <a:gd name="T17" fmla="*/ 239 h 336"/>
                <a:gd name="T18" fmla="*/ 231 w 339"/>
                <a:gd name="T19" fmla="*/ 240 h 336"/>
                <a:gd name="T20" fmla="*/ 250 w 339"/>
                <a:gd name="T21" fmla="*/ 219 h 336"/>
                <a:gd name="T22" fmla="*/ 287 w 339"/>
                <a:gd name="T23" fmla="*/ 221 h 336"/>
                <a:gd name="T24" fmla="*/ 329 w 339"/>
                <a:gd name="T25" fmla="*/ 260 h 336"/>
                <a:gd name="T26" fmla="*/ 328 w 339"/>
                <a:gd name="T27" fmla="*/ 298 h 336"/>
                <a:gd name="T28" fmla="*/ 274 w 339"/>
                <a:gd name="T29" fmla="*/ 33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9" h="336">
                  <a:moveTo>
                    <a:pt x="274" y="333"/>
                  </a:moveTo>
                  <a:cubicBezTo>
                    <a:pt x="126" y="336"/>
                    <a:pt x="3" y="219"/>
                    <a:pt x="0" y="71"/>
                  </a:cubicBezTo>
                  <a:cubicBezTo>
                    <a:pt x="0" y="71"/>
                    <a:pt x="3" y="41"/>
                    <a:pt x="38" y="12"/>
                  </a:cubicBezTo>
                  <a:cubicBezTo>
                    <a:pt x="54" y="0"/>
                    <a:pt x="66" y="3"/>
                    <a:pt x="76" y="14"/>
                  </a:cubicBezTo>
                  <a:cubicBezTo>
                    <a:pt x="118" y="53"/>
                    <a:pt x="118" y="53"/>
                    <a:pt x="118" y="53"/>
                  </a:cubicBezTo>
                  <a:cubicBezTo>
                    <a:pt x="128" y="64"/>
                    <a:pt x="127" y="81"/>
                    <a:pt x="116" y="91"/>
                  </a:cubicBezTo>
                  <a:cubicBezTo>
                    <a:pt x="99" y="105"/>
                    <a:pt x="99" y="105"/>
                    <a:pt x="99" y="105"/>
                  </a:cubicBezTo>
                  <a:cubicBezTo>
                    <a:pt x="88" y="115"/>
                    <a:pt x="88" y="132"/>
                    <a:pt x="98" y="143"/>
                  </a:cubicBezTo>
                  <a:cubicBezTo>
                    <a:pt x="193" y="239"/>
                    <a:pt x="193" y="239"/>
                    <a:pt x="193" y="239"/>
                  </a:cubicBezTo>
                  <a:cubicBezTo>
                    <a:pt x="203" y="249"/>
                    <a:pt x="220" y="250"/>
                    <a:pt x="231" y="240"/>
                  </a:cubicBezTo>
                  <a:cubicBezTo>
                    <a:pt x="250" y="219"/>
                    <a:pt x="250" y="219"/>
                    <a:pt x="250" y="219"/>
                  </a:cubicBezTo>
                  <a:cubicBezTo>
                    <a:pt x="260" y="209"/>
                    <a:pt x="277" y="210"/>
                    <a:pt x="287" y="221"/>
                  </a:cubicBezTo>
                  <a:cubicBezTo>
                    <a:pt x="329" y="260"/>
                    <a:pt x="329" y="260"/>
                    <a:pt x="329" y="260"/>
                  </a:cubicBezTo>
                  <a:cubicBezTo>
                    <a:pt x="339" y="271"/>
                    <a:pt x="337" y="286"/>
                    <a:pt x="328" y="298"/>
                  </a:cubicBezTo>
                  <a:cubicBezTo>
                    <a:pt x="302" y="330"/>
                    <a:pt x="274" y="333"/>
                    <a:pt x="274" y="333"/>
                  </a:cubicBezTo>
                  <a:close/>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b="1" dirty="0">
                <a:gradFill>
                  <a:gsLst>
                    <a:gs pos="0">
                      <a:srgbClr val="505050"/>
                    </a:gs>
                    <a:gs pos="100000">
                      <a:srgbClr val="505050"/>
                    </a:gs>
                  </a:gsLst>
                </a:gradFill>
                <a:cs typeface="Segoe UI"/>
              </a:endParaRPr>
            </a:p>
          </p:txBody>
        </p:sp>
      </p:grpSp>
    </p:spTree>
    <p:extLst>
      <p:ext uri="{BB962C8B-B14F-4D97-AF65-F5344CB8AC3E}">
        <p14:creationId xmlns:p14="http://schemas.microsoft.com/office/powerpoint/2010/main" val="335079584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6CD35FB6-8EE6-4C71-9241-013DD689E049}"/>
              </a:ext>
            </a:extLst>
          </p:cNvPr>
          <p:cNvSpPr>
            <a:spLocks noGrp="1"/>
          </p:cNvSpPr>
          <p:nvPr>
            <p:ph type="title"/>
          </p:nvPr>
        </p:nvSpPr>
        <p:spPr>
          <a:xfrm>
            <a:off x="588263" y="180201"/>
            <a:ext cx="11018520" cy="1107996"/>
          </a:xfrm>
        </p:spPr>
        <p:txBody>
          <a:bodyPr/>
          <a:lstStyle/>
          <a:p>
            <a:pPr algn="l" rtl="0"/>
            <a:r>
              <a:rPr lang="fr-fr" b="0" i="0" u="none" baseline="0" dirty="0">
                <a:cs typeface="Segoe UI"/>
              </a:rPr>
              <a:t>Microsoft Teams : un succès croissant auprès </a:t>
            </a:r>
            <a:br>
              <a:rPr lang="fr-fr" b="0" i="0" u="none" baseline="0" dirty="0"/>
            </a:br>
            <a:r>
              <a:rPr lang="fr-fr" b="0" i="0" u="none" baseline="0" dirty="0">
                <a:cs typeface="Segoe UI"/>
              </a:rPr>
              <a:t>des équipes dans le monde entier</a:t>
            </a:r>
          </a:p>
        </p:txBody>
      </p:sp>
      <p:sp>
        <p:nvSpPr>
          <p:cNvPr id="4" name="Rectangle 3">
            <a:extLst>
              <a:ext uri="{FF2B5EF4-FFF2-40B4-BE49-F238E27FC236}">
                <a16:creationId xmlns:a16="http://schemas.microsoft.com/office/drawing/2014/main" id="{693DCB59-2692-422D-96FB-A09F0F4055A7}"/>
              </a:ext>
            </a:extLst>
          </p:cNvPr>
          <p:cNvSpPr/>
          <p:nvPr/>
        </p:nvSpPr>
        <p:spPr bwMode="auto">
          <a:xfrm>
            <a:off x="0" y="1451430"/>
            <a:ext cx="12192000" cy="1317170"/>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AAA034EC-478D-407C-A6FD-02547CDB2045}"/>
              </a:ext>
            </a:extLst>
          </p:cNvPr>
          <p:cNvSpPr/>
          <p:nvPr/>
        </p:nvSpPr>
        <p:spPr bwMode="auto">
          <a:xfrm>
            <a:off x="595085" y="1789794"/>
            <a:ext cx="3507237" cy="3785506"/>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0" name="Rectangle 179">
            <a:extLst>
              <a:ext uri="{FF2B5EF4-FFF2-40B4-BE49-F238E27FC236}">
                <a16:creationId xmlns:a16="http://schemas.microsoft.com/office/drawing/2014/main" id="{7347394E-D254-4F5F-987A-8BD409B7F078}"/>
              </a:ext>
            </a:extLst>
          </p:cNvPr>
          <p:cNvSpPr/>
          <p:nvPr/>
        </p:nvSpPr>
        <p:spPr bwMode="auto">
          <a:xfrm>
            <a:off x="4348618" y="1789794"/>
            <a:ext cx="3507237" cy="3785506"/>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1" name="Rectangle 180">
            <a:extLst>
              <a:ext uri="{FF2B5EF4-FFF2-40B4-BE49-F238E27FC236}">
                <a16:creationId xmlns:a16="http://schemas.microsoft.com/office/drawing/2014/main" id="{10F3862A-7307-4AFF-9F8B-B99DFF748114}"/>
              </a:ext>
            </a:extLst>
          </p:cNvPr>
          <p:cNvSpPr/>
          <p:nvPr/>
        </p:nvSpPr>
        <p:spPr bwMode="auto">
          <a:xfrm>
            <a:off x="8102151" y="1789794"/>
            <a:ext cx="3507237" cy="3785506"/>
          </a:xfrm>
          <a:prstGeom prst="rect">
            <a:avLst/>
          </a:prstGeom>
          <a:solidFill>
            <a:schemeClr val="bg1"/>
          </a:solidFill>
          <a:ln w="3175">
            <a:solidFill>
              <a:schemeClr val="bg1">
                <a:lumMod val="75000"/>
              </a:schemeClr>
            </a:solidFill>
            <a:headEnd type="none" w="med" len="med"/>
            <a:tailEnd type="none" w="med" len="med"/>
          </a:ln>
          <a:effectLst>
            <a:outerShdw dist="508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3" name="cloud" title="Icon of a cloud">
            <a:extLst>
              <a:ext uri="{FF2B5EF4-FFF2-40B4-BE49-F238E27FC236}">
                <a16:creationId xmlns:a16="http://schemas.microsoft.com/office/drawing/2014/main" id="{E0865D81-324E-46FF-AC22-AC0EDB9B7F27}"/>
              </a:ext>
            </a:extLst>
          </p:cNvPr>
          <p:cNvSpPr>
            <a:spLocks noChangeAspect="1"/>
          </p:cNvSpPr>
          <p:nvPr/>
        </p:nvSpPr>
        <p:spPr bwMode="auto">
          <a:xfrm>
            <a:off x="1349830" y="2041735"/>
            <a:ext cx="1997748" cy="127276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sz="900" dirty="0">
              <a:gradFill>
                <a:gsLst>
                  <a:gs pos="0">
                    <a:srgbClr val="505050"/>
                  </a:gs>
                  <a:gs pos="100000">
                    <a:srgbClr val="505050"/>
                  </a:gs>
                </a:gsLst>
              </a:gradFill>
              <a:cs typeface="Segoe UI"/>
            </a:endParaRPr>
          </a:p>
        </p:txBody>
      </p:sp>
      <p:grpSp>
        <p:nvGrpSpPr>
          <p:cNvPr id="8" name="Group 7">
            <a:extLst>
              <a:ext uri="{FF2B5EF4-FFF2-40B4-BE49-F238E27FC236}">
                <a16:creationId xmlns:a16="http://schemas.microsoft.com/office/drawing/2014/main" id="{A886929F-EC9A-47B4-9C6A-D44BB58613D3}"/>
              </a:ext>
            </a:extLst>
          </p:cNvPr>
          <p:cNvGrpSpPr/>
          <p:nvPr/>
        </p:nvGrpSpPr>
        <p:grpSpPr>
          <a:xfrm>
            <a:off x="802127" y="3537768"/>
            <a:ext cx="3093154" cy="1763940"/>
            <a:chOff x="802127" y="3470044"/>
            <a:chExt cx="3093154" cy="1763940"/>
          </a:xfrm>
        </p:grpSpPr>
        <p:sp>
          <p:nvSpPr>
            <p:cNvPr id="185" name="TextBox 184">
              <a:extLst>
                <a:ext uri="{FF2B5EF4-FFF2-40B4-BE49-F238E27FC236}">
                  <a16:creationId xmlns:a16="http://schemas.microsoft.com/office/drawing/2014/main" id="{B92A9C3A-13D0-443B-92BB-61B8947CA0DE}"/>
                </a:ext>
              </a:extLst>
            </p:cNvPr>
            <p:cNvSpPr txBox="1"/>
            <p:nvPr/>
          </p:nvSpPr>
          <p:spPr>
            <a:xfrm>
              <a:off x="1429524" y="3470044"/>
              <a:ext cx="1838359" cy="1530419"/>
            </a:xfrm>
            <a:prstGeom prst="rect">
              <a:avLst/>
            </a:prstGeom>
            <a:noFill/>
          </p:spPr>
          <p:txBody>
            <a:bodyPr wrap="square" lIns="0" tIns="0" rIns="0" bIns="0" rtlCol="0" anchor="t">
              <a:spAutoFit/>
            </a:bodyPr>
            <a:lstStyle/>
            <a:p>
              <a:pPr algn="ctr" rtl="0">
                <a:lnSpc>
                  <a:spcPct val="85000"/>
                </a:lnSpc>
              </a:pPr>
              <a:r>
                <a:rPr lang="fr-fr" sz="7800" b="0" i="0" u="none" baseline="0" dirty="0">
                  <a:solidFill>
                    <a:srgbClr val="4B53BC"/>
                  </a:solidFill>
                  <a:latin typeface="+mj-lt"/>
                </a:rPr>
                <a:t>44</a:t>
              </a:r>
              <a:br>
                <a:rPr lang="fr-fr" sz="7800" dirty="0">
                  <a:latin typeface="+mj-lt"/>
                </a:rPr>
              </a:br>
              <a:r>
                <a:rPr lang="fr-fr" sz="3600" b="0" i="0" u="none" baseline="0" dirty="0">
                  <a:solidFill>
                    <a:srgbClr val="4B53BC"/>
                  </a:solidFill>
                  <a:latin typeface="Segoe UI Semibold"/>
                </a:rPr>
                <a:t>millions</a:t>
              </a:r>
              <a:endParaRPr lang="fr-fr" sz="2000" dirty="0">
                <a:solidFill>
                  <a:srgbClr val="4B53BC"/>
                </a:solidFill>
                <a:cs typeface="Segoe UI"/>
              </a:endParaRPr>
            </a:p>
          </p:txBody>
        </p:sp>
        <p:sp>
          <p:nvSpPr>
            <p:cNvPr id="186" name="Rectangle 185">
              <a:extLst>
                <a:ext uri="{FF2B5EF4-FFF2-40B4-BE49-F238E27FC236}">
                  <a16:creationId xmlns:a16="http://schemas.microsoft.com/office/drawing/2014/main" id="{3A9F9569-0C3D-4192-8435-A07AC801AD5C}"/>
                </a:ext>
              </a:extLst>
            </p:cNvPr>
            <p:cNvSpPr/>
            <p:nvPr/>
          </p:nvSpPr>
          <p:spPr>
            <a:xfrm>
              <a:off x="802127" y="4987763"/>
              <a:ext cx="3093154" cy="246221"/>
            </a:xfrm>
            <a:prstGeom prst="rect">
              <a:avLst/>
            </a:prstGeom>
          </p:spPr>
          <p:txBody>
            <a:bodyPr wrap="none" lIns="0" tIns="0" rIns="0" bIns="0" anchor="t">
              <a:spAutoFit/>
            </a:bodyPr>
            <a:lstStyle/>
            <a:p>
              <a:pPr algn="ctr" rtl="0"/>
              <a:r>
                <a:rPr lang="fr-fr" sz="1600" b="0" i="1" u="none" baseline="0" dirty="0"/>
                <a:t>d</a:t>
              </a:r>
              <a:r>
                <a:rPr lang="fr-FR" sz="1600" b="0" i="1" u="none" baseline="0" dirty="0"/>
                <a:t>’</a:t>
              </a:r>
              <a:r>
                <a:rPr lang="fr-fr" sz="1600" b="0" i="1" u="none" baseline="0" dirty="0"/>
                <a:t>utilisateurs de Teams chaque jour</a:t>
              </a:r>
              <a:endParaRPr lang="fr-fr" sz="1600" b="0" i="1" u="none" baseline="0" dirty="0">
                <a:cs typeface="Segoe UI"/>
              </a:endParaRPr>
            </a:p>
          </p:txBody>
        </p:sp>
      </p:grpSp>
      <p:sp>
        <p:nvSpPr>
          <p:cNvPr id="7" name="Rectangle 6">
            <a:extLst>
              <a:ext uri="{FF2B5EF4-FFF2-40B4-BE49-F238E27FC236}">
                <a16:creationId xmlns:a16="http://schemas.microsoft.com/office/drawing/2014/main" id="{B1B20118-8954-4A91-AB54-6CF3BF90613A}"/>
              </a:ext>
            </a:extLst>
          </p:cNvPr>
          <p:cNvSpPr/>
          <p:nvPr/>
        </p:nvSpPr>
        <p:spPr bwMode="auto">
          <a:xfrm>
            <a:off x="0" y="5845047"/>
            <a:ext cx="12192000" cy="43088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algn="ctr" defTabSz="932472" rtl="0" fontAlgn="base">
              <a:spcBef>
                <a:spcPct val="0"/>
              </a:spcBef>
              <a:spcAft>
                <a:spcPct val="0"/>
              </a:spcAft>
            </a:pPr>
            <a:r>
              <a:rPr lang="fr-fr" sz="1600" b="1" i="0" u="none" baseline="0" dirty="0">
                <a:solidFill>
                  <a:schemeClr val="tx1"/>
                </a:solidFill>
                <a:ea typeface="Segoe UI" pitchFamily="34" charset="0"/>
                <a:cs typeface="Segoe UI"/>
              </a:rPr>
              <a:t>Source :</a:t>
            </a:r>
            <a:r>
              <a:rPr lang="fr-fr" sz="1600" b="0" i="0" u="none" baseline="0" dirty="0">
                <a:solidFill>
                  <a:schemeClr val="tx1"/>
                </a:solidFill>
                <a:ea typeface="Segoe UI" pitchFamily="34" charset="0"/>
                <a:cs typeface="Segoe UI"/>
              </a:rPr>
              <a:t> </a:t>
            </a:r>
            <a:r>
              <a:rPr lang="fr-fr" sz="1600" b="0" i="1" u="none" baseline="0" dirty="0">
                <a:solidFill>
                  <a:srgbClr val="4B53BC"/>
                </a:solidFill>
                <a:ea typeface="Segoe UI" pitchFamily="34" charset="0"/>
                <a:cs typeface="Segoe UI"/>
                <a:hlinkClick r:id="rId3">
                  <a:extLst>
                    <a:ext uri="{A12FA001-AC4F-418D-AE19-62706E023703}">
                      <ahyp:hlinkClr xmlns:ahyp="http://schemas.microsoft.com/office/drawing/2018/hyperlinkcolor" val="tx"/>
                    </a:ext>
                  </a:extLst>
                </a:hlinkClick>
              </a:rPr>
              <a:t>https://www.theverge.com/2020/4/9/21214314/microsoft-teams-usage-coronavirus-pandemic-work-habit-change</a:t>
            </a:r>
            <a:endParaRPr lang="fr-fr" sz="1600" i="1" dirty="0">
              <a:solidFill>
                <a:srgbClr val="4B53BC"/>
              </a:solidFill>
              <a:ea typeface="Segoe UI" pitchFamily="34" charset="0"/>
              <a:cs typeface="Segoe UI"/>
            </a:endParaRPr>
          </a:p>
        </p:txBody>
      </p:sp>
      <p:sp>
        <p:nvSpPr>
          <p:cNvPr id="187" name="TextBox 186">
            <a:extLst>
              <a:ext uri="{FF2B5EF4-FFF2-40B4-BE49-F238E27FC236}">
                <a16:creationId xmlns:a16="http://schemas.microsoft.com/office/drawing/2014/main" id="{0770263B-2567-413C-8E47-65D31804A627}"/>
              </a:ext>
            </a:extLst>
          </p:cNvPr>
          <p:cNvSpPr txBox="1"/>
          <p:nvPr/>
        </p:nvSpPr>
        <p:spPr>
          <a:xfrm>
            <a:off x="4739950" y="2085680"/>
            <a:ext cx="2724572" cy="1015663"/>
          </a:xfrm>
          <a:prstGeom prst="rect">
            <a:avLst/>
          </a:prstGeom>
          <a:noFill/>
        </p:spPr>
        <p:txBody>
          <a:bodyPr wrap="square" lIns="0" tIns="0" rIns="0" bIns="0" rtlCol="0" anchor="ctr">
            <a:spAutoFit/>
          </a:bodyPr>
          <a:lstStyle/>
          <a:p>
            <a:pPr algn="ctr" rtl="0">
              <a:spcAft>
                <a:spcPts val="588"/>
              </a:spcAft>
            </a:pPr>
            <a:r>
              <a:rPr lang="fr-fr" sz="6600" b="0" i="0" u="none" baseline="0" dirty="0">
                <a:solidFill>
                  <a:srgbClr val="4B53BC"/>
                </a:solidFill>
                <a:latin typeface="+mj-lt"/>
              </a:rPr>
              <a:t>1 000</a:t>
            </a:r>
            <a:r>
              <a:rPr lang="fr-fr" sz="4400" b="0" i="0" u="none" baseline="0" dirty="0">
                <a:solidFill>
                  <a:srgbClr val="4B53BC"/>
                </a:solidFill>
                <a:latin typeface="+mj-lt"/>
              </a:rPr>
              <a:t> %</a:t>
            </a:r>
            <a:endParaRPr lang="fr-fr" sz="4800">
              <a:solidFill>
                <a:srgbClr val="4B53BC"/>
              </a:solidFill>
              <a:latin typeface="+mj-lt"/>
              <a:cs typeface="Segoe UI Semibold"/>
            </a:endParaRPr>
          </a:p>
        </p:txBody>
      </p:sp>
      <p:sp>
        <p:nvSpPr>
          <p:cNvPr id="188" name="Rectangle 187">
            <a:extLst>
              <a:ext uri="{FF2B5EF4-FFF2-40B4-BE49-F238E27FC236}">
                <a16:creationId xmlns:a16="http://schemas.microsoft.com/office/drawing/2014/main" id="{6560402E-030A-485A-91FB-D2FB5C9F6041}"/>
              </a:ext>
            </a:extLst>
          </p:cNvPr>
          <p:cNvSpPr/>
          <p:nvPr/>
        </p:nvSpPr>
        <p:spPr>
          <a:xfrm>
            <a:off x="4659598" y="3098603"/>
            <a:ext cx="2885277" cy="246221"/>
          </a:xfrm>
          <a:prstGeom prst="rect">
            <a:avLst/>
          </a:prstGeom>
        </p:spPr>
        <p:txBody>
          <a:bodyPr wrap="none" lIns="0" tIns="0" rIns="0" bIns="0" anchor="t">
            <a:spAutoFit/>
          </a:bodyPr>
          <a:lstStyle/>
          <a:p>
            <a:pPr algn="ctr" rtl="0"/>
            <a:r>
              <a:rPr lang="fr-fr" sz="1600" b="0" i="1" u="none" baseline="0" dirty="0"/>
              <a:t>d</a:t>
            </a:r>
            <a:r>
              <a:rPr lang="fr-FR" sz="1600" b="0" i="1" u="none" baseline="0" dirty="0"/>
              <a:t>’</a:t>
            </a:r>
            <a:r>
              <a:rPr lang="fr-fr" sz="1600" b="0" i="1" u="none" baseline="0" dirty="0"/>
              <a:t>augmentation</a:t>
            </a:r>
            <a:r>
              <a:rPr lang="fr-fr" sz="1600" b="0" i="0" u="none" baseline="0" dirty="0"/>
              <a:t> </a:t>
            </a:r>
            <a:r>
              <a:rPr lang="fr-fr" sz="1600" b="0" i="1" u="none" baseline="0" dirty="0"/>
              <a:t>des appels vidéo</a:t>
            </a:r>
            <a:endParaRPr lang="fr-fr" sz="1600" b="0" i="1" u="none" baseline="0" dirty="0">
              <a:cs typeface="Segoe UI"/>
            </a:endParaRPr>
          </a:p>
        </p:txBody>
      </p:sp>
      <p:grpSp>
        <p:nvGrpSpPr>
          <p:cNvPr id="189" name="Group 188">
            <a:extLst>
              <a:ext uri="{FF2B5EF4-FFF2-40B4-BE49-F238E27FC236}">
                <a16:creationId xmlns:a16="http://schemas.microsoft.com/office/drawing/2014/main" id="{FB11F894-5F3F-415E-9E8E-80020A203BF5}"/>
              </a:ext>
            </a:extLst>
          </p:cNvPr>
          <p:cNvGrpSpPr/>
          <p:nvPr/>
        </p:nvGrpSpPr>
        <p:grpSpPr>
          <a:xfrm>
            <a:off x="4465853" y="3544504"/>
            <a:ext cx="3272766" cy="1781246"/>
            <a:chOff x="4175060" y="3424613"/>
            <a:chExt cx="3308453" cy="1800668"/>
          </a:xfrm>
          <a:solidFill>
            <a:schemeClr val="bg1"/>
          </a:solidFill>
        </p:grpSpPr>
        <p:cxnSp>
          <p:nvCxnSpPr>
            <p:cNvPr id="190" name="Straight Connector 189">
              <a:extLst>
                <a:ext uri="{FF2B5EF4-FFF2-40B4-BE49-F238E27FC236}">
                  <a16:creationId xmlns:a16="http://schemas.microsoft.com/office/drawing/2014/main" id="{81ECA901-C008-48CC-B32A-D2751830AFFF}"/>
                </a:ext>
              </a:extLst>
            </p:cNvPr>
            <p:cNvCxnSpPr>
              <a:cxnSpLocks/>
            </p:cNvCxnSpPr>
            <p:nvPr/>
          </p:nvCxnSpPr>
          <p:spPr>
            <a:xfrm>
              <a:off x="6575717" y="3851857"/>
              <a:ext cx="0" cy="994908"/>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BC98060B-62DE-4B6F-B0FF-365AAE4DE0BB}"/>
                </a:ext>
              </a:extLst>
            </p:cNvPr>
            <p:cNvCxnSpPr>
              <a:cxnSpLocks/>
            </p:cNvCxnSpPr>
            <p:nvPr/>
          </p:nvCxnSpPr>
          <p:spPr>
            <a:xfrm>
              <a:off x="7319092" y="3851857"/>
              <a:ext cx="0" cy="994908"/>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0A2850A-AD7A-4484-B861-22FD8F28A9ED}"/>
                </a:ext>
              </a:extLst>
            </p:cNvPr>
            <p:cNvCxnSpPr>
              <a:cxnSpLocks/>
            </p:cNvCxnSpPr>
            <p:nvPr/>
          </p:nvCxnSpPr>
          <p:spPr>
            <a:xfrm>
              <a:off x="5086131" y="3851857"/>
              <a:ext cx="0" cy="994908"/>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C6747D0-434A-42D3-A25B-B963E2B3F7EF}"/>
                </a:ext>
              </a:extLst>
            </p:cNvPr>
            <p:cNvCxnSpPr>
              <a:cxnSpLocks/>
            </p:cNvCxnSpPr>
            <p:nvPr/>
          </p:nvCxnSpPr>
          <p:spPr>
            <a:xfrm>
              <a:off x="4345586" y="3851857"/>
              <a:ext cx="0" cy="994908"/>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E60AFCC-DA55-4D97-9699-0CF27563680D}"/>
                </a:ext>
              </a:extLst>
            </p:cNvPr>
            <p:cNvCxnSpPr>
              <a:cxnSpLocks/>
            </p:cNvCxnSpPr>
            <p:nvPr/>
          </p:nvCxnSpPr>
          <p:spPr>
            <a:xfrm flipH="1">
              <a:off x="4510008" y="5123628"/>
              <a:ext cx="2659756" cy="0"/>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E359D7C-7482-46DD-A7EE-534E69ED35CF}"/>
                </a:ext>
              </a:extLst>
            </p:cNvPr>
            <p:cNvCxnSpPr>
              <a:cxnSpLocks/>
            </p:cNvCxnSpPr>
            <p:nvPr/>
          </p:nvCxnSpPr>
          <p:spPr>
            <a:xfrm flipH="1">
              <a:off x="4510008" y="3729190"/>
              <a:ext cx="2659756" cy="0"/>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D346DB4-FD13-422F-B0D5-648787B7CDEE}"/>
                </a:ext>
              </a:extLst>
            </p:cNvPr>
            <p:cNvCxnSpPr>
              <a:cxnSpLocks/>
            </p:cNvCxnSpPr>
            <p:nvPr/>
          </p:nvCxnSpPr>
          <p:spPr>
            <a:xfrm flipH="1">
              <a:off x="4510008" y="4456290"/>
              <a:ext cx="2659756" cy="0"/>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C9C6A11-325D-424B-B069-0AD0F40B019C}"/>
                </a:ext>
              </a:extLst>
            </p:cNvPr>
            <p:cNvCxnSpPr>
              <a:cxnSpLocks/>
            </p:cNvCxnSpPr>
            <p:nvPr/>
          </p:nvCxnSpPr>
          <p:spPr>
            <a:xfrm>
              <a:off x="5829315" y="3851857"/>
              <a:ext cx="0" cy="994908"/>
            </a:xfrm>
            <a:prstGeom prst="line">
              <a:avLst/>
            </a:prstGeom>
            <a:grpFill/>
            <a:ln w="3175">
              <a:solidFill>
                <a:srgbClr val="4B53BC"/>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72B34754-C6EA-499A-8C5C-4E16AACA3E1A}"/>
                </a:ext>
              </a:extLst>
            </p:cNvPr>
            <p:cNvGrpSpPr/>
            <p:nvPr/>
          </p:nvGrpSpPr>
          <p:grpSpPr>
            <a:xfrm>
              <a:off x="5661871" y="3424613"/>
              <a:ext cx="334889" cy="412304"/>
              <a:chOff x="1672226" y="3323226"/>
              <a:chExt cx="252206" cy="310508"/>
            </a:xfrm>
            <a:grpFill/>
          </p:grpSpPr>
          <p:sp>
            <p:nvSpPr>
              <p:cNvPr id="483" name="Freeform: Shape 482">
                <a:extLst>
                  <a:ext uri="{FF2B5EF4-FFF2-40B4-BE49-F238E27FC236}">
                    <a16:creationId xmlns:a16="http://schemas.microsoft.com/office/drawing/2014/main" id="{B5D75DB2-B311-41E6-84A4-E76BF2165BE5}"/>
                  </a:ext>
                </a:extLst>
              </p:cNvPr>
              <p:cNvSpPr/>
              <p:nvPr/>
            </p:nvSpPr>
            <p:spPr>
              <a:xfrm>
                <a:off x="1676782" y="3460379"/>
                <a:ext cx="247650" cy="142875"/>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4" name="Freeform: Shape 483">
                <a:extLst>
                  <a:ext uri="{FF2B5EF4-FFF2-40B4-BE49-F238E27FC236}">
                    <a16:creationId xmlns:a16="http://schemas.microsoft.com/office/drawing/2014/main" id="{BD44A692-83FE-4031-A534-8236DB8EC1E1}"/>
                  </a:ext>
                </a:extLst>
              </p:cNvPr>
              <p:cNvSpPr/>
              <p:nvPr/>
            </p:nvSpPr>
            <p:spPr>
              <a:xfrm>
                <a:off x="1719844" y="3515624"/>
                <a:ext cx="161925" cy="95250"/>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5" name="Freeform: Shape 484">
                <a:extLst>
                  <a:ext uri="{FF2B5EF4-FFF2-40B4-BE49-F238E27FC236}">
                    <a16:creationId xmlns:a16="http://schemas.microsoft.com/office/drawing/2014/main" id="{87BE84E0-77A9-4A5E-8A52-2130B3858D05}"/>
                  </a:ext>
                </a:extLst>
              </p:cNvPr>
              <p:cNvSpPr/>
              <p:nvPr/>
            </p:nvSpPr>
            <p:spPr>
              <a:xfrm>
                <a:off x="1691269" y="3624209"/>
                <a:ext cx="219075"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6" name="Freeform: Shape 485">
                <a:extLst>
                  <a:ext uri="{FF2B5EF4-FFF2-40B4-BE49-F238E27FC236}">
                    <a16:creationId xmlns:a16="http://schemas.microsoft.com/office/drawing/2014/main" id="{3FACEFA0-8F27-4DAB-A447-7088A62407E9}"/>
                  </a:ext>
                </a:extLst>
              </p:cNvPr>
              <p:cNvSpPr/>
              <p:nvPr/>
            </p:nvSpPr>
            <p:spPr>
              <a:xfrm>
                <a:off x="1749371" y="3341316"/>
                <a:ext cx="104775" cy="104775"/>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7" name="Freeform: Shape 486">
                <a:extLst>
                  <a:ext uri="{FF2B5EF4-FFF2-40B4-BE49-F238E27FC236}">
                    <a16:creationId xmlns:a16="http://schemas.microsoft.com/office/drawing/2014/main" id="{083DAAEF-66DC-49CD-93E4-FD62E68486E7}"/>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8" name="Freeform: Shape 487">
                <a:extLst>
                  <a:ext uri="{FF2B5EF4-FFF2-40B4-BE49-F238E27FC236}">
                    <a16:creationId xmlns:a16="http://schemas.microsoft.com/office/drawing/2014/main" id="{6AED9C8B-4A2B-4F40-AC08-6C14A24D79DF}"/>
                  </a:ext>
                </a:extLst>
              </p:cNvPr>
              <p:cNvSpPr/>
              <p:nvPr/>
            </p:nvSpPr>
            <p:spPr>
              <a:xfrm>
                <a:off x="1672430" y="332343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9" name="Freeform: Shape 488">
                <a:extLst>
                  <a:ext uri="{FF2B5EF4-FFF2-40B4-BE49-F238E27FC236}">
                    <a16:creationId xmlns:a16="http://schemas.microsoft.com/office/drawing/2014/main" id="{9ECE411A-3D76-4EC9-9981-CA0E25457056}"/>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1" name="Group 200">
              <a:extLst>
                <a:ext uri="{FF2B5EF4-FFF2-40B4-BE49-F238E27FC236}">
                  <a16:creationId xmlns:a16="http://schemas.microsoft.com/office/drawing/2014/main" id="{AC29012A-63ED-4970-9FC7-53A6AF6038B6}"/>
                </a:ext>
              </a:extLst>
            </p:cNvPr>
            <p:cNvGrpSpPr/>
            <p:nvPr/>
          </p:nvGrpSpPr>
          <p:grpSpPr>
            <a:xfrm>
              <a:off x="4918494" y="3424613"/>
              <a:ext cx="334889" cy="412304"/>
              <a:chOff x="1672226" y="3323226"/>
              <a:chExt cx="252206" cy="310508"/>
            </a:xfrm>
            <a:grpFill/>
          </p:grpSpPr>
          <p:sp>
            <p:nvSpPr>
              <p:cNvPr id="476" name="Freeform: Shape 475">
                <a:extLst>
                  <a:ext uri="{FF2B5EF4-FFF2-40B4-BE49-F238E27FC236}">
                    <a16:creationId xmlns:a16="http://schemas.microsoft.com/office/drawing/2014/main" id="{DEC0E190-279E-4C86-96D2-C0A042C66BD0}"/>
                  </a:ext>
                </a:extLst>
              </p:cNvPr>
              <p:cNvSpPr/>
              <p:nvPr/>
            </p:nvSpPr>
            <p:spPr>
              <a:xfrm>
                <a:off x="1676782" y="3460379"/>
                <a:ext cx="247650" cy="142875"/>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7" name="Freeform: Shape 476">
                <a:extLst>
                  <a:ext uri="{FF2B5EF4-FFF2-40B4-BE49-F238E27FC236}">
                    <a16:creationId xmlns:a16="http://schemas.microsoft.com/office/drawing/2014/main" id="{439BF4AF-4380-4368-8526-335108FD591D}"/>
                  </a:ext>
                </a:extLst>
              </p:cNvPr>
              <p:cNvSpPr/>
              <p:nvPr/>
            </p:nvSpPr>
            <p:spPr>
              <a:xfrm>
                <a:off x="1719844" y="3515624"/>
                <a:ext cx="161925" cy="95250"/>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8" name="Freeform: Shape 477">
                <a:extLst>
                  <a:ext uri="{FF2B5EF4-FFF2-40B4-BE49-F238E27FC236}">
                    <a16:creationId xmlns:a16="http://schemas.microsoft.com/office/drawing/2014/main" id="{10C8D94C-E36C-45E7-B5D2-E1A960772335}"/>
                  </a:ext>
                </a:extLst>
              </p:cNvPr>
              <p:cNvSpPr/>
              <p:nvPr/>
            </p:nvSpPr>
            <p:spPr>
              <a:xfrm>
                <a:off x="1691269" y="3624209"/>
                <a:ext cx="219075"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9" name="Freeform: Shape 478">
                <a:extLst>
                  <a:ext uri="{FF2B5EF4-FFF2-40B4-BE49-F238E27FC236}">
                    <a16:creationId xmlns:a16="http://schemas.microsoft.com/office/drawing/2014/main" id="{7A0FF6F8-B179-4D55-86C7-8D958C14FC10}"/>
                  </a:ext>
                </a:extLst>
              </p:cNvPr>
              <p:cNvSpPr/>
              <p:nvPr/>
            </p:nvSpPr>
            <p:spPr>
              <a:xfrm>
                <a:off x="1749371" y="3341316"/>
                <a:ext cx="104775" cy="104775"/>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0" name="Freeform: Shape 479">
                <a:extLst>
                  <a:ext uri="{FF2B5EF4-FFF2-40B4-BE49-F238E27FC236}">
                    <a16:creationId xmlns:a16="http://schemas.microsoft.com/office/drawing/2014/main" id="{E21DDC93-69BC-419D-BB8A-374C60DFECF8}"/>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1" name="Freeform: Shape 480">
                <a:extLst>
                  <a:ext uri="{FF2B5EF4-FFF2-40B4-BE49-F238E27FC236}">
                    <a16:creationId xmlns:a16="http://schemas.microsoft.com/office/drawing/2014/main" id="{6CEB875E-99DB-4448-817E-2D0C1003C9EB}"/>
                  </a:ext>
                </a:extLst>
              </p:cNvPr>
              <p:cNvSpPr/>
              <p:nvPr/>
            </p:nvSpPr>
            <p:spPr>
              <a:xfrm>
                <a:off x="1672430" y="332343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82" name="Freeform: Shape 481">
                <a:extLst>
                  <a:ext uri="{FF2B5EF4-FFF2-40B4-BE49-F238E27FC236}">
                    <a16:creationId xmlns:a16="http://schemas.microsoft.com/office/drawing/2014/main" id="{BE102AF5-691C-4B1D-8ED8-B446F111D1A2}"/>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2" name="Group 201">
              <a:extLst>
                <a:ext uri="{FF2B5EF4-FFF2-40B4-BE49-F238E27FC236}">
                  <a16:creationId xmlns:a16="http://schemas.microsoft.com/office/drawing/2014/main" id="{3382C52A-6D30-4A7F-A7D9-C4B6412BA4F9}"/>
                </a:ext>
              </a:extLst>
            </p:cNvPr>
            <p:cNvGrpSpPr/>
            <p:nvPr/>
          </p:nvGrpSpPr>
          <p:grpSpPr>
            <a:xfrm>
              <a:off x="4175118" y="3424613"/>
              <a:ext cx="334889" cy="412304"/>
              <a:chOff x="1672226" y="3323226"/>
              <a:chExt cx="252206" cy="310508"/>
            </a:xfrm>
            <a:grpFill/>
          </p:grpSpPr>
          <p:sp>
            <p:nvSpPr>
              <p:cNvPr id="469" name="Freeform: Shape 468">
                <a:extLst>
                  <a:ext uri="{FF2B5EF4-FFF2-40B4-BE49-F238E27FC236}">
                    <a16:creationId xmlns:a16="http://schemas.microsoft.com/office/drawing/2014/main" id="{24B1429F-DA05-4917-A57C-F65E4466FF3D}"/>
                  </a:ext>
                </a:extLst>
              </p:cNvPr>
              <p:cNvSpPr/>
              <p:nvPr/>
            </p:nvSpPr>
            <p:spPr>
              <a:xfrm>
                <a:off x="1676782" y="3460379"/>
                <a:ext cx="247650" cy="142875"/>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0" name="Freeform: Shape 469">
                <a:extLst>
                  <a:ext uri="{FF2B5EF4-FFF2-40B4-BE49-F238E27FC236}">
                    <a16:creationId xmlns:a16="http://schemas.microsoft.com/office/drawing/2014/main" id="{EF945DFD-F7D4-4E95-B29C-D609483336B3}"/>
                  </a:ext>
                </a:extLst>
              </p:cNvPr>
              <p:cNvSpPr/>
              <p:nvPr/>
            </p:nvSpPr>
            <p:spPr>
              <a:xfrm>
                <a:off x="1719844" y="3515624"/>
                <a:ext cx="161925" cy="95250"/>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1" name="Freeform: Shape 470">
                <a:extLst>
                  <a:ext uri="{FF2B5EF4-FFF2-40B4-BE49-F238E27FC236}">
                    <a16:creationId xmlns:a16="http://schemas.microsoft.com/office/drawing/2014/main" id="{0E446A53-8B58-4A85-8BF9-07FA735F4ED1}"/>
                  </a:ext>
                </a:extLst>
              </p:cNvPr>
              <p:cNvSpPr/>
              <p:nvPr/>
            </p:nvSpPr>
            <p:spPr>
              <a:xfrm>
                <a:off x="1691269" y="3624209"/>
                <a:ext cx="219075"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2" name="Freeform: Shape 471">
                <a:extLst>
                  <a:ext uri="{FF2B5EF4-FFF2-40B4-BE49-F238E27FC236}">
                    <a16:creationId xmlns:a16="http://schemas.microsoft.com/office/drawing/2014/main" id="{71016D6A-4BC7-492C-986C-C13DD6D33DD0}"/>
                  </a:ext>
                </a:extLst>
              </p:cNvPr>
              <p:cNvSpPr/>
              <p:nvPr/>
            </p:nvSpPr>
            <p:spPr>
              <a:xfrm>
                <a:off x="1749371" y="3341316"/>
                <a:ext cx="104775" cy="104775"/>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3" name="Freeform: Shape 472">
                <a:extLst>
                  <a:ext uri="{FF2B5EF4-FFF2-40B4-BE49-F238E27FC236}">
                    <a16:creationId xmlns:a16="http://schemas.microsoft.com/office/drawing/2014/main" id="{AA018114-FC99-4528-8BD4-7EF755CBD0EF}"/>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4" name="Freeform: Shape 473">
                <a:extLst>
                  <a:ext uri="{FF2B5EF4-FFF2-40B4-BE49-F238E27FC236}">
                    <a16:creationId xmlns:a16="http://schemas.microsoft.com/office/drawing/2014/main" id="{4CDF10D5-633D-464A-9A91-976C2FA7208F}"/>
                  </a:ext>
                </a:extLst>
              </p:cNvPr>
              <p:cNvSpPr/>
              <p:nvPr/>
            </p:nvSpPr>
            <p:spPr>
              <a:xfrm>
                <a:off x="1672430" y="332343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75" name="Freeform: Shape 474">
                <a:extLst>
                  <a:ext uri="{FF2B5EF4-FFF2-40B4-BE49-F238E27FC236}">
                    <a16:creationId xmlns:a16="http://schemas.microsoft.com/office/drawing/2014/main" id="{733D58BC-91FF-4F11-8C73-ADBE1C19660A}"/>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3" name="Group 202">
              <a:extLst>
                <a:ext uri="{FF2B5EF4-FFF2-40B4-BE49-F238E27FC236}">
                  <a16:creationId xmlns:a16="http://schemas.microsoft.com/office/drawing/2014/main" id="{54C1AADB-7093-464D-A562-7F1C1028A131}"/>
                </a:ext>
              </a:extLst>
            </p:cNvPr>
            <p:cNvGrpSpPr/>
            <p:nvPr/>
          </p:nvGrpSpPr>
          <p:grpSpPr>
            <a:xfrm>
              <a:off x="6405248" y="3424613"/>
              <a:ext cx="334889" cy="412304"/>
              <a:chOff x="1672226" y="3323226"/>
              <a:chExt cx="252206" cy="310508"/>
            </a:xfrm>
            <a:grpFill/>
          </p:grpSpPr>
          <p:sp>
            <p:nvSpPr>
              <p:cNvPr id="462" name="Freeform: Shape 461">
                <a:extLst>
                  <a:ext uri="{FF2B5EF4-FFF2-40B4-BE49-F238E27FC236}">
                    <a16:creationId xmlns:a16="http://schemas.microsoft.com/office/drawing/2014/main" id="{EB7F6D97-B98D-4930-829D-437B40EBD2F8}"/>
                  </a:ext>
                </a:extLst>
              </p:cNvPr>
              <p:cNvSpPr/>
              <p:nvPr/>
            </p:nvSpPr>
            <p:spPr>
              <a:xfrm>
                <a:off x="1676782" y="3460379"/>
                <a:ext cx="247650" cy="142875"/>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3" name="Freeform: Shape 462">
                <a:extLst>
                  <a:ext uri="{FF2B5EF4-FFF2-40B4-BE49-F238E27FC236}">
                    <a16:creationId xmlns:a16="http://schemas.microsoft.com/office/drawing/2014/main" id="{1C3071A6-62A6-4A20-9255-42BFF96E2680}"/>
                  </a:ext>
                </a:extLst>
              </p:cNvPr>
              <p:cNvSpPr/>
              <p:nvPr/>
            </p:nvSpPr>
            <p:spPr>
              <a:xfrm>
                <a:off x="1719844" y="3515624"/>
                <a:ext cx="161925" cy="95250"/>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4" name="Freeform: Shape 463">
                <a:extLst>
                  <a:ext uri="{FF2B5EF4-FFF2-40B4-BE49-F238E27FC236}">
                    <a16:creationId xmlns:a16="http://schemas.microsoft.com/office/drawing/2014/main" id="{1CC4DB74-0313-411C-B17A-D9A398BC8E35}"/>
                  </a:ext>
                </a:extLst>
              </p:cNvPr>
              <p:cNvSpPr/>
              <p:nvPr/>
            </p:nvSpPr>
            <p:spPr>
              <a:xfrm>
                <a:off x="1691269" y="3624209"/>
                <a:ext cx="219075"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5" name="Freeform: Shape 464">
                <a:extLst>
                  <a:ext uri="{FF2B5EF4-FFF2-40B4-BE49-F238E27FC236}">
                    <a16:creationId xmlns:a16="http://schemas.microsoft.com/office/drawing/2014/main" id="{375BBE67-7F81-442C-B1A8-62B2F9369F2F}"/>
                  </a:ext>
                </a:extLst>
              </p:cNvPr>
              <p:cNvSpPr/>
              <p:nvPr/>
            </p:nvSpPr>
            <p:spPr>
              <a:xfrm>
                <a:off x="1749371" y="3341316"/>
                <a:ext cx="104775" cy="104775"/>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6" name="Freeform: Shape 465">
                <a:extLst>
                  <a:ext uri="{FF2B5EF4-FFF2-40B4-BE49-F238E27FC236}">
                    <a16:creationId xmlns:a16="http://schemas.microsoft.com/office/drawing/2014/main" id="{3FEDB777-5206-4443-A30C-74355B021DE8}"/>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7" name="Freeform: Shape 466">
                <a:extLst>
                  <a:ext uri="{FF2B5EF4-FFF2-40B4-BE49-F238E27FC236}">
                    <a16:creationId xmlns:a16="http://schemas.microsoft.com/office/drawing/2014/main" id="{B864668E-8823-4E38-9651-8A66B07D0C1F}"/>
                  </a:ext>
                </a:extLst>
              </p:cNvPr>
              <p:cNvSpPr/>
              <p:nvPr/>
            </p:nvSpPr>
            <p:spPr>
              <a:xfrm>
                <a:off x="1672430" y="332343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8" name="Freeform: Shape 467">
                <a:extLst>
                  <a:ext uri="{FF2B5EF4-FFF2-40B4-BE49-F238E27FC236}">
                    <a16:creationId xmlns:a16="http://schemas.microsoft.com/office/drawing/2014/main" id="{E2394DA0-1BF6-4BF9-B54F-A3720B0D52B1}"/>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4" name="Group 203">
              <a:extLst>
                <a:ext uri="{FF2B5EF4-FFF2-40B4-BE49-F238E27FC236}">
                  <a16:creationId xmlns:a16="http://schemas.microsoft.com/office/drawing/2014/main" id="{AFF8DC6C-866D-4F4D-B3B0-BBCDD958A39E}"/>
                </a:ext>
              </a:extLst>
            </p:cNvPr>
            <p:cNvGrpSpPr/>
            <p:nvPr/>
          </p:nvGrpSpPr>
          <p:grpSpPr>
            <a:xfrm>
              <a:off x="7148624" y="3424613"/>
              <a:ext cx="334889" cy="412304"/>
              <a:chOff x="1672226" y="3323226"/>
              <a:chExt cx="252206" cy="310508"/>
            </a:xfrm>
            <a:grpFill/>
          </p:grpSpPr>
          <p:sp>
            <p:nvSpPr>
              <p:cNvPr id="455" name="Freeform: Shape 454">
                <a:extLst>
                  <a:ext uri="{FF2B5EF4-FFF2-40B4-BE49-F238E27FC236}">
                    <a16:creationId xmlns:a16="http://schemas.microsoft.com/office/drawing/2014/main" id="{1F4ADE52-DEE7-49CB-A950-DB76B635ED6B}"/>
                  </a:ext>
                </a:extLst>
              </p:cNvPr>
              <p:cNvSpPr/>
              <p:nvPr/>
            </p:nvSpPr>
            <p:spPr>
              <a:xfrm>
                <a:off x="1676782" y="3460379"/>
                <a:ext cx="247650" cy="142875"/>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6" name="Freeform: Shape 455">
                <a:extLst>
                  <a:ext uri="{FF2B5EF4-FFF2-40B4-BE49-F238E27FC236}">
                    <a16:creationId xmlns:a16="http://schemas.microsoft.com/office/drawing/2014/main" id="{F6D10213-CF7B-485D-8FB3-D7B4789472AF}"/>
                  </a:ext>
                </a:extLst>
              </p:cNvPr>
              <p:cNvSpPr/>
              <p:nvPr/>
            </p:nvSpPr>
            <p:spPr>
              <a:xfrm>
                <a:off x="1719844" y="3515624"/>
                <a:ext cx="161925" cy="95250"/>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7" name="Freeform: Shape 456">
                <a:extLst>
                  <a:ext uri="{FF2B5EF4-FFF2-40B4-BE49-F238E27FC236}">
                    <a16:creationId xmlns:a16="http://schemas.microsoft.com/office/drawing/2014/main" id="{1B6277DA-1BCF-42E3-9AF6-0C153EC362B6}"/>
                  </a:ext>
                </a:extLst>
              </p:cNvPr>
              <p:cNvSpPr/>
              <p:nvPr/>
            </p:nvSpPr>
            <p:spPr>
              <a:xfrm>
                <a:off x="1691269" y="3624209"/>
                <a:ext cx="219075"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8" name="Freeform: Shape 457">
                <a:extLst>
                  <a:ext uri="{FF2B5EF4-FFF2-40B4-BE49-F238E27FC236}">
                    <a16:creationId xmlns:a16="http://schemas.microsoft.com/office/drawing/2014/main" id="{2467B776-C640-403E-B460-7ED1DA5267D4}"/>
                  </a:ext>
                </a:extLst>
              </p:cNvPr>
              <p:cNvSpPr/>
              <p:nvPr/>
            </p:nvSpPr>
            <p:spPr>
              <a:xfrm>
                <a:off x="1749371" y="3341316"/>
                <a:ext cx="104775" cy="104775"/>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9" name="Freeform: Shape 458">
                <a:extLst>
                  <a:ext uri="{FF2B5EF4-FFF2-40B4-BE49-F238E27FC236}">
                    <a16:creationId xmlns:a16="http://schemas.microsoft.com/office/drawing/2014/main" id="{816B507D-090A-4A8C-9FCB-799CB6598CF8}"/>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0" name="Freeform: Shape 459">
                <a:extLst>
                  <a:ext uri="{FF2B5EF4-FFF2-40B4-BE49-F238E27FC236}">
                    <a16:creationId xmlns:a16="http://schemas.microsoft.com/office/drawing/2014/main" id="{EFB61BB7-B5FA-45CC-BE0C-0408F45D885D}"/>
                  </a:ext>
                </a:extLst>
              </p:cNvPr>
              <p:cNvSpPr/>
              <p:nvPr/>
            </p:nvSpPr>
            <p:spPr>
              <a:xfrm>
                <a:off x="1672430" y="332343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61" name="Freeform: Shape 460">
                <a:extLst>
                  <a:ext uri="{FF2B5EF4-FFF2-40B4-BE49-F238E27FC236}">
                    <a16:creationId xmlns:a16="http://schemas.microsoft.com/office/drawing/2014/main" id="{215734F4-0B73-4EC3-963C-FF9292A151F6}"/>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5" name="Group 204">
              <a:extLst>
                <a:ext uri="{FF2B5EF4-FFF2-40B4-BE49-F238E27FC236}">
                  <a16:creationId xmlns:a16="http://schemas.microsoft.com/office/drawing/2014/main" id="{031941CA-729B-4C1E-9831-88090690449F}"/>
                </a:ext>
              </a:extLst>
            </p:cNvPr>
            <p:cNvGrpSpPr/>
            <p:nvPr/>
          </p:nvGrpSpPr>
          <p:grpSpPr>
            <a:xfrm>
              <a:off x="4918437" y="4156913"/>
              <a:ext cx="334947" cy="412448"/>
              <a:chOff x="1672225" y="3323226"/>
              <a:chExt cx="252256" cy="310626"/>
            </a:xfrm>
            <a:grpFill/>
          </p:grpSpPr>
          <p:sp>
            <p:nvSpPr>
              <p:cNvPr id="448" name="Freeform: Shape 447">
                <a:extLst>
                  <a:ext uri="{FF2B5EF4-FFF2-40B4-BE49-F238E27FC236}">
                    <a16:creationId xmlns:a16="http://schemas.microsoft.com/office/drawing/2014/main" id="{D4E745CC-6F21-47A0-A201-E742AD13CAA4}"/>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9" name="Freeform: Shape 448">
                <a:extLst>
                  <a:ext uri="{FF2B5EF4-FFF2-40B4-BE49-F238E27FC236}">
                    <a16:creationId xmlns:a16="http://schemas.microsoft.com/office/drawing/2014/main" id="{4D4F29C9-646E-48BC-A8C1-1CA9B4893EB4}"/>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0" name="Freeform: Shape 449">
                <a:extLst>
                  <a:ext uri="{FF2B5EF4-FFF2-40B4-BE49-F238E27FC236}">
                    <a16:creationId xmlns:a16="http://schemas.microsoft.com/office/drawing/2014/main" id="{6C295DA5-6885-4C55-9D96-42BA30CAFE45}"/>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1" name="Freeform: Shape 450">
                <a:extLst>
                  <a:ext uri="{FF2B5EF4-FFF2-40B4-BE49-F238E27FC236}">
                    <a16:creationId xmlns:a16="http://schemas.microsoft.com/office/drawing/2014/main" id="{336B3874-6575-481F-9676-44535F1DC38D}"/>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2" name="Freeform: Shape 451">
                <a:extLst>
                  <a:ext uri="{FF2B5EF4-FFF2-40B4-BE49-F238E27FC236}">
                    <a16:creationId xmlns:a16="http://schemas.microsoft.com/office/drawing/2014/main" id="{0AAD979C-6965-4EBA-99B8-CA66167CC851}"/>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3" name="Freeform: Shape 452">
                <a:extLst>
                  <a:ext uri="{FF2B5EF4-FFF2-40B4-BE49-F238E27FC236}">
                    <a16:creationId xmlns:a16="http://schemas.microsoft.com/office/drawing/2014/main" id="{65B30794-0413-498B-9452-354421BB6A73}"/>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54" name="Freeform: Shape 453">
                <a:extLst>
                  <a:ext uri="{FF2B5EF4-FFF2-40B4-BE49-F238E27FC236}">
                    <a16:creationId xmlns:a16="http://schemas.microsoft.com/office/drawing/2014/main" id="{5DA9EC07-2DB6-494C-9101-02B168804CEA}"/>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08" name="Group 207">
              <a:extLst>
                <a:ext uri="{FF2B5EF4-FFF2-40B4-BE49-F238E27FC236}">
                  <a16:creationId xmlns:a16="http://schemas.microsoft.com/office/drawing/2014/main" id="{A588BF8F-92D7-4F84-9173-50DC4B441619}"/>
                </a:ext>
              </a:extLst>
            </p:cNvPr>
            <p:cNvGrpSpPr/>
            <p:nvPr/>
          </p:nvGrpSpPr>
          <p:grpSpPr>
            <a:xfrm>
              <a:off x="4175060" y="4156913"/>
              <a:ext cx="334947" cy="412448"/>
              <a:chOff x="1672225" y="3323226"/>
              <a:chExt cx="252256" cy="310626"/>
            </a:xfrm>
            <a:grpFill/>
          </p:grpSpPr>
          <p:sp>
            <p:nvSpPr>
              <p:cNvPr id="441" name="Freeform: Shape 440">
                <a:extLst>
                  <a:ext uri="{FF2B5EF4-FFF2-40B4-BE49-F238E27FC236}">
                    <a16:creationId xmlns:a16="http://schemas.microsoft.com/office/drawing/2014/main" id="{81557637-19A9-4F08-960E-30AA619BEACA}"/>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2" name="Freeform: Shape 441">
                <a:extLst>
                  <a:ext uri="{FF2B5EF4-FFF2-40B4-BE49-F238E27FC236}">
                    <a16:creationId xmlns:a16="http://schemas.microsoft.com/office/drawing/2014/main" id="{DADE1964-C998-45FB-997C-8AF8590AFB5E}"/>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3" name="Freeform: Shape 442">
                <a:extLst>
                  <a:ext uri="{FF2B5EF4-FFF2-40B4-BE49-F238E27FC236}">
                    <a16:creationId xmlns:a16="http://schemas.microsoft.com/office/drawing/2014/main" id="{723B5A6B-A5FF-4DD7-B9FA-B25E468373A0}"/>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4" name="Freeform: Shape 443">
                <a:extLst>
                  <a:ext uri="{FF2B5EF4-FFF2-40B4-BE49-F238E27FC236}">
                    <a16:creationId xmlns:a16="http://schemas.microsoft.com/office/drawing/2014/main" id="{17C5DC58-96BA-414E-83D2-F4FE8EA33E2F}"/>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5" name="Freeform: Shape 444">
                <a:extLst>
                  <a:ext uri="{FF2B5EF4-FFF2-40B4-BE49-F238E27FC236}">
                    <a16:creationId xmlns:a16="http://schemas.microsoft.com/office/drawing/2014/main" id="{D0A15154-B5D9-4413-867D-5F178DBBBB27}"/>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6" name="Freeform: Shape 445">
                <a:extLst>
                  <a:ext uri="{FF2B5EF4-FFF2-40B4-BE49-F238E27FC236}">
                    <a16:creationId xmlns:a16="http://schemas.microsoft.com/office/drawing/2014/main" id="{DA4F93B6-21DA-421D-B589-F9825BA53830}"/>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7" name="Freeform: Shape 446">
                <a:extLst>
                  <a:ext uri="{FF2B5EF4-FFF2-40B4-BE49-F238E27FC236}">
                    <a16:creationId xmlns:a16="http://schemas.microsoft.com/office/drawing/2014/main" id="{EDB1261E-767B-4A12-AF94-4FF36BF5EBE7}"/>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11" name="Group 210">
              <a:extLst>
                <a:ext uri="{FF2B5EF4-FFF2-40B4-BE49-F238E27FC236}">
                  <a16:creationId xmlns:a16="http://schemas.microsoft.com/office/drawing/2014/main" id="{A539A773-3F2C-4E31-916A-FAF1FFA3A0AC}"/>
                </a:ext>
              </a:extLst>
            </p:cNvPr>
            <p:cNvGrpSpPr/>
            <p:nvPr/>
          </p:nvGrpSpPr>
          <p:grpSpPr>
            <a:xfrm>
              <a:off x="6405190" y="4156913"/>
              <a:ext cx="334947" cy="412448"/>
              <a:chOff x="1672225" y="3323226"/>
              <a:chExt cx="252256" cy="310626"/>
            </a:xfrm>
            <a:grpFill/>
          </p:grpSpPr>
          <p:sp>
            <p:nvSpPr>
              <p:cNvPr id="434" name="Freeform: Shape 433">
                <a:extLst>
                  <a:ext uri="{FF2B5EF4-FFF2-40B4-BE49-F238E27FC236}">
                    <a16:creationId xmlns:a16="http://schemas.microsoft.com/office/drawing/2014/main" id="{C0EE65DF-C302-468B-8137-5C6E50E53705}"/>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5" name="Freeform: Shape 434">
                <a:extLst>
                  <a:ext uri="{FF2B5EF4-FFF2-40B4-BE49-F238E27FC236}">
                    <a16:creationId xmlns:a16="http://schemas.microsoft.com/office/drawing/2014/main" id="{2BD74503-9738-46D4-94DB-A2A36B9AB95C}"/>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6" name="Freeform: Shape 435">
                <a:extLst>
                  <a:ext uri="{FF2B5EF4-FFF2-40B4-BE49-F238E27FC236}">
                    <a16:creationId xmlns:a16="http://schemas.microsoft.com/office/drawing/2014/main" id="{B76FDE28-E5BA-4C6A-BF23-E1864C771E53}"/>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7" name="Freeform: Shape 436">
                <a:extLst>
                  <a:ext uri="{FF2B5EF4-FFF2-40B4-BE49-F238E27FC236}">
                    <a16:creationId xmlns:a16="http://schemas.microsoft.com/office/drawing/2014/main" id="{64936B16-FB6C-4083-AE81-6C9470C53820}"/>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8" name="Freeform: Shape 437">
                <a:extLst>
                  <a:ext uri="{FF2B5EF4-FFF2-40B4-BE49-F238E27FC236}">
                    <a16:creationId xmlns:a16="http://schemas.microsoft.com/office/drawing/2014/main" id="{194148CE-023B-4609-AA6B-BF14C4CE9681}"/>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9" name="Freeform: Shape 438">
                <a:extLst>
                  <a:ext uri="{FF2B5EF4-FFF2-40B4-BE49-F238E27FC236}">
                    <a16:creationId xmlns:a16="http://schemas.microsoft.com/office/drawing/2014/main" id="{B70A3216-83EE-4347-B6C1-448C3C353203}"/>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40" name="Freeform: Shape 439">
                <a:extLst>
                  <a:ext uri="{FF2B5EF4-FFF2-40B4-BE49-F238E27FC236}">
                    <a16:creationId xmlns:a16="http://schemas.microsoft.com/office/drawing/2014/main" id="{EFF49102-DE6C-4A15-878C-BE5E8CFD28C5}"/>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212" name="Group 211">
              <a:extLst>
                <a:ext uri="{FF2B5EF4-FFF2-40B4-BE49-F238E27FC236}">
                  <a16:creationId xmlns:a16="http://schemas.microsoft.com/office/drawing/2014/main" id="{BBDA7CBA-F8CA-4071-BA07-0A4851AB49A6}"/>
                </a:ext>
              </a:extLst>
            </p:cNvPr>
            <p:cNvGrpSpPr/>
            <p:nvPr/>
          </p:nvGrpSpPr>
          <p:grpSpPr>
            <a:xfrm>
              <a:off x="7148566" y="4156913"/>
              <a:ext cx="334947" cy="412448"/>
              <a:chOff x="1672225" y="3323226"/>
              <a:chExt cx="252256" cy="310626"/>
            </a:xfrm>
            <a:grpFill/>
          </p:grpSpPr>
          <p:sp>
            <p:nvSpPr>
              <p:cNvPr id="427" name="Freeform: Shape 426">
                <a:extLst>
                  <a:ext uri="{FF2B5EF4-FFF2-40B4-BE49-F238E27FC236}">
                    <a16:creationId xmlns:a16="http://schemas.microsoft.com/office/drawing/2014/main" id="{697B2BE3-FEC5-48E1-9CF8-638357BB64C7}"/>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8" name="Freeform: Shape 427">
                <a:extLst>
                  <a:ext uri="{FF2B5EF4-FFF2-40B4-BE49-F238E27FC236}">
                    <a16:creationId xmlns:a16="http://schemas.microsoft.com/office/drawing/2014/main" id="{194185F2-35E5-4EC8-AB52-6B5F861BEDCE}"/>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9" name="Freeform: Shape 428">
                <a:extLst>
                  <a:ext uri="{FF2B5EF4-FFF2-40B4-BE49-F238E27FC236}">
                    <a16:creationId xmlns:a16="http://schemas.microsoft.com/office/drawing/2014/main" id="{CC95CBD4-7CBA-43CE-9F26-B024E325072A}"/>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0" name="Freeform: Shape 429">
                <a:extLst>
                  <a:ext uri="{FF2B5EF4-FFF2-40B4-BE49-F238E27FC236}">
                    <a16:creationId xmlns:a16="http://schemas.microsoft.com/office/drawing/2014/main" id="{450822FA-FDF3-41D2-BB8C-DEF641202496}"/>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1" name="Freeform: Shape 430">
                <a:extLst>
                  <a:ext uri="{FF2B5EF4-FFF2-40B4-BE49-F238E27FC236}">
                    <a16:creationId xmlns:a16="http://schemas.microsoft.com/office/drawing/2014/main" id="{8CD4A709-4668-437C-879B-C1AC0D5F26D3}"/>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2" name="Freeform: Shape 431">
                <a:extLst>
                  <a:ext uri="{FF2B5EF4-FFF2-40B4-BE49-F238E27FC236}">
                    <a16:creationId xmlns:a16="http://schemas.microsoft.com/office/drawing/2014/main" id="{868DDE1A-1301-4D5F-AB92-D2D1D65899BE}"/>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33" name="Freeform: Shape 432">
                <a:extLst>
                  <a:ext uri="{FF2B5EF4-FFF2-40B4-BE49-F238E27FC236}">
                    <a16:creationId xmlns:a16="http://schemas.microsoft.com/office/drawing/2014/main" id="{EBCE69E7-FDFF-4E9C-81CE-0BEFA6B2470A}"/>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79" name="Group 378">
              <a:extLst>
                <a:ext uri="{FF2B5EF4-FFF2-40B4-BE49-F238E27FC236}">
                  <a16:creationId xmlns:a16="http://schemas.microsoft.com/office/drawing/2014/main" id="{A3EAA567-930A-4CF6-B868-BD671E51C1FF}"/>
                </a:ext>
              </a:extLst>
            </p:cNvPr>
            <p:cNvGrpSpPr/>
            <p:nvPr/>
          </p:nvGrpSpPr>
          <p:grpSpPr>
            <a:xfrm>
              <a:off x="5661814" y="4812833"/>
              <a:ext cx="334947" cy="412448"/>
              <a:chOff x="1672225" y="3323226"/>
              <a:chExt cx="252256" cy="310626"/>
            </a:xfrm>
            <a:grpFill/>
          </p:grpSpPr>
          <p:sp>
            <p:nvSpPr>
              <p:cNvPr id="420" name="Freeform: Shape 419">
                <a:extLst>
                  <a:ext uri="{FF2B5EF4-FFF2-40B4-BE49-F238E27FC236}">
                    <a16:creationId xmlns:a16="http://schemas.microsoft.com/office/drawing/2014/main" id="{607F5FF2-F4F4-4F03-BE98-B2076CEF30FC}"/>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1" name="Freeform: Shape 420">
                <a:extLst>
                  <a:ext uri="{FF2B5EF4-FFF2-40B4-BE49-F238E27FC236}">
                    <a16:creationId xmlns:a16="http://schemas.microsoft.com/office/drawing/2014/main" id="{338D4E74-C9F4-4036-9855-05FE76A39574}"/>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2" name="Freeform: Shape 421">
                <a:extLst>
                  <a:ext uri="{FF2B5EF4-FFF2-40B4-BE49-F238E27FC236}">
                    <a16:creationId xmlns:a16="http://schemas.microsoft.com/office/drawing/2014/main" id="{D214EDE0-8EDB-4D8E-83CB-BED175714065}"/>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3" name="Freeform: Shape 422">
                <a:extLst>
                  <a:ext uri="{FF2B5EF4-FFF2-40B4-BE49-F238E27FC236}">
                    <a16:creationId xmlns:a16="http://schemas.microsoft.com/office/drawing/2014/main" id="{3D4ABABA-9B9E-45F5-B177-664286CC7F0A}"/>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4" name="Freeform: Shape 423">
                <a:extLst>
                  <a:ext uri="{FF2B5EF4-FFF2-40B4-BE49-F238E27FC236}">
                    <a16:creationId xmlns:a16="http://schemas.microsoft.com/office/drawing/2014/main" id="{62C504DC-AC83-49D6-9722-CF2D64EFB3E0}"/>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5" name="Freeform: Shape 424">
                <a:extLst>
                  <a:ext uri="{FF2B5EF4-FFF2-40B4-BE49-F238E27FC236}">
                    <a16:creationId xmlns:a16="http://schemas.microsoft.com/office/drawing/2014/main" id="{579C447D-C5FB-49B7-B372-B68D3FEA56E3}"/>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26" name="Freeform: Shape 425">
                <a:extLst>
                  <a:ext uri="{FF2B5EF4-FFF2-40B4-BE49-F238E27FC236}">
                    <a16:creationId xmlns:a16="http://schemas.microsoft.com/office/drawing/2014/main" id="{8698EC9B-2238-45EA-9C04-ADDD79127C12}"/>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80" name="Group 379">
              <a:extLst>
                <a:ext uri="{FF2B5EF4-FFF2-40B4-BE49-F238E27FC236}">
                  <a16:creationId xmlns:a16="http://schemas.microsoft.com/office/drawing/2014/main" id="{68307ACA-8E04-404B-905C-428D7C9BF5CE}"/>
                </a:ext>
              </a:extLst>
            </p:cNvPr>
            <p:cNvGrpSpPr/>
            <p:nvPr/>
          </p:nvGrpSpPr>
          <p:grpSpPr>
            <a:xfrm>
              <a:off x="4918437" y="4812833"/>
              <a:ext cx="334947" cy="412448"/>
              <a:chOff x="1672225" y="3323226"/>
              <a:chExt cx="252256" cy="310626"/>
            </a:xfrm>
            <a:grpFill/>
          </p:grpSpPr>
          <p:sp>
            <p:nvSpPr>
              <p:cNvPr id="413" name="Freeform: Shape 412">
                <a:extLst>
                  <a:ext uri="{FF2B5EF4-FFF2-40B4-BE49-F238E27FC236}">
                    <a16:creationId xmlns:a16="http://schemas.microsoft.com/office/drawing/2014/main" id="{E3A4D99B-C0B1-4260-8762-BEB15E02AA5D}"/>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4" name="Freeform: Shape 413">
                <a:extLst>
                  <a:ext uri="{FF2B5EF4-FFF2-40B4-BE49-F238E27FC236}">
                    <a16:creationId xmlns:a16="http://schemas.microsoft.com/office/drawing/2014/main" id="{7E711F0C-9FCA-4089-9AE0-32740244410D}"/>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5" name="Freeform: Shape 414">
                <a:extLst>
                  <a:ext uri="{FF2B5EF4-FFF2-40B4-BE49-F238E27FC236}">
                    <a16:creationId xmlns:a16="http://schemas.microsoft.com/office/drawing/2014/main" id="{6FE0B982-0376-423D-B847-56A48DD100EE}"/>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6" name="Freeform: Shape 415">
                <a:extLst>
                  <a:ext uri="{FF2B5EF4-FFF2-40B4-BE49-F238E27FC236}">
                    <a16:creationId xmlns:a16="http://schemas.microsoft.com/office/drawing/2014/main" id="{6666AB88-F784-4F19-98F1-39B51BFDCF38}"/>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7" name="Freeform: Shape 416">
                <a:extLst>
                  <a:ext uri="{FF2B5EF4-FFF2-40B4-BE49-F238E27FC236}">
                    <a16:creationId xmlns:a16="http://schemas.microsoft.com/office/drawing/2014/main" id="{587AE22A-4388-4E24-8A1B-8A5398CEEC83}"/>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8" name="Freeform: Shape 417">
                <a:extLst>
                  <a:ext uri="{FF2B5EF4-FFF2-40B4-BE49-F238E27FC236}">
                    <a16:creationId xmlns:a16="http://schemas.microsoft.com/office/drawing/2014/main" id="{A178ADF1-7586-4119-8452-407F8B517EE9}"/>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9" name="Freeform: Shape 418">
                <a:extLst>
                  <a:ext uri="{FF2B5EF4-FFF2-40B4-BE49-F238E27FC236}">
                    <a16:creationId xmlns:a16="http://schemas.microsoft.com/office/drawing/2014/main" id="{DF5CA68A-CAF1-48F8-A63F-1CC68B6ECB87}"/>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81" name="Group 380">
              <a:extLst>
                <a:ext uri="{FF2B5EF4-FFF2-40B4-BE49-F238E27FC236}">
                  <a16:creationId xmlns:a16="http://schemas.microsoft.com/office/drawing/2014/main" id="{A387FC28-BC44-47E1-A1C0-2DC84EE05594}"/>
                </a:ext>
              </a:extLst>
            </p:cNvPr>
            <p:cNvGrpSpPr/>
            <p:nvPr/>
          </p:nvGrpSpPr>
          <p:grpSpPr>
            <a:xfrm>
              <a:off x="4175060" y="4812833"/>
              <a:ext cx="334947" cy="412448"/>
              <a:chOff x="1672225" y="3323226"/>
              <a:chExt cx="252256" cy="310626"/>
            </a:xfrm>
            <a:grpFill/>
          </p:grpSpPr>
          <p:sp>
            <p:nvSpPr>
              <p:cNvPr id="406" name="Freeform: Shape 405">
                <a:extLst>
                  <a:ext uri="{FF2B5EF4-FFF2-40B4-BE49-F238E27FC236}">
                    <a16:creationId xmlns:a16="http://schemas.microsoft.com/office/drawing/2014/main" id="{271D3E1B-629C-4597-9471-108817B4440D}"/>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7" name="Freeform: Shape 406">
                <a:extLst>
                  <a:ext uri="{FF2B5EF4-FFF2-40B4-BE49-F238E27FC236}">
                    <a16:creationId xmlns:a16="http://schemas.microsoft.com/office/drawing/2014/main" id="{A61CBC2A-AD29-4DBA-BAA5-F174E2B8E7F6}"/>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8" name="Freeform: Shape 407">
                <a:extLst>
                  <a:ext uri="{FF2B5EF4-FFF2-40B4-BE49-F238E27FC236}">
                    <a16:creationId xmlns:a16="http://schemas.microsoft.com/office/drawing/2014/main" id="{BCB51212-38B4-4E7C-A258-5562578E04A3}"/>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9" name="Freeform: Shape 408">
                <a:extLst>
                  <a:ext uri="{FF2B5EF4-FFF2-40B4-BE49-F238E27FC236}">
                    <a16:creationId xmlns:a16="http://schemas.microsoft.com/office/drawing/2014/main" id="{6C34E717-75E5-4FE5-A435-EE7D5FA0BFEB}"/>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0" name="Freeform: Shape 409">
                <a:extLst>
                  <a:ext uri="{FF2B5EF4-FFF2-40B4-BE49-F238E27FC236}">
                    <a16:creationId xmlns:a16="http://schemas.microsoft.com/office/drawing/2014/main" id="{7D57F2A1-31E7-49C3-925B-833C274877C6}"/>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1" name="Freeform: Shape 410">
                <a:extLst>
                  <a:ext uri="{FF2B5EF4-FFF2-40B4-BE49-F238E27FC236}">
                    <a16:creationId xmlns:a16="http://schemas.microsoft.com/office/drawing/2014/main" id="{8F72CB28-5584-4B54-8CB5-056ED76BD852}"/>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12" name="Freeform: Shape 411">
                <a:extLst>
                  <a:ext uri="{FF2B5EF4-FFF2-40B4-BE49-F238E27FC236}">
                    <a16:creationId xmlns:a16="http://schemas.microsoft.com/office/drawing/2014/main" id="{1C280663-213D-4C4C-A2D7-453C3171DA06}"/>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82" name="Group 381">
              <a:extLst>
                <a:ext uri="{FF2B5EF4-FFF2-40B4-BE49-F238E27FC236}">
                  <a16:creationId xmlns:a16="http://schemas.microsoft.com/office/drawing/2014/main" id="{DBF853ED-6156-4ADA-A659-CFF2EFD5C4A0}"/>
                </a:ext>
              </a:extLst>
            </p:cNvPr>
            <p:cNvGrpSpPr/>
            <p:nvPr/>
          </p:nvGrpSpPr>
          <p:grpSpPr>
            <a:xfrm>
              <a:off x="6405190" y="4812833"/>
              <a:ext cx="334947" cy="412448"/>
              <a:chOff x="1672225" y="3323226"/>
              <a:chExt cx="252256" cy="310626"/>
            </a:xfrm>
            <a:grpFill/>
          </p:grpSpPr>
          <p:sp>
            <p:nvSpPr>
              <p:cNvPr id="399" name="Freeform: Shape 398">
                <a:extLst>
                  <a:ext uri="{FF2B5EF4-FFF2-40B4-BE49-F238E27FC236}">
                    <a16:creationId xmlns:a16="http://schemas.microsoft.com/office/drawing/2014/main" id="{B7D8D1E4-AE50-4644-9768-EDB764A9B75B}"/>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0" name="Freeform: Shape 399">
                <a:extLst>
                  <a:ext uri="{FF2B5EF4-FFF2-40B4-BE49-F238E27FC236}">
                    <a16:creationId xmlns:a16="http://schemas.microsoft.com/office/drawing/2014/main" id="{E4D41F26-BD79-4642-B8DA-C7F83F1DDC6F}"/>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1" name="Freeform: Shape 400">
                <a:extLst>
                  <a:ext uri="{FF2B5EF4-FFF2-40B4-BE49-F238E27FC236}">
                    <a16:creationId xmlns:a16="http://schemas.microsoft.com/office/drawing/2014/main" id="{1740FF43-85F1-4589-A073-5DDD26CF17AF}"/>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2" name="Freeform: Shape 401">
                <a:extLst>
                  <a:ext uri="{FF2B5EF4-FFF2-40B4-BE49-F238E27FC236}">
                    <a16:creationId xmlns:a16="http://schemas.microsoft.com/office/drawing/2014/main" id="{A9F8A9C7-1737-4277-8DAD-753D05C140B0}"/>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3" name="Freeform: Shape 402">
                <a:extLst>
                  <a:ext uri="{FF2B5EF4-FFF2-40B4-BE49-F238E27FC236}">
                    <a16:creationId xmlns:a16="http://schemas.microsoft.com/office/drawing/2014/main" id="{82E9C625-0A56-4F5D-989E-1EA2BEB4D85D}"/>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4" name="Freeform: Shape 403">
                <a:extLst>
                  <a:ext uri="{FF2B5EF4-FFF2-40B4-BE49-F238E27FC236}">
                    <a16:creationId xmlns:a16="http://schemas.microsoft.com/office/drawing/2014/main" id="{E5CDAB17-0CA4-4971-81D5-7818DC307E09}"/>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405" name="Freeform: Shape 404">
                <a:extLst>
                  <a:ext uri="{FF2B5EF4-FFF2-40B4-BE49-F238E27FC236}">
                    <a16:creationId xmlns:a16="http://schemas.microsoft.com/office/drawing/2014/main" id="{1E276D51-E7E7-46E4-BA69-4FE14EB26538}"/>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83" name="Group 382">
              <a:extLst>
                <a:ext uri="{FF2B5EF4-FFF2-40B4-BE49-F238E27FC236}">
                  <a16:creationId xmlns:a16="http://schemas.microsoft.com/office/drawing/2014/main" id="{738C1105-702A-447A-AC00-BC9D26DC3255}"/>
                </a:ext>
              </a:extLst>
            </p:cNvPr>
            <p:cNvGrpSpPr/>
            <p:nvPr/>
          </p:nvGrpSpPr>
          <p:grpSpPr>
            <a:xfrm>
              <a:off x="7148566" y="4812833"/>
              <a:ext cx="334947" cy="412448"/>
              <a:chOff x="1672225" y="3323226"/>
              <a:chExt cx="252256" cy="310626"/>
            </a:xfrm>
            <a:grpFill/>
          </p:grpSpPr>
          <p:sp>
            <p:nvSpPr>
              <p:cNvPr id="392" name="Freeform: Shape 391">
                <a:extLst>
                  <a:ext uri="{FF2B5EF4-FFF2-40B4-BE49-F238E27FC236}">
                    <a16:creationId xmlns:a16="http://schemas.microsoft.com/office/drawing/2014/main" id="{F613C226-9AD2-4C98-8E48-8CE14CC60EB9}"/>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3" name="Freeform: Shape 392">
                <a:extLst>
                  <a:ext uri="{FF2B5EF4-FFF2-40B4-BE49-F238E27FC236}">
                    <a16:creationId xmlns:a16="http://schemas.microsoft.com/office/drawing/2014/main" id="{FF8D4A70-AB45-4401-AD50-F528BAE43356}"/>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4" name="Freeform: Shape 393">
                <a:extLst>
                  <a:ext uri="{FF2B5EF4-FFF2-40B4-BE49-F238E27FC236}">
                    <a16:creationId xmlns:a16="http://schemas.microsoft.com/office/drawing/2014/main" id="{5087A696-941F-4C3D-995B-6930CE273BEB}"/>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5" name="Freeform: Shape 394">
                <a:extLst>
                  <a:ext uri="{FF2B5EF4-FFF2-40B4-BE49-F238E27FC236}">
                    <a16:creationId xmlns:a16="http://schemas.microsoft.com/office/drawing/2014/main" id="{7BB7376A-67E3-463F-AD0D-A2E15261B090}"/>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6" name="Freeform: Shape 395">
                <a:extLst>
                  <a:ext uri="{FF2B5EF4-FFF2-40B4-BE49-F238E27FC236}">
                    <a16:creationId xmlns:a16="http://schemas.microsoft.com/office/drawing/2014/main" id="{5568A155-9DD8-40BD-8F57-994DDF63CCD6}"/>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7" name="Freeform: Shape 396">
                <a:extLst>
                  <a:ext uri="{FF2B5EF4-FFF2-40B4-BE49-F238E27FC236}">
                    <a16:creationId xmlns:a16="http://schemas.microsoft.com/office/drawing/2014/main" id="{DB49CB0C-C167-479A-BA54-AB279E401E0A}"/>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8" name="Freeform: Shape 397">
                <a:extLst>
                  <a:ext uri="{FF2B5EF4-FFF2-40B4-BE49-F238E27FC236}">
                    <a16:creationId xmlns:a16="http://schemas.microsoft.com/office/drawing/2014/main" id="{9262E720-13BF-40B6-B89C-690AB7CE8C8B}"/>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nvGrpSpPr>
            <p:cNvPr id="384" name="Group 383">
              <a:extLst>
                <a:ext uri="{FF2B5EF4-FFF2-40B4-BE49-F238E27FC236}">
                  <a16:creationId xmlns:a16="http://schemas.microsoft.com/office/drawing/2014/main" id="{1D6AA428-C1A4-456F-8973-D0DA825F9F94}"/>
                </a:ext>
              </a:extLst>
            </p:cNvPr>
            <p:cNvGrpSpPr/>
            <p:nvPr/>
          </p:nvGrpSpPr>
          <p:grpSpPr>
            <a:xfrm>
              <a:off x="5661813" y="4167844"/>
              <a:ext cx="334947" cy="412448"/>
              <a:chOff x="1672225" y="3323226"/>
              <a:chExt cx="252256" cy="310626"/>
            </a:xfrm>
            <a:grpFill/>
          </p:grpSpPr>
          <p:sp>
            <p:nvSpPr>
              <p:cNvPr id="385" name="Freeform: Shape 384">
                <a:extLst>
                  <a:ext uri="{FF2B5EF4-FFF2-40B4-BE49-F238E27FC236}">
                    <a16:creationId xmlns:a16="http://schemas.microsoft.com/office/drawing/2014/main" id="{8971EC12-32D1-425D-8112-049AAD19C7C6}"/>
                  </a:ext>
                </a:extLst>
              </p:cNvPr>
              <p:cNvSpPr/>
              <p:nvPr/>
            </p:nvSpPr>
            <p:spPr>
              <a:xfrm>
                <a:off x="1676825" y="3460493"/>
                <a:ext cx="247656" cy="142880"/>
              </a:xfrm>
              <a:custGeom>
                <a:avLst/>
                <a:gdLst>
                  <a:gd name="connsiteX0" fmla="*/ 212342 w 247650"/>
                  <a:gd name="connsiteY0" fmla="*/ 137848 h 142875"/>
                  <a:gd name="connsiteX1" fmla="*/ 234250 w 247650"/>
                  <a:gd name="connsiteY1" fmla="*/ 114988 h 142875"/>
                  <a:gd name="connsiteX2" fmla="*/ 238060 w 247650"/>
                  <a:gd name="connsiteY2" fmla="*/ 80698 h 142875"/>
                  <a:gd name="connsiteX3" fmla="*/ 200912 w 247650"/>
                  <a:gd name="connsiteY3" fmla="*/ 19738 h 142875"/>
                  <a:gd name="connsiteX4" fmla="*/ 179005 w 247650"/>
                  <a:gd name="connsiteY4" fmla="*/ 7355 h 142875"/>
                  <a:gd name="connsiteX5" fmla="*/ 123760 w 247650"/>
                  <a:gd name="connsiteY5" fmla="*/ 7355 h 142875"/>
                  <a:gd name="connsiteX6" fmla="*/ 71372 w 247650"/>
                  <a:gd name="connsiteY6" fmla="*/ 7355 h 142875"/>
                  <a:gd name="connsiteX7" fmla="*/ 48512 w 247650"/>
                  <a:gd name="connsiteY7" fmla="*/ 19738 h 142875"/>
                  <a:gd name="connsiteX8" fmla="*/ 11365 w 247650"/>
                  <a:gd name="connsiteY8" fmla="*/ 80698 h 142875"/>
                  <a:gd name="connsiteX9" fmla="*/ 15175 w 247650"/>
                  <a:gd name="connsiteY9" fmla="*/ 114988 h 142875"/>
                  <a:gd name="connsiteX10" fmla="*/ 37082 w 247650"/>
                  <a:gd name="connsiteY10" fmla="*/ 1378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42875">
                    <a:moveTo>
                      <a:pt x="212342" y="137848"/>
                    </a:moveTo>
                    <a:cubicBezTo>
                      <a:pt x="234250" y="114988"/>
                      <a:pt x="234250" y="114988"/>
                      <a:pt x="234250" y="114988"/>
                    </a:cubicBezTo>
                    <a:cubicBezTo>
                      <a:pt x="242822" y="105463"/>
                      <a:pt x="244727" y="92128"/>
                      <a:pt x="238060" y="80698"/>
                    </a:cubicBezTo>
                    <a:cubicBezTo>
                      <a:pt x="200912" y="19738"/>
                      <a:pt x="200912" y="19738"/>
                      <a:pt x="200912" y="19738"/>
                    </a:cubicBezTo>
                    <a:cubicBezTo>
                      <a:pt x="196150" y="12118"/>
                      <a:pt x="187577" y="7355"/>
                      <a:pt x="179005" y="7355"/>
                    </a:cubicBezTo>
                    <a:cubicBezTo>
                      <a:pt x="123760" y="7355"/>
                      <a:pt x="123760" y="7355"/>
                      <a:pt x="123760" y="7355"/>
                    </a:cubicBezTo>
                    <a:cubicBezTo>
                      <a:pt x="71372" y="7355"/>
                      <a:pt x="71372" y="7355"/>
                      <a:pt x="71372" y="7355"/>
                    </a:cubicBezTo>
                    <a:cubicBezTo>
                      <a:pt x="61847" y="7355"/>
                      <a:pt x="54227" y="12118"/>
                      <a:pt x="48512" y="19738"/>
                    </a:cubicBezTo>
                    <a:cubicBezTo>
                      <a:pt x="11365" y="80698"/>
                      <a:pt x="11365" y="80698"/>
                      <a:pt x="11365" y="80698"/>
                    </a:cubicBezTo>
                    <a:cubicBezTo>
                      <a:pt x="4697" y="91175"/>
                      <a:pt x="6602" y="105463"/>
                      <a:pt x="15175" y="114988"/>
                    </a:cubicBezTo>
                    <a:cubicBezTo>
                      <a:pt x="37082" y="137848"/>
                      <a:pt x="37082" y="137848"/>
                      <a:pt x="37082" y="137848"/>
                    </a:cubicBez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86" name="Freeform: Shape 385">
                <a:extLst>
                  <a:ext uri="{FF2B5EF4-FFF2-40B4-BE49-F238E27FC236}">
                    <a16:creationId xmlns:a16="http://schemas.microsoft.com/office/drawing/2014/main" id="{1CBD5922-3431-4786-B0DD-49585DCD4F21}"/>
                  </a:ext>
                </a:extLst>
              </p:cNvPr>
              <p:cNvSpPr/>
              <p:nvPr/>
            </p:nvSpPr>
            <p:spPr>
              <a:xfrm>
                <a:off x="1719889" y="3515739"/>
                <a:ext cx="161929" cy="95253"/>
              </a:xfrm>
              <a:custGeom>
                <a:avLst/>
                <a:gdLst>
                  <a:gd name="connsiteX0" fmla="*/ 150230 w 161925"/>
                  <a:gd name="connsiteY0" fmla="*/ 94985 h 95250"/>
                  <a:gd name="connsiteX1" fmla="*/ 13070 w 161925"/>
                  <a:gd name="connsiteY1" fmla="*/ 94985 h 95250"/>
                  <a:gd name="connsiteX2" fmla="*/ 7355 w 161925"/>
                  <a:gd name="connsiteY2" fmla="*/ 89270 h 95250"/>
                  <a:gd name="connsiteX3" fmla="*/ 7355 w 161925"/>
                  <a:gd name="connsiteY3" fmla="*/ 13070 h 95250"/>
                  <a:gd name="connsiteX4" fmla="*/ 13070 w 161925"/>
                  <a:gd name="connsiteY4" fmla="*/ 7355 h 95250"/>
                  <a:gd name="connsiteX5" fmla="*/ 150230 w 161925"/>
                  <a:gd name="connsiteY5" fmla="*/ 7355 h 95250"/>
                  <a:gd name="connsiteX6" fmla="*/ 155945 w 161925"/>
                  <a:gd name="connsiteY6" fmla="*/ 13070 h 95250"/>
                  <a:gd name="connsiteX7" fmla="*/ 155945 w 161925"/>
                  <a:gd name="connsiteY7" fmla="*/ 89270 h 95250"/>
                  <a:gd name="connsiteX8" fmla="*/ 150230 w 161925"/>
                  <a:gd name="connsiteY8" fmla="*/ 94985 h 95250"/>
                  <a:gd name="connsiteX9" fmla="*/ 150230 w 161925"/>
                  <a:gd name="connsiteY9" fmla="*/ 949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95250">
                    <a:moveTo>
                      <a:pt x="150230" y="94985"/>
                    </a:moveTo>
                    <a:cubicBezTo>
                      <a:pt x="13070" y="94985"/>
                      <a:pt x="13070" y="94985"/>
                      <a:pt x="13070" y="94985"/>
                    </a:cubicBezTo>
                    <a:cubicBezTo>
                      <a:pt x="10213" y="94985"/>
                      <a:pt x="7355" y="92128"/>
                      <a:pt x="7355" y="89270"/>
                    </a:cubicBezTo>
                    <a:cubicBezTo>
                      <a:pt x="7355" y="13070"/>
                      <a:pt x="7355" y="13070"/>
                      <a:pt x="7355" y="13070"/>
                    </a:cubicBezTo>
                    <a:cubicBezTo>
                      <a:pt x="7355" y="10213"/>
                      <a:pt x="10213" y="7355"/>
                      <a:pt x="13070" y="7355"/>
                    </a:cubicBezTo>
                    <a:cubicBezTo>
                      <a:pt x="150230" y="7355"/>
                      <a:pt x="150230" y="7355"/>
                      <a:pt x="150230" y="7355"/>
                    </a:cubicBezTo>
                    <a:cubicBezTo>
                      <a:pt x="153088" y="7355"/>
                      <a:pt x="155945" y="10213"/>
                      <a:pt x="155945" y="13070"/>
                    </a:cubicBezTo>
                    <a:cubicBezTo>
                      <a:pt x="155945" y="89270"/>
                      <a:pt x="155945" y="89270"/>
                      <a:pt x="155945" y="89270"/>
                    </a:cubicBezTo>
                    <a:cubicBezTo>
                      <a:pt x="155945" y="93080"/>
                      <a:pt x="154040" y="94985"/>
                      <a:pt x="150230" y="94985"/>
                    </a:cubicBezTo>
                    <a:lnTo>
                      <a:pt x="150230" y="94985"/>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87" name="Freeform: Shape 386">
                <a:extLst>
                  <a:ext uri="{FF2B5EF4-FFF2-40B4-BE49-F238E27FC236}">
                    <a16:creationId xmlns:a16="http://schemas.microsoft.com/office/drawing/2014/main" id="{0C82ADE4-4F31-4389-8030-1BF3AF72A2C0}"/>
                  </a:ext>
                </a:extLst>
              </p:cNvPr>
              <p:cNvSpPr/>
              <p:nvPr/>
            </p:nvSpPr>
            <p:spPr>
              <a:xfrm>
                <a:off x="1691313" y="3624327"/>
                <a:ext cx="219081" cy="9525"/>
              </a:xfrm>
              <a:custGeom>
                <a:avLst/>
                <a:gdLst>
                  <a:gd name="connsiteX0" fmla="*/ 7355 w 219075"/>
                  <a:gd name="connsiteY0" fmla="*/ 7355 h 9525"/>
                  <a:gd name="connsiteX1" fmla="*/ 214048 w 219075"/>
                  <a:gd name="connsiteY1" fmla="*/ 7355 h 9525"/>
                </a:gdLst>
                <a:ahLst/>
                <a:cxnLst>
                  <a:cxn ang="0">
                    <a:pos x="connsiteX0" y="connsiteY0"/>
                  </a:cxn>
                  <a:cxn ang="0">
                    <a:pos x="connsiteX1" y="connsiteY1"/>
                  </a:cxn>
                </a:cxnLst>
                <a:rect l="l" t="t" r="r" b="b"/>
                <a:pathLst>
                  <a:path w="219075" h="9525">
                    <a:moveTo>
                      <a:pt x="7355" y="7355"/>
                    </a:moveTo>
                    <a:lnTo>
                      <a:pt x="214048" y="7355"/>
                    </a:lnTo>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88" name="Freeform: Shape 387">
                <a:extLst>
                  <a:ext uri="{FF2B5EF4-FFF2-40B4-BE49-F238E27FC236}">
                    <a16:creationId xmlns:a16="http://schemas.microsoft.com/office/drawing/2014/main" id="{A2160B17-ECF6-4715-B9B0-6ABCA26B9B3A}"/>
                  </a:ext>
                </a:extLst>
              </p:cNvPr>
              <p:cNvSpPr/>
              <p:nvPr/>
            </p:nvSpPr>
            <p:spPr>
              <a:xfrm>
                <a:off x="1749416" y="3341415"/>
                <a:ext cx="104778" cy="104778"/>
              </a:xfrm>
              <a:custGeom>
                <a:avLst/>
                <a:gdLst>
                  <a:gd name="connsiteX0" fmla="*/ 7355 w 104775"/>
                  <a:gd name="connsiteY0" fmla="*/ 54980 h 104775"/>
                  <a:gd name="connsiteX1" fmla="*/ 53075 w 104775"/>
                  <a:gd name="connsiteY1" fmla="*/ 7355 h 104775"/>
                  <a:gd name="connsiteX2" fmla="*/ 98795 w 104775"/>
                  <a:gd name="connsiteY2" fmla="*/ 54980 h 104775"/>
                  <a:gd name="connsiteX3" fmla="*/ 53075 w 104775"/>
                  <a:gd name="connsiteY3" fmla="*/ 102605 h 104775"/>
                  <a:gd name="connsiteX4" fmla="*/ 7355 w 104775"/>
                  <a:gd name="connsiteY4" fmla="*/ 54980 h 104775"/>
                  <a:gd name="connsiteX5" fmla="*/ 7355 w 104775"/>
                  <a:gd name="connsiteY5" fmla="*/ 549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7355" y="54980"/>
                    </a:moveTo>
                    <a:cubicBezTo>
                      <a:pt x="7355" y="28310"/>
                      <a:pt x="27358" y="7355"/>
                      <a:pt x="53075" y="7355"/>
                    </a:cubicBezTo>
                    <a:cubicBezTo>
                      <a:pt x="78793" y="7355"/>
                      <a:pt x="98795" y="29263"/>
                      <a:pt x="98795" y="54980"/>
                    </a:cubicBezTo>
                    <a:cubicBezTo>
                      <a:pt x="98795" y="81650"/>
                      <a:pt x="78793" y="102605"/>
                      <a:pt x="53075" y="102605"/>
                    </a:cubicBezTo>
                    <a:cubicBezTo>
                      <a:pt x="27358" y="102605"/>
                      <a:pt x="7355" y="80698"/>
                      <a:pt x="7355" y="54980"/>
                    </a:cubicBezTo>
                    <a:lnTo>
                      <a:pt x="7355" y="54980"/>
                    </a:lnTo>
                    <a:close/>
                  </a:path>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89" name="Freeform: Shape 388">
                <a:extLst>
                  <a:ext uri="{FF2B5EF4-FFF2-40B4-BE49-F238E27FC236}">
                    <a16:creationId xmlns:a16="http://schemas.microsoft.com/office/drawing/2014/main" id="{37A150BD-3073-454D-863D-253AEEA0618A}"/>
                  </a:ext>
                </a:extLst>
              </p:cNvPr>
              <p:cNvSpPr/>
              <p:nvPr/>
            </p:nvSpPr>
            <p:spPr>
              <a:xfrm>
                <a:off x="1672225" y="3323325"/>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0" name="Freeform: Shape 389">
                <a:extLst>
                  <a:ext uri="{FF2B5EF4-FFF2-40B4-BE49-F238E27FC236}">
                    <a16:creationId xmlns:a16="http://schemas.microsoft.com/office/drawing/2014/main" id="{C0A0D7F2-2C3C-4776-876C-14344082782E}"/>
                  </a:ext>
                </a:extLst>
              </p:cNvPr>
              <p:cNvSpPr/>
              <p:nvPr/>
            </p:nvSpPr>
            <p:spPr>
              <a:xfrm>
                <a:off x="1672465" y="3323500"/>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sp>
            <p:nvSpPr>
              <p:cNvPr id="391" name="Freeform: Shape 390">
                <a:extLst>
                  <a:ext uri="{FF2B5EF4-FFF2-40B4-BE49-F238E27FC236}">
                    <a16:creationId xmlns:a16="http://schemas.microsoft.com/office/drawing/2014/main" id="{471992E3-E8EF-49FE-B787-6F97C46EE9DC}"/>
                  </a:ext>
                </a:extLst>
              </p:cNvPr>
              <p:cNvSpPr/>
              <p:nvPr/>
            </p:nvSpPr>
            <p:spPr>
              <a:xfrm>
                <a:off x="1672226" y="3323226"/>
                <a:ext cx="9525" cy="9525"/>
              </a:xfrm>
              <a:custGeom>
                <a:avLst/>
                <a:gdLst/>
                <a:ahLst/>
                <a:cxnLst/>
                <a:rect l="l" t="t" r="r" b="b"/>
                <a:pathLst>
                  <a:path w="9525" h="9525"/>
                </a:pathLst>
              </a:custGeom>
              <a:grpFill/>
              <a:ln w="15875" cap="sq">
                <a:solidFill>
                  <a:srgbClr val="4B53BC"/>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fr-fr" sz="900" dirty="0">
                  <a:solidFill>
                    <a:srgbClr val="4B53BC"/>
                  </a:solidFill>
                  <a:cs typeface="Segoe UI"/>
                </a:endParaRPr>
              </a:p>
            </p:txBody>
          </p:sp>
        </p:grpSp>
      </p:grpSp>
      <p:grpSp>
        <p:nvGrpSpPr>
          <p:cNvPr id="490" name="Group 489">
            <a:extLst>
              <a:ext uri="{FF2B5EF4-FFF2-40B4-BE49-F238E27FC236}">
                <a16:creationId xmlns:a16="http://schemas.microsoft.com/office/drawing/2014/main" id="{6D309797-B152-4E34-AD18-46D6D1765A95}"/>
              </a:ext>
            </a:extLst>
          </p:cNvPr>
          <p:cNvGrpSpPr/>
          <p:nvPr/>
        </p:nvGrpSpPr>
        <p:grpSpPr>
          <a:xfrm>
            <a:off x="8283582" y="1956167"/>
            <a:ext cx="3144374" cy="2044333"/>
            <a:chOff x="8157478" y="1956167"/>
            <a:chExt cx="3309084" cy="2151420"/>
          </a:xfrm>
        </p:grpSpPr>
        <p:sp>
          <p:nvSpPr>
            <p:cNvPr id="491" name="MeetingPlanner_EBF2" title="Icon of a person in front of a calendar">
              <a:extLst>
                <a:ext uri="{FF2B5EF4-FFF2-40B4-BE49-F238E27FC236}">
                  <a16:creationId xmlns:a16="http://schemas.microsoft.com/office/drawing/2014/main" id="{60797E6A-6E4A-4C08-B679-B65EC3121BAA}"/>
                </a:ext>
              </a:extLst>
            </p:cNvPr>
            <p:cNvSpPr>
              <a:spLocks noChangeAspect="1" noEditPoints="1"/>
            </p:cNvSpPr>
            <p:nvPr/>
          </p:nvSpPr>
          <p:spPr bwMode="auto">
            <a:xfrm>
              <a:off x="8157478"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2" name="MeetingPlanner_EBF2" title="Icon of a person in front of a calendar">
              <a:extLst>
                <a:ext uri="{FF2B5EF4-FFF2-40B4-BE49-F238E27FC236}">
                  <a16:creationId xmlns:a16="http://schemas.microsoft.com/office/drawing/2014/main" id="{1867F1C9-C8C7-40FE-8545-83F116D6DACE}"/>
                </a:ext>
              </a:extLst>
            </p:cNvPr>
            <p:cNvSpPr>
              <a:spLocks noChangeAspect="1" noEditPoints="1"/>
            </p:cNvSpPr>
            <p:nvPr/>
          </p:nvSpPr>
          <p:spPr bwMode="auto">
            <a:xfrm>
              <a:off x="8653002"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3" name="MeetingPlanner_EBF2" title="Icon of a person in front of a calendar">
              <a:extLst>
                <a:ext uri="{FF2B5EF4-FFF2-40B4-BE49-F238E27FC236}">
                  <a16:creationId xmlns:a16="http://schemas.microsoft.com/office/drawing/2014/main" id="{18D967DA-7CD5-4694-98CF-E9F7AF54F764}"/>
                </a:ext>
              </a:extLst>
            </p:cNvPr>
            <p:cNvSpPr>
              <a:spLocks noChangeAspect="1" noEditPoints="1"/>
            </p:cNvSpPr>
            <p:nvPr/>
          </p:nvSpPr>
          <p:spPr bwMode="auto">
            <a:xfrm>
              <a:off x="9148526"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4" name="MeetingPlanner_EBF2" title="Icon of a person in front of a calendar">
              <a:extLst>
                <a:ext uri="{FF2B5EF4-FFF2-40B4-BE49-F238E27FC236}">
                  <a16:creationId xmlns:a16="http://schemas.microsoft.com/office/drawing/2014/main" id="{C38187C0-6122-4982-A59B-A6B0C2DF6CE0}"/>
                </a:ext>
              </a:extLst>
            </p:cNvPr>
            <p:cNvSpPr>
              <a:spLocks noChangeAspect="1" noEditPoints="1"/>
            </p:cNvSpPr>
            <p:nvPr/>
          </p:nvSpPr>
          <p:spPr bwMode="auto">
            <a:xfrm>
              <a:off x="9644049"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5" name="MeetingPlanner_EBF2" title="Icon of a person in front of a calendar">
              <a:extLst>
                <a:ext uri="{FF2B5EF4-FFF2-40B4-BE49-F238E27FC236}">
                  <a16:creationId xmlns:a16="http://schemas.microsoft.com/office/drawing/2014/main" id="{3DFA985A-988D-495C-8A2D-2C2C75167901}"/>
                </a:ext>
              </a:extLst>
            </p:cNvPr>
            <p:cNvSpPr>
              <a:spLocks noChangeAspect="1" noEditPoints="1"/>
            </p:cNvSpPr>
            <p:nvPr/>
          </p:nvSpPr>
          <p:spPr bwMode="auto">
            <a:xfrm>
              <a:off x="10139573"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6" name="MeetingPlanner_EBF2" title="Icon of a person in front of a calendar">
              <a:extLst>
                <a:ext uri="{FF2B5EF4-FFF2-40B4-BE49-F238E27FC236}">
                  <a16:creationId xmlns:a16="http://schemas.microsoft.com/office/drawing/2014/main" id="{C8C33772-C245-49EA-B217-CBC5999A94B9}"/>
                </a:ext>
              </a:extLst>
            </p:cNvPr>
            <p:cNvSpPr>
              <a:spLocks noChangeAspect="1" noEditPoints="1"/>
            </p:cNvSpPr>
            <p:nvPr/>
          </p:nvSpPr>
          <p:spPr bwMode="auto">
            <a:xfrm>
              <a:off x="10635097"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7" name="MeetingPlanner_EBF2" title="Icon of a person in front of a calendar">
              <a:extLst>
                <a:ext uri="{FF2B5EF4-FFF2-40B4-BE49-F238E27FC236}">
                  <a16:creationId xmlns:a16="http://schemas.microsoft.com/office/drawing/2014/main" id="{53FADA4B-D687-4DB4-9494-4406FCC8F69F}"/>
                </a:ext>
              </a:extLst>
            </p:cNvPr>
            <p:cNvSpPr>
              <a:spLocks noChangeAspect="1" noEditPoints="1"/>
            </p:cNvSpPr>
            <p:nvPr/>
          </p:nvSpPr>
          <p:spPr bwMode="auto">
            <a:xfrm>
              <a:off x="11130621" y="195616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8" name="MeetingPlanner_EBF2" title="Icon of a person in front of a calendar">
              <a:extLst>
                <a:ext uri="{FF2B5EF4-FFF2-40B4-BE49-F238E27FC236}">
                  <a16:creationId xmlns:a16="http://schemas.microsoft.com/office/drawing/2014/main" id="{324B4302-91A4-4DA7-9E15-9B6EE02D5A27}"/>
                </a:ext>
              </a:extLst>
            </p:cNvPr>
            <p:cNvSpPr>
              <a:spLocks noChangeAspect="1" noEditPoints="1"/>
            </p:cNvSpPr>
            <p:nvPr/>
          </p:nvSpPr>
          <p:spPr bwMode="auto">
            <a:xfrm>
              <a:off x="8157478"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499" name="MeetingPlanner_EBF2" title="Icon of a person in front of a calendar">
              <a:extLst>
                <a:ext uri="{FF2B5EF4-FFF2-40B4-BE49-F238E27FC236}">
                  <a16:creationId xmlns:a16="http://schemas.microsoft.com/office/drawing/2014/main" id="{C233E9F6-8347-4163-B6EA-9CC32C4778C0}"/>
                </a:ext>
              </a:extLst>
            </p:cNvPr>
            <p:cNvSpPr>
              <a:spLocks noChangeAspect="1" noEditPoints="1"/>
            </p:cNvSpPr>
            <p:nvPr/>
          </p:nvSpPr>
          <p:spPr bwMode="auto">
            <a:xfrm>
              <a:off x="8653002"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0" name="MeetingPlanner_EBF2" title="Icon of a person in front of a calendar">
              <a:extLst>
                <a:ext uri="{FF2B5EF4-FFF2-40B4-BE49-F238E27FC236}">
                  <a16:creationId xmlns:a16="http://schemas.microsoft.com/office/drawing/2014/main" id="{C0BE83B6-9933-42AA-8C1C-79CF82526B04}"/>
                </a:ext>
              </a:extLst>
            </p:cNvPr>
            <p:cNvSpPr>
              <a:spLocks noChangeAspect="1" noEditPoints="1"/>
            </p:cNvSpPr>
            <p:nvPr/>
          </p:nvSpPr>
          <p:spPr bwMode="auto">
            <a:xfrm>
              <a:off x="9148526"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1" name="MeetingPlanner_EBF2" title="Icon of a person in front of a calendar">
              <a:extLst>
                <a:ext uri="{FF2B5EF4-FFF2-40B4-BE49-F238E27FC236}">
                  <a16:creationId xmlns:a16="http://schemas.microsoft.com/office/drawing/2014/main" id="{5A8FE997-5709-424C-8AD7-750664FE14A3}"/>
                </a:ext>
              </a:extLst>
            </p:cNvPr>
            <p:cNvSpPr>
              <a:spLocks noChangeAspect="1" noEditPoints="1"/>
            </p:cNvSpPr>
            <p:nvPr/>
          </p:nvSpPr>
          <p:spPr bwMode="auto">
            <a:xfrm>
              <a:off x="9644049"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2" name="MeetingPlanner_EBF2" title="Icon of a person in front of a calendar">
              <a:extLst>
                <a:ext uri="{FF2B5EF4-FFF2-40B4-BE49-F238E27FC236}">
                  <a16:creationId xmlns:a16="http://schemas.microsoft.com/office/drawing/2014/main" id="{0453557B-5C2C-42EC-85F4-B67765A9486C}"/>
                </a:ext>
              </a:extLst>
            </p:cNvPr>
            <p:cNvSpPr>
              <a:spLocks noChangeAspect="1" noEditPoints="1"/>
            </p:cNvSpPr>
            <p:nvPr/>
          </p:nvSpPr>
          <p:spPr bwMode="auto">
            <a:xfrm>
              <a:off x="10139573"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3" name="MeetingPlanner_EBF2" title="Icon of a person in front of a calendar">
              <a:extLst>
                <a:ext uri="{FF2B5EF4-FFF2-40B4-BE49-F238E27FC236}">
                  <a16:creationId xmlns:a16="http://schemas.microsoft.com/office/drawing/2014/main" id="{A12B75BD-EF1B-42AB-A587-D536F58083CC}"/>
                </a:ext>
              </a:extLst>
            </p:cNvPr>
            <p:cNvSpPr>
              <a:spLocks noChangeAspect="1" noEditPoints="1"/>
            </p:cNvSpPr>
            <p:nvPr/>
          </p:nvSpPr>
          <p:spPr bwMode="auto">
            <a:xfrm>
              <a:off x="10635097"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4" name="MeetingPlanner_EBF2" title="Icon of a person in front of a calendar">
              <a:extLst>
                <a:ext uri="{FF2B5EF4-FFF2-40B4-BE49-F238E27FC236}">
                  <a16:creationId xmlns:a16="http://schemas.microsoft.com/office/drawing/2014/main" id="{2E2902BC-DDC6-4E2B-8751-6125B575E3BF}"/>
                </a:ext>
              </a:extLst>
            </p:cNvPr>
            <p:cNvSpPr>
              <a:spLocks noChangeAspect="1" noEditPoints="1"/>
            </p:cNvSpPr>
            <p:nvPr/>
          </p:nvSpPr>
          <p:spPr bwMode="auto">
            <a:xfrm>
              <a:off x="11130621" y="2404379"/>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5" name="MeetingPlanner_EBF2" title="Icon of a person in front of a calendar">
              <a:extLst>
                <a:ext uri="{FF2B5EF4-FFF2-40B4-BE49-F238E27FC236}">
                  <a16:creationId xmlns:a16="http://schemas.microsoft.com/office/drawing/2014/main" id="{B0D50BE0-6CB4-4B15-8B42-B040C9C2093B}"/>
                </a:ext>
              </a:extLst>
            </p:cNvPr>
            <p:cNvSpPr>
              <a:spLocks noChangeAspect="1" noEditPoints="1"/>
            </p:cNvSpPr>
            <p:nvPr/>
          </p:nvSpPr>
          <p:spPr bwMode="auto">
            <a:xfrm>
              <a:off x="8157478"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6" name="MeetingPlanner_EBF2" title="Icon of a person in front of a calendar">
              <a:extLst>
                <a:ext uri="{FF2B5EF4-FFF2-40B4-BE49-F238E27FC236}">
                  <a16:creationId xmlns:a16="http://schemas.microsoft.com/office/drawing/2014/main" id="{0FDF4185-2A48-47A5-BD34-60E94CF18C46}"/>
                </a:ext>
              </a:extLst>
            </p:cNvPr>
            <p:cNvSpPr>
              <a:spLocks noChangeAspect="1" noEditPoints="1"/>
            </p:cNvSpPr>
            <p:nvPr/>
          </p:nvSpPr>
          <p:spPr bwMode="auto">
            <a:xfrm>
              <a:off x="8653002"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7" name="MeetingPlanner_EBF2" title="Icon of a person in front of a calendar">
              <a:extLst>
                <a:ext uri="{FF2B5EF4-FFF2-40B4-BE49-F238E27FC236}">
                  <a16:creationId xmlns:a16="http://schemas.microsoft.com/office/drawing/2014/main" id="{DC6CAFF5-F5C3-4CBE-8C4E-2BA732ADF6DD}"/>
                </a:ext>
              </a:extLst>
            </p:cNvPr>
            <p:cNvSpPr>
              <a:spLocks noChangeAspect="1" noEditPoints="1"/>
            </p:cNvSpPr>
            <p:nvPr/>
          </p:nvSpPr>
          <p:spPr bwMode="auto">
            <a:xfrm>
              <a:off x="9148526"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8" name="MeetingPlanner_EBF2" title="Icon of a person in front of a calendar">
              <a:extLst>
                <a:ext uri="{FF2B5EF4-FFF2-40B4-BE49-F238E27FC236}">
                  <a16:creationId xmlns:a16="http://schemas.microsoft.com/office/drawing/2014/main" id="{DA8DC7F4-A662-4F76-8753-0782BE729318}"/>
                </a:ext>
              </a:extLst>
            </p:cNvPr>
            <p:cNvSpPr>
              <a:spLocks noChangeAspect="1" noEditPoints="1"/>
            </p:cNvSpPr>
            <p:nvPr/>
          </p:nvSpPr>
          <p:spPr bwMode="auto">
            <a:xfrm>
              <a:off x="9644049"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09" name="MeetingPlanner_EBF2" title="Icon of a person in front of a calendar">
              <a:extLst>
                <a:ext uri="{FF2B5EF4-FFF2-40B4-BE49-F238E27FC236}">
                  <a16:creationId xmlns:a16="http://schemas.microsoft.com/office/drawing/2014/main" id="{219687D8-C83A-435D-A775-802E99C1CEA3}"/>
                </a:ext>
              </a:extLst>
            </p:cNvPr>
            <p:cNvSpPr>
              <a:spLocks noChangeAspect="1" noEditPoints="1"/>
            </p:cNvSpPr>
            <p:nvPr/>
          </p:nvSpPr>
          <p:spPr bwMode="auto">
            <a:xfrm>
              <a:off x="10139573"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0" name="MeetingPlanner_EBF2" title="Icon of a person in front of a calendar">
              <a:extLst>
                <a:ext uri="{FF2B5EF4-FFF2-40B4-BE49-F238E27FC236}">
                  <a16:creationId xmlns:a16="http://schemas.microsoft.com/office/drawing/2014/main" id="{2F8681A8-AF95-4354-A228-E1BF99315D79}"/>
                </a:ext>
              </a:extLst>
            </p:cNvPr>
            <p:cNvSpPr>
              <a:spLocks noChangeAspect="1" noEditPoints="1"/>
            </p:cNvSpPr>
            <p:nvPr/>
          </p:nvSpPr>
          <p:spPr bwMode="auto">
            <a:xfrm>
              <a:off x="10635097"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1" name="MeetingPlanner_EBF2" title="Icon of a person in front of a calendar">
              <a:extLst>
                <a:ext uri="{FF2B5EF4-FFF2-40B4-BE49-F238E27FC236}">
                  <a16:creationId xmlns:a16="http://schemas.microsoft.com/office/drawing/2014/main" id="{855D32F4-CF28-4642-BFA9-5859E3A6C0C5}"/>
                </a:ext>
              </a:extLst>
            </p:cNvPr>
            <p:cNvSpPr>
              <a:spLocks noChangeAspect="1" noEditPoints="1"/>
            </p:cNvSpPr>
            <p:nvPr/>
          </p:nvSpPr>
          <p:spPr bwMode="auto">
            <a:xfrm>
              <a:off x="11130621" y="2852592"/>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2" name="MeetingPlanner_EBF2" title="Icon of a person in front of a calendar">
              <a:extLst>
                <a:ext uri="{FF2B5EF4-FFF2-40B4-BE49-F238E27FC236}">
                  <a16:creationId xmlns:a16="http://schemas.microsoft.com/office/drawing/2014/main" id="{741FECFE-AC8F-427E-91F8-A0BE2D1E93A6}"/>
                </a:ext>
              </a:extLst>
            </p:cNvPr>
            <p:cNvSpPr>
              <a:spLocks noChangeAspect="1" noEditPoints="1"/>
            </p:cNvSpPr>
            <p:nvPr/>
          </p:nvSpPr>
          <p:spPr bwMode="auto">
            <a:xfrm>
              <a:off x="8157478"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3" name="MeetingPlanner_EBF2" title="Icon of a person in front of a calendar">
              <a:extLst>
                <a:ext uri="{FF2B5EF4-FFF2-40B4-BE49-F238E27FC236}">
                  <a16:creationId xmlns:a16="http://schemas.microsoft.com/office/drawing/2014/main" id="{0C836734-FA6D-4E8C-9816-DA4F032638D0}"/>
                </a:ext>
              </a:extLst>
            </p:cNvPr>
            <p:cNvSpPr>
              <a:spLocks noChangeAspect="1" noEditPoints="1"/>
            </p:cNvSpPr>
            <p:nvPr/>
          </p:nvSpPr>
          <p:spPr bwMode="auto">
            <a:xfrm>
              <a:off x="8653002"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4" name="MeetingPlanner_EBF2" title="Icon of a person in front of a calendar">
              <a:extLst>
                <a:ext uri="{FF2B5EF4-FFF2-40B4-BE49-F238E27FC236}">
                  <a16:creationId xmlns:a16="http://schemas.microsoft.com/office/drawing/2014/main" id="{809F5FEE-B09F-4824-AC0E-9A3C19A2470D}"/>
                </a:ext>
              </a:extLst>
            </p:cNvPr>
            <p:cNvSpPr>
              <a:spLocks noChangeAspect="1" noEditPoints="1"/>
            </p:cNvSpPr>
            <p:nvPr/>
          </p:nvSpPr>
          <p:spPr bwMode="auto">
            <a:xfrm>
              <a:off x="9148526"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5" name="MeetingPlanner_EBF2" title="Icon of a person in front of a calendar">
              <a:extLst>
                <a:ext uri="{FF2B5EF4-FFF2-40B4-BE49-F238E27FC236}">
                  <a16:creationId xmlns:a16="http://schemas.microsoft.com/office/drawing/2014/main" id="{5AF2E1A5-5F16-4E59-A201-FB234BF9C601}"/>
                </a:ext>
              </a:extLst>
            </p:cNvPr>
            <p:cNvSpPr>
              <a:spLocks noChangeAspect="1" noEditPoints="1"/>
            </p:cNvSpPr>
            <p:nvPr/>
          </p:nvSpPr>
          <p:spPr bwMode="auto">
            <a:xfrm>
              <a:off x="9644049"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6" name="MeetingPlanner_EBF2" title="Icon of a person in front of a calendar">
              <a:extLst>
                <a:ext uri="{FF2B5EF4-FFF2-40B4-BE49-F238E27FC236}">
                  <a16:creationId xmlns:a16="http://schemas.microsoft.com/office/drawing/2014/main" id="{E599365A-95C3-4EF9-BC83-DFC839D3C0BE}"/>
                </a:ext>
              </a:extLst>
            </p:cNvPr>
            <p:cNvSpPr>
              <a:spLocks noChangeAspect="1" noEditPoints="1"/>
            </p:cNvSpPr>
            <p:nvPr/>
          </p:nvSpPr>
          <p:spPr bwMode="auto">
            <a:xfrm>
              <a:off x="10139573"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7" name="MeetingPlanner_EBF2" title="Icon of a person in front of a calendar">
              <a:extLst>
                <a:ext uri="{FF2B5EF4-FFF2-40B4-BE49-F238E27FC236}">
                  <a16:creationId xmlns:a16="http://schemas.microsoft.com/office/drawing/2014/main" id="{3992C220-4606-45A6-BD29-9B2ECB642182}"/>
                </a:ext>
              </a:extLst>
            </p:cNvPr>
            <p:cNvSpPr>
              <a:spLocks noChangeAspect="1" noEditPoints="1"/>
            </p:cNvSpPr>
            <p:nvPr/>
          </p:nvSpPr>
          <p:spPr bwMode="auto">
            <a:xfrm>
              <a:off x="10635097"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8" name="MeetingPlanner_EBF2" title="Icon of a person in front of a calendar">
              <a:extLst>
                <a:ext uri="{FF2B5EF4-FFF2-40B4-BE49-F238E27FC236}">
                  <a16:creationId xmlns:a16="http://schemas.microsoft.com/office/drawing/2014/main" id="{FF360362-6471-4943-9F83-C7AC396D5A55}"/>
                </a:ext>
              </a:extLst>
            </p:cNvPr>
            <p:cNvSpPr>
              <a:spLocks noChangeAspect="1" noEditPoints="1"/>
            </p:cNvSpPr>
            <p:nvPr/>
          </p:nvSpPr>
          <p:spPr bwMode="auto">
            <a:xfrm>
              <a:off x="11130621" y="3300804"/>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19" name="MeetingPlanner_EBF2" title="Icon of a person in front of a calendar">
              <a:extLst>
                <a:ext uri="{FF2B5EF4-FFF2-40B4-BE49-F238E27FC236}">
                  <a16:creationId xmlns:a16="http://schemas.microsoft.com/office/drawing/2014/main" id="{D184BEA6-AE4F-4BD2-8DBC-834FCBFB1571}"/>
                </a:ext>
              </a:extLst>
            </p:cNvPr>
            <p:cNvSpPr>
              <a:spLocks noChangeAspect="1" noEditPoints="1"/>
            </p:cNvSpPr>
            <p:nvPr/>
          </p:nvSpPr>
          <p:spPr bwMode="auto">
            <a:xfrm>
              <a:off x="8157478" y="374901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20" name="MeetingPlanner_EBF2" title="Icon of a person in front of a calendar">
              <a:extLst>
                <a:ext uri="{FF2B5EF4-FFF2-40B4-BE49-F238E27FC236}">
                  <a16:creationId xmlns:a16="http://schemas.microsoft.com/office/drawing/2014/main" id="{6E94F15C-9B20-434F-BA8B-3AE53A6FB189}"/>
                </a:ext>
              </a:extLst>
            </p:cNvPr>
            <p:cNvSpPr>
              <a:spLocks noChangeAspect="1" noEditPoints="1"/>
            </p:cNvSpPr>
            <p:nvPr/>
          </p:nvSpPr>
          <p:spPr bwMode="auto">
            <a:xfrm>
              <a:off x="8653002" y="374901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21" name="MeetingPlanner_EBF2" title="Icon of a person in front of a calendar">
              <a:extLst>
                <a:ext uri="{FF2B5EF4-FFF2-40B4-BE49-F238E27FC236}">
                  <a16:creationId xmlns:a16="http://schemas.microsoft.com/office/drawing/2014/main" id="{6D240FC1-C827-4E6C-BC12-2EEA4A0FDF61}"/>
                </a:ext>
              </a:extLst>
            </p:cNvPr>
            <p:cNvSpPr>
              <a:spLocks noChangeAspect="1" noEditPoints="1"/>
            </p:cNvSpPr>
            <p:nvPr/>
          </p:nvSpPr>
          <p:spPr bwMode="auto">
            <a:xfrm>
              <a:off x="9148526" y="374901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sp>
          <p:nvSpPr>
            <p:cNvPr id="522" name="MeetingPlanner_EBF2" title="Icon of a person in front of a calendar">
              <a:extLst>
                <a:ext uri="{FF2B5EF4-FFF2-40B4-BE49-F238E27FC236}">
                  <a16:creationId xmlns:a16="http://schemas.microsoft.com/office/drawing/2014/main" id="{72D45A99-FD1E-4ADA-804B-56AA4435FE62}"/>
                </a:ext>
              </a:extLst>
            </p:cNvPr>
            <p:cNvSpPr>
              <a:spLocks noChangeAspect="1" noEditPoints="1"/>
            </p:cNvSpPr>
            <p:nvPr/>
          </p:nvSpPr>
          <p:spPr bwMode="auto">
            <a:xfrm>
              <a:off x="9644049" y="3749017"/>
              <a:ext cx="335941" cy="3585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grpSp>
      <p:sp>
        <p:nvSpPr>
          <p:cNvPr id="523" name="TextBox 522">
            <a:extLst>
              <a:ext uri="{FF2B5EF4-FFF2-40B4-BE49-F238E27FC236}">
                <a16:creationId xmlns:a16="http://schemas.microsoft.com/office/drawing/2014/main" id="{3879B669-97B8-45E2-9AE9-4FE0CA5130B3}"/>
              </a:ext>
            </a:extLst>
          </p:cNvPr>
          <p:cNvSpPr txBox="1"/>
          <p:nvPr/>
        </p:nvSpPr>
        <p:spPr>
          <a:xfrm>
            <a:off x="8156449" y="4042552"/>
            <a:ext cx="2354295" cy="1015663"/>
          </a:xfrm>
          <a:prstGeom prst="rect">
            <a:avLst/>
          </a:prstGeom>
          <a:noFill/>
        </p:spPr>
        <p:txBody>
          <a:bodyPr wrap="square" lIns="0" tIns="0" rIns="0" bIns="0" rtlCol="0" anchor="ctr">
            <a:spAutoFit/>
          </a:bodyPr>
          <a:lstStyle/>
          <a:p>
            <a:pPr algn="ctr" rtl="0">
              <a:spcAft>
                <a:spcPts val="588"/>
              </a:spcAft>
            </a:pPr>
            <a:r>
              <a:rPr lang="fr-fr" sz="6600" b="0" i="0" u="none" baseline="0" dirty="0">
                <a:solidFill>
                  <a:srgbClr val="4B53BC"/>
                </a:solidFill>
                <a:latin typeface="+mj-lt"/>
              </a:rPr>
              <a:t>200</a:t>
            </a:r>
            <a:r>
              <a:rPr lang="fr-fr" sz="4400" b="0" i="0" u="none" baseline="0" dirty="0">
                <a:solidFill>
                  <a:srgbClr val="4B53BC"/>
                </a:solidFill>
                <a:latin typeface="+mj-lt"/>
              </a:rPr>
              <a:t> %</a:t>
            </a:r>
            <a:endParaRPr lang="fr-fr" sz="4800">
              <a:solidFill>
                <a:srgbClr val="4B53BC"/>
              </a:solidFill>
              <a:latin typeface="+mj-lt"/>
              <a:cs typeface="Segoe UI Semibold"/>
            </a:endParaRPr>
          </a:p>
        </p:txBody>
      </p:sp>
      <p:sp>
        <p:nvSpPr>
          <p:cNvPr id="524" name="Rectangle 523">
            <a:extLst>
              <a:ext uri="{FF2B5EF4-FFF2-40B4-BE49-F238E27FC236}">
                <a16:creationId xmlns:a16="http://schemas.microsoft.com/office/drawing/2014/main" id="{63501302-7332-44A2-A2FB-46BF5BC94B34}"/>
              </a:ext>
            </a:extLst>
          </p:cNvPr>
          <p:cNvSpPr/>
          <p:nvPr/>
        </p:nvSpPr>
        <p:spPr>
          <a:xfrm>
            <a:off x="8367368" y="4951317"/>
            <a:ext cx="3239415" cy="492443"/>
          </a:xfrm>
          <a:prstGeom prst="rect">
            <a:avLst/>
          </a:prstGeom>
        </p:spPr>
        <p:txBody>
          <a:bodyPr wrap="square" lIns="0" tIns="0" rIns="0" bIns="0" anchor="t">
            <a:spAutoFit/>
          </a:bodyPr>
          <a:lstStyle/>
          <a:p>
            <a:pPr algn="l" rtl="0"/>
            <a:r>
              <a:rPr lang="fr-fr" sz="1600" b="0" i="1" u="none" baseline="0" dirty="0"/>
              <a:t>d</a:t>
            </a:r>
            <a:r>
              <a:rPr lang="fr-FR" sz="1600" b="0" i="1" u="none" baseline="0" dirty="0"/>
              <a:t>’</a:t>
            </a:r>
            <a:r>
              <a:rPr lang="fr-fr" sz="1600" b="0" i="1" u="none" baseline="0" dirty="0"/>
              <a:t>augmentation des procès-verbaux</a:t>
            </a:r>
            <a:r>
              <a:rPr lang="fr-fr" sz="1600" b="0" i="0" u="none" baseline="0" dirty="0"/>
              <a:t> </a:t>
            </a:r>
            <a:br>
              <a:rPr lang="fr-fr" sz="1600" i="1" dirty="0"/>
            </a:br>
            <a:r>
              <a:rPr lang="fr-fr" sz="1600" b="0" i="1" u="none" baseline="0" dirty="0"/>
              <a:t>de réunions hebdomadaires</a:t>
            </a:r>
            <a:endParaRPr lang="fr-fr" sz="1600" i="1" dirty="0">
              <a:cs typeface="Segoe UI"/>
            </a:endParaRPr>
          </a:p>
        </p:txBody>
      </p:sp>
    </p:spTree>
    <p:extLst>
      <p:ext uri="{BB962C8B-B14F-4D97-AF65-F5344CB8AC3E}">
        <p14:creationId xmlns:p14="http://schemas.microsoft.com/office/powerpoint/2010/main" val="40678855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8277-D929-4930-9588-1D09BB6034C0}"/>
              </a:ext>
            </a:extLst>
          </p:cNvPr>
          <p:cNvSpPr>
            <a:spLocks noGrp="1"/>
          </p:cNvSpPr>
          <p:nvPr>
            <p:ph type="title"/>
          </p:nvPr>
        </p:nvSpPr>
        <p:spPr>
          <a:xfrm>
            <a:off x="588262" y="487978"/>
            <a:ext cx="11603737" cy="492443"/>
          </a:xfrm>
        </p:spPr>
        <p:txBody>
          <a:bodyPr/>
          <a:lstStyle/>
          <a:p>
            <a:pPr algn="l" rtl="0"/>
            <a:r>
              <a:rPr lang="fr-fr" sz="3200" b="0" i="0" u="none" baseline="0" dirty="0">
                <a:cs typeface="Segoe UI"/>
              </a:rPr>
              <a:t>Mettre en place le travail à distance dans toute l</a:t>
            </a:r>
            <a:r>
              <a:rPr lang="fr-FR" sz="3200" b="0" i="0" u="none" baseline="0" dirty="0">
                <a:cs typeface="Segoe UI"/>
              </a:rPr>
              <a:t>’</a:t>
            </a:r>
            <a:r>
              <a:rPr lang="fr-fr" sz="3200" b="0" i="0" u="none" baseline="0" dirty="0">
                <a:cs typeface="Segoe UI"/>
              </a:rPr>
              <a:t>entreprise</a:t>
            </a:r>
          </a:p>
        </p:txBody>
      </p:sp>
      <p:sp>
        <p:nvSpPr>
          <p:cNvPr id="92" name="Rectangle 91">
            <a:extLst>
              <a:ext uri="{FF2B5EF4-FFF2-40B4-BE49-F238E27FC236}">
                <a16:creationId xmlns:a16="http://schemas.microsoft.com/office/drawing/2014/main" id="{8E1C13D8-53F1-4D4F-9B6C-C10F9D6E633A}"/>
              </a:ext>
            </a:extLst>
          </p:cNvPr>
          <p:cNvSpPr/>
          <p:nvPr/>
        </p:nvSpPr>
        <p:spPr bwMode="auto">
          <a:xfrm>
            <a:off x="997889" y="1283293"/>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28" name="Rectangle 127">
            <a:extLst>
              <a:ext uri="{FF2B5EF4-FFF2-40B4-BE49-F238E27FC236}">
                <a16:creationId xmlns:a16="http://schemas.microsoft.com/office/drawing/2014/main" id="{E4EF3524-81F4-4A10-8351-1574D47A15DC}"/>
              </a:ext>
            </a:extLst>
          </p:cNvPr>
          <p:cNvSpPr/>
          <p:nvPr/>
        </p:nvSpPr>
        <p:spPr bwMode="auto">
          <a:xfrm>
            <a:off x="4604077" y="1283293"/>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29" name="Rectangle 128">
            <a:extLst>
              <a:ext uri="{FF2B5EF4-FFF2-40B4-BE49-F238E27FC236}">
                <a16:creationId xmlns:a16="http://schemas.microsoft.com/office/drawing/2014/main" id="{25ECDE98-E88A-48B4-9FAE-72ABE34B66A9}"/>
              </a:ext>
            </a:extLst>
          </p:cNvPr>
          <p:cNvSpPr/>
          <p:nvPr/>
        </p:nvSpPr>
        <p:spPr bwMode="auto">
          <a:xfrm>
            <a:off x="8210264" y="1283293"/>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09" name="Arrow: Bent 108">
            <a:extLst>
              <a:ext uri="{FF2B5EF4-FFF2-40B4-BE49-F238E27FC236}">
                <a16:creationId xmlns:a16="http://schemas.microsoft.com/office/drawing/2014/main" id="{BDA3919A-CE09-4138-A9D0-11DAA8D50183}"/>
              </a:ext>
            </a:extLst>
          </p:cNvPr>
          <p:cNvSpPr/>
          <p:nvPr/>
        </p:nvSpPr>
        <p:spPr bwMode="auto">
          <a:xfrm flipV="1">
            <a:off x="922083" y="1784969"/>
            <a:ext cx="3354724" cy="1224931"/>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10" name="Rectangle: Rounded Corners 109">
            <a:extLst>
              <a:ext uri="{FF2B5EF4-FFF2-40B4-BE49-F238E27FC236}">
                <a16:creationId xmlns:a16="http://schemas.microsoft.com/office/drawing/2014/main" id="{B8D516AD-49AD-4389-A834-1F65536A4E9E}"/>
              </a:ext>
            </a:extLst>
          </p:cNvPr>
          <p:cNvSpPr/>
          <p:nvPr/>
        </p:nvSpPr>
        <p:spPr bwMode="auto">
          <a:xfrm>
            <a:off x="4048207" y="299237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82FBA1F2-0B52-4104-B300-8504EFDC347E}"/>
              </a:ext>
            </a:extLst>
          </p:cNvPr>
          <p:cNvSpPr/>
          <p:nvPr/>
        </p:nvSpPr>
        <p:spPr>
          <a:xfrm>
            <a:off x="1124784" y="1815774"/>
            <a:ext cx="3152023" cy="923330"/>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Définissez une stratégie, partagez </a:t>
            </a:r>
            <a:br>
              <a:rPr lang="fr-fr" sz="1200" b="0" i="0" u="none" baseline="0" dirty="0">
                <a:cs typeface="Segoe UI"/>
              </a:rPr>
            </a:br>
            <a:r>
              <a:rPr lang="fr-fr" sz="1200" b="0" i="0" u="none" baseline="0" dirty="0">
                <a:cs typeface="Segoe UI"/>
              </a:rPr>
              <a:t>et collaborez en temps réel pour coordonner les mises sur le marché et livrer des campagnes aux parties prenantes internes </a:t>
            </a:r>
            <a:br>
              <a:rPr lang="fr-fr" sz="1200" b="0" i="0" u="none" baseline="0" dirty="0">
                <a:cs typeface="Segoe UI"/>
              </a:rPr>
            </a:br>
            <a:r>
              <a:rPr lang="fr-fr" sz="1200" b="0" i="0" u="none" baseline="0" dirty="0">
                <a:cs typeface="Segoe UI"/>
              </a:rPr>
              <a:t>et externes</a:t>
            </a:r>
          </a:p>
        </p:txBody>
      </p:sp>
      <p:sp>
        <p:nvSpPr>
          <p:cNvPr id="6" name="TextBox 5">
            <a:extLst>
              <a:ext uri="{FF2B5EF4-FFF2-40B4-BE49-F238E27FC236}">
                <a16:creationId xmlns:a16="http://schemas.microsoft.com/office/drawing/2014/main" id="{8EAE78FE-179C-40CA-AF28-AE02D16A394A}"/>
              </a:ext>
            </a:extLst>
          </p:cNvPr>
          <p:cNvSpPr txBox="1"/>
          <p:nvPr/>
        </p:nvSpPr>
        <p:spPr>
          <a:xfrm>
            <a:off x="1421297" y="1378704"/>
            <a:ext cx="955005"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Marketing</a:t>
            </a:r>
          </a:p>
        </p:txBody>
      </p:sp>
      <p:sp>
        <p:nvSpPr>
          <p:cNvPr id="106" name="TextBox 105">
            <a:extLst>
              <a:ext uri="{FF2B5EF4-FFF2-40B4-BE49-F238E27FC236}">
                <a16:creationId xmlns:a16="http://schemas.microsoft.com/office/drawing/2014/main" id="{98E5C8A8-3D1B-4B8C-A813-1E203B587155}"/>
              </a:ext>
            </a:extLst>
          </p:cNvPr>
          <p:cNvSpPr txBox="1"/>
          <p:nvPr/>
        </p:nvSpPr>
        <p:spPr>
          <a:xfrm>
            <a:off x="5025018" y="1378704"/>
            <a:ext cx="617220"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Ventes</a:t>
            </a:r>
          </a:p>
        </p:txBody>
      </p:sp>
      <p:sp>
        <p:nvSpPr>
          <p:cNvPr id="107" name="TextBox 106">
            <a:extLst>
              <a:ext uri="{FF2B5EF4-FFF2-40B4-BE49-F238E27FC236}">
                <a16:creationId xmlns:a16="http://schemas.microsoft.com/office/drawing/2014/main" id="{59079636-86D4-481C-89D9-A6E69934304D}"/>
              </a:ext>
            </a:extLst>
          </p:cNvPr>
          <p:cNvSpPr txBox="1"/>
          <p:nvPr/>
        </p:nvSpPr>
        <p:spPr>
          <a:xfrm>
            <a:off x="8620843" y="1378704"/>
            <a:ext cx="796693"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Finances</a:t>
            </a:r>
          </a:p>
        </p:txBody>
      </p:sp>
      <p:sp>
        <p:nvSpPr>
          <p:cNvPr id="123" name="Arrow: Bent 122">
            <a:extLst>
              <a:ext uri="{FF2B5EF4-FFF2-40B4-BE49-F238E27FC236}">
                <a16:creationId xmlns:a16="http://schemas.microsoft.com/office/drawing/2014/main" id="{2E58F25F-2FFD-457D-9EE1-0DB6FBE65C81}"/>
              </a:ext>
            </a:extLst>
          </p:cNvPr>
          <p:cNvSpPr/>
          <p:nvPr/>
        </p:nvSpPr>
        <p:spPr bwMode="auto">
          <a:xfrm flipV="1">
            <a:off x="4518601" y="1784970"/>
            <a:ext cx="3354724" cy="1224931"/>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4" name="Rectangle: Rounded Corners 123">
            <a:extLst>
              <a:ext uri="{FF2B5EF4-FFF2-40B4-BE49-F238E27FC236}">
                <a16:creationId xmlns:a16="http://schemas.microsoft.com/office/drawing/2014/main" id="{32DDD726-D803-4C01-B2C5-60AE1E9873EE}"/>
              </a:ext>
            </a:extLst>
          </p:cNvPr>
          <p:cNvSpPr/>
          <p:nvPr/>
        </p:nvSpPr>
        <p:spPr bwMode="auto">
          <a:xfrm>
            <a:off x="7644725" y="299237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6" name="Arrow: Bent 125">
            <a:extLst>
              <a:ext uri="{FF2B5EF4-FFF2-40B4-BE49-F238E27FC236}">
                <a16:creationId xmlns:a16="http://schemas.microsoft.com/office/drawing/2014/main" id="{2C3EC6F9-556D-44C6-8283-99E7673B9124}"/>
              </a:ext>
            </a:extLst>
          </p:cNvPr>
          <p:cNvSpPr/>
          <p:nvPr/>
        </p:nvSpPr>
        <p:spPr bwMode="auto">
          <a:xfrm flipV="1">
            <a:off x="8108960" y="1784970"/>
            <a:ext cx="3354724" cy="1224931"/>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27" name="Rectangle: Rounded Corners 126">
            <a:extLst>
              <a:ext uri="{FF2B5EF4-FFF2-40B4-BE49-F238E27FC236}">
                <a16:creationId xmlns:a16="http://schemas.microsoft.com/office/drawing/2014/main" id="{C6AB9DA3-B5EF-4393-817A-7F99AB15E207}"/>
              </a:ext>
            </a:extLst>
          </p:cNvPr>
          <p:cNvSpPr/>
          <p:nvPr/>
        </p:nvSpPr>
        <p:spPr bwMode="auto">
          <a:xfrm>
            <a:off x="11235084" y="299237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7" name="Oval 96">
            <a:extLst>
              <a:ext uri="{FF2B5EF4-FFF2-40B4-BE49-F238E27FC236}">
                <a16:creationId xmlns:a16="http://schemas.microsoft.com/office/drawing/2014/main" id="{0D2FADBD-129B-4ACE-B6D1-FA1479AD02EA}"/>
              </a:ext>
            </a:extLst>
          </p:cNvPr>
          <p:cNvSpPr/>
          <p:nvPr/>
        </p:nvSpPr>
        <p:spPr bwMode="auto">
          <a:xfrm>
            <a:off x="4184088" y="1167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8" name="Oval 97">
            <a:extLst>
              <a:ext uri="{FF2B5EF4-FFF2-40B4-BE49-F238E27FC236}">
                <a16:creationId xmlns:a16="http://schemas.microsoft.com/office/drawing/2014/main" id="{76EC381E-75E7-44E8-93B6-BAE013466BE3}"/>
              </a:ext>
            </a:extLst>
          </p:cNvPr>
          <p:cNvSpPr/>
          <p:nvPr/>
        </p:nvSpPr>
        <p:spPr bwMode="auto">
          <a:xfrm>
            <a:off x="4219247" y="1202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70086F6F-17E9-4998-93DD-95C0EEAA56AB}"/>
              </a:ext>
            </a:extLst>
          </p:cNvPr>
          <p:cNvSpPr/>
          <p:nvPr/>
        </p:nvSpPr>
        <p:spPr bwMode="auto">
          <a:xfrm>
            <a:off x="7779913" y="1167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02" name="Oval 101">
            <a:extLst>
              <a:ext uri="{FF2B5EF4-FFF2-40B4-BE49-F238E27FC236}">
                <a16:creationId xmlns:a16="http://schemas.microsoft.com/office/drawing/2014/main" id="{A5CF7830-33F2-40F1-A9C2-2D2F4186B2DA}"/>
              </a:ext>
            </a:extLst>
          </p:cNvPr>
          <p:cNvSpPr/>
          <p:nvPr/>
        </p:nvSpPr>
        <p:spPr bwMode="auto">
          <a:xfrm>
            <a:off x="7815072" y="12024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30" name="Rectangle 129">
            <a:extLst>
              <a:ext uri="{FF2B5EF4-FFF2-40B4-BE49-F238E27FC236}">
                <a16:creationId xmlns:a16="http://schemas.microsoft.com/office/drawing/2014/main" id="{038DE25B-8C74-436C-8297-6DE6C1680990}"/>
              </a:ext>
            </a:extLst>
          </p:cNvPr>
          <p:cNvSpPr/>
          <p:nvPr/>
        </p:nvSpPr>
        <p:spPr>
          <a:xfrm>
            <a:off x="4727627" y="1815774"/>
            <a:ext cx="3152023" cy="1159292"/>
          </a:xfrm>
          <a:prstGeom prst="rect">
            <a:avLst/>
          </a:prstGeom>
        </p:spPr>
        <p:txBody>
          <a:bodyPr wrap="square" lIns="0" tIns="0" rIns="0" bIns="0" anchor="t">
            <a:spAutoFit/>
          </a:bodyPr>
          <a:lstStyle/>
          <a:p>
            <a:pPr algn="l" rtl="0" fontAlgn="base">
              <a:spcBef>
                <a:spcPts val="400"/>
              </a:spcBef>
              <a:buSzPct val="100000"/>
              <a:defRPr/>
            </a:pPr>
            <a:r>
              <a:rPr lang="fr-fr" sz="1200" b="0" i="0" u="none" baseline="0" dirty="0">
                <a:cs typeface="Segoe UI"/>
              </a:rPr>
              <a:t>Rédigez et partagez aisément des propositions en ligne avec les membres de l</a:t>
            </a:r>
            <a:r>
              <a:rPr lang="fr-FR" sz="1200" b="0" i="0" u="none" baseline="0" dirty="0">
                <a:cs typeface="Segoe UI"/>
              </a:rPr>
              <a:t>’</a:t>
            </a:r>
            <a:r>
              <a:rPr lang="fr-fr" sz="1200" b="0" i="0" u="none" baseline="0" dirty="0">
                <a:cs typeface="Segoe UI"/>
              </a:rPr>
              <a:t>équipe et les principales parties prenantes</a:t>
            </a:r>
          </a:p>
          <a:p>
            <a:pPr algn="l" rtl="0" fontAlgn="base">
              <a:spcBef>
                <a:spcPts val="400"/>
              </a:spcBef>
              <a:buSzPct val="100000"/>
              <a:defRPr/>
            </a:pPr>
            <a:r>
              <a:rPr lang="fr-fr" sz="1200" b="0" i="0" u="none" baseline="0" dirty="0">
                <a:cs typeface="Segoe UI"/>
              </a:rPr>
              <a:t>Gérez la planification, la formation et la préparation des équipes commerciales dans un seul et même environnement</a:t>
            </a:r>
          </a:p>
        </p:txBody>
      </p:sp>
      <p:sp>
        <p:nvSpPr>
          <p:cNvPr id="131" name="Rectangle 130">
            <a:extLst>
              <a:ext uri="{FF2B5EF4-FFF2-40B4-BE49-F238E27FC236}">
                <a16:creationId xmlns:a16="http://schemas.microsoft.com/office/drawing/2014/main" id="{7089CDDF-B0CA-48A6-8508-5A2FE8786994}"/>
              </a:ext>
            </a:extLst>
          </p:cNvPr>
          <p:cNvSpPr/>
          <p:nvPr/>
        </p:nvSpPr>
        <p:spPr>
          <a:xfrm>
            <a:off x="8311661" y="1815774"/>
            <a:ext cx="3152023" cy="738664"/>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Rassemblez les données sur les résultats financiers et élaborez des rapports de façon fluide avec les applications intégrées et les fonctionnalités de partage</a:t>
            </a:r>
          </a:p>
        </p:txBody>
      </p:sp>
      <p:sp>
        <p:nvSpPr>
          <p:cNvPr id="133" name="Rectangle 132">
            <a:extLst>
              <a:ext uri="{FF2B5EF4-FFF2-40B4-BE49-F238E27FC236}">
                <a16:creationId xmlns:a16="http://schemas.microsoft.com/office/drawing/2014/main" id="{B2B331B3-B78B-4BD3-ABA0-35BA16F4EE04}"/>
              </a:ext>
            </a:extLst>
          </p:cNvPr>
          <p:cNvSpPr/>
          <p:nvPr/>
        </p:nvSpPr>
        <p:spPr bwMode="auto">
          <a:xfrm>
            <a:off x="997889" y="3290992"/>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36" name="Arrow: Bent 135">
            <a:extLst>
              <a:ext uri="{FF2B5EF4-FFF2-40B4-BE49-F238E27FC236}">
                <a16:creationId xmlns:a16="http://schemas.microsoft.com/office/drawing/2014/main" id="{8B286652-7441-49E2-B263-04EB3B18FD02}"/>
              </a:ext>
            </a:extLst>
          </p:cNvPr>
          <p:cNvSpPr/>
          <p:nvPr/>
        </p:nvSpPr>
        <p:spPr bwMode="auto">
          <a:xfrm flipV="1">
            <a:off x="922083" y="3792666"/>
            <a:ext cx="3354724" cy="1029069"/>
          </a:xfrm>
          <a:prstGeom prst="bentArrow">
            <a:avLst>
              <a:gd name="adj1" fmla="val 25000"/>
              <a:gd name="adj2" fmla="val 0"/>
              <a:gd name="adj3" fmla="val 25000"/>
              <a:gd name="adj4" fmla="val 5882"/>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37" name="Rectangle: Rounded Corners 136">
            <a:extLst>
              <a:ext uri="{FF2B5EF4-FFF2-40B4-BE49-F238E27FC236}">
                <a16:creationId xmlns:a16="http://schemas.microsoft.com/office/drawing/2014/main" id="{B2A76E64-2557-4224-A99C-403D877CB52F}"/>
              </a:ext>
            </a:extLst>
          </p:cNvPr>
          <p:cNvSpPr/>
          <p:nvPr/>
        </p:nvSpPr>
        <p:spPr bwMode="auto">
          <a:xfrm>
            <a:off x="4048207" y="4798153"/>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38" name="Rectangle 137">
            <a:extLst>
              <a:ext uri="{FF2B5EF4-FFF2-40B4-BE49-F238E27FC236}">
                <a16:creationId xmlns:a16="http://schemas.microsoft.com/office/drawing/2014/main" id="{C5391A30-42D1-484A-BBC5-7616D17DE930}"/>
              </a:ext>
            </a:extLst>
          </p:cNvPr>
          <p:cNvSpPr/>
          <p:nvPr/>
        </p:nvSpPr>
        <p:spPr>
          <a:xfrm>
            <a:off x="1124784" y="3823473"/>
            <a:ext cx="3152023" cy="738664"/>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Gérez les ressources dans toute votre organisation pour le recrutement, la formation et les évaluations, avec un accès rapide aux fichiers partagés et aux paramètres de contrôle</a:t>
            </a:r>
          </a:p>
        </p:txBody>
      </p:sp>
      <p:sp>
        <p:nvSpPr>
          <p:cNvPr id="157" name="Oval 156">
            <a:extLst>
              <a:ext uri="{FF2B5EF4-FFF2-40B4-BE49-F238E27FC236}">
                <a16:creationId xmlns:a16="http://schemas.microsoft.com/office/drawing/2014/main" id="{A9FA84B9-5FAC-48C6-949C-230BEAF3D505}"/>
              </a:ext>
            </a:extLst>
          </p:cNvPr>
          <p:cNvSpPr/>
          <p:nvPr/>
        </p:nvSpPr>
        <p:spPr bwMode="auto">
          <a:xfrm>
            <a:off x="588263" y="3175000"/>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8" name="Oval 157">
            <a:extLst>
              <a:ext uri="{FF2B5EF4-FFF2-40B4-BE49-F238E27FC236}">
                <a16:creationId xmlns:a16="http://schemas.microsoft.com/office/drawing/2014/main" id="{FE849DFD-4FFE-4B57-9B51-696344C29CF1}"/>
              </a:ext>
            </a:extLst>
          </p:cNvPr>
          <p:cNvSpPr/>
          <p:nvPr/>
        </p:nvSpPr>
        <p:spPr bwMode="auto">
          <a:xfrm>
            <a:off x="623422" y="3210159"/>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0" name="TextBox 139">
            <a:extLst>
              <a:ext uri="{FF2B5EF4-FFF2-40B4-BE49-F238E27FC236}">
                <a16:creationId xmlns:a16="http://schemas.microsoft.com/office/drawing/2014/main" id="{722BBF98-3782-4BCE-90A5-499519BC5716}"/>
              </a:ext>
            </a:extLst>
          </p:cNvPr>
          <p:cNvSpPr txBox="1"/>
          <p:nvPr/>
        </p:nvSpPr>
        <p:spPr>
          <a:xfrm>
            <a:off x="1421297" y="3386403"/>
            <a:ext cx="1972528"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Ressources humaines</a:t>
            </a:r>
          </a:p>
        </p:txBody>
      </p:sp>
      <p:sp>
        <p:nvSpPr>
          <p:cNvPr id="134" name="Rectangle 133">
            <a:extLst>
              <a:ext uri="{FF2B5EF4-FFF2-40B4-BE49-F238E27FC236}">
                <a16:creationId xmlns:a16="http://schemas.microsoft.com/office/drawing/2014/main" id="{A1552A68-CE95-4B99-AAA5-6BB2F67C33A2}"/>
              </a:ext>
            </a:extLst>
          </p:cNvPr>
          <p:cNvSpPr/>
          <p:nvPr/>
        </p:nvSpPr>
        <p:spPr bwMode="auto">
          <a:xfrm>
            <a:off x="4604077" y="3290992"/>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41" name="TextBox 140">
            <a:extLst>
              <a:ext uri="{FF2B5EF4-FFF2-40B4-BE49-F238E27FC236}">
                <a16:creationId xmlns:a16="http://schemas.microsoft.com/office/drawing/2014/main" id="{BC1AA668-E103-4244-88CA-6ECCAD86A6D5}"/>
              </a:ext>
            </a:extLst>
          </p:cNvPr>
          <p:cNvSpPr txBox="1"/>
          <p:nvPr/>
        </p:nvSpPr>
        <p:spPr>
          <a:xfrm>
            <a:off x="5025018" y="3386403"/>
            <a:ext cx="1215076"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Informatique</a:t>
            </a:r>
          </a:p>
        </p:txBody>
      </p:sp>
      <p:sp>
        <p:nvSpPr>
          <p:cNvPr id="143" name="Arrow: Bent 142">
            <a:extLst>
              <a:ext uri="{FF2B5EF4-FFF2-40B4-BE49-F238E27FC236}">
                <a16:creationId xmlns:a16="http://schemas.microsoft.com/office/drawing/2014/main" id="{24A931AB-70F5-40B9-A1E5-B0CDBB781567}"/>
              </a:ext>
            </a:extLst>
          </p:cNvPr>
          <p:cNvSpPr/>
          <p:nvPr/>
        </p:nvSpPr>
        <p:spPr bwMode="auto">
          <a:xfrm flipV="1">
            <a:off x="4518601" y="3792668"/>
            <a:ext cx="3354724" cy="1029069"/>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4" name="Rectangle: Rounded Corners 143">
            <a:extLst>
              <a:ext uri="{FF2B5EF4-FFF2-40B4-BE49-F238E27FC236}">
                <a16:creationId xmlns:a16="http://schemas.microsoft.com/office/drawing/2014/main" id="{C44D0FD6-C4B6-4497-91F7-77544384082E}"/>
              </a:ext>
            </a:extLst>
          </p:cNvPr>
          <p:cNvSpPr/>
          <p:nvPr/>
        </p:nvSpPr>
        <p:spPr bwMode="auto">
          <a:xfrm>
            <a:off x="7644725" y="4798153"/>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4" name="Oval 153">
            <a:extLst>
              <a:ext uri="{FF2B5EF4-FFF2-40B4-BE49-F238E27FC236}">
                <a16:creationId xmlns:a16="http://schemas.microsoft.com/office/drawing/2014/main" id="{B44E47E3-3BF7-40F3-951B-1FB464DEAEC4}"/>
              </a:ext>
            </a:extLst>
          </p:cNvPr>
          <p:cNvSpPr/>
          <p:nvPr/>
        </p:nvSpPr>
        <p:spPr bwMode="auto">
          <a:xfrm>
            <a:off x="4184088" y="3175000"/>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5" name="Oval 154">
            <a:extLst>
              <a:ext uri="{FF2B5EF4-FFF2-40B4-BE49-F238E27FC236}">
                <a16:creationId xmlns:a16="http://schemas.microsoft.com/office/drawing/2014/main" id="{FFFD58EA-9C34-49CF-A7D5-86BB3CC5FF28}"/>
              </a:ext>
            </a:extLst>
          </p:cNvPr>
          <p:cNvSpPr/>
          <p:nvPr/>
        </p:nvSpPr>
        <p:spPr bwMode="auto">
          <a:xfrm>
            <a:off x="4219247" y="3210159"/>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19E86241-7566-4BD8-A343-433C72FDA016}"/>
              </a:ext>
            </a:extLst>
          </p:cNvPr>
          <p:cNvSpPr/>
          <p:nvPr/>
        </p:nvSpPr>
        <p:spPr>
          <a:xfrm>
            <a:off x="4727627" y="3813445"/>
            <a:ext cx="3152023" cy="923330"/>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Transformez la planification et la mise en œuvre du système d</a:t>
            </a:r>
            <a:r>
              <a:rPr lang="fr-FR" sz="1200" b="0" i="0" u="none" baseline="0" dirty="0">
                <a:cs typeface="Segoe UI"/>
              </a:rPr>
              <a:t>’</a:t>
            </a:r>
            <a:r>
              <a:rPr lang="fr-fr" sz="1200" b="0" i="0" u="none" baseline="0" dirty="0">
                <a:cs typeface="Segoe UI"/>
              </a:rPr>
              <a:t>information avec des canaux de communication organisés et la capacité de collaborer instantanément avec </a:t>
            </a:r>
            <a:br>
              <a:rPr lang="fr-fr" sz="1200" b="0" i="0" u="none" baseline="0" dirty="0">
                <a:cs typeface="Segoe UI"/>
              </a:rPr>
            </a:br>
            <a:r>
              <a:rPr lang="fr-fr" sz="1200" b="0" i="0" u="none" baseline="0" dirty="0">
                <a:cs typeface="Segoe UI"/>
              </a:rPr>
              <a:t>les équipes</a:t>
            </a:r>
          </a:p>
        </p:txBody>
      </p:sp>
      <p:sp>
        <p:nvSpPr>
          <p:cNvPr id="135" name="Rectangle 134">
            <a:extLst>
              <a:ext uri="{FF2B5EF4-FFF2-40B4-BE49-F238E27FC236}">
                <a16:creationId xmlns:a16="http://schemas.microsoft.com/office/drawing/2014/main" id="{9003B6BF-EFDF-43A0-97C7-350817ED7202}"/>
              </a:ext>
            </a:extLst>
          </p:cNvPr>
          <p:cNvSpPr/>
          <p:nvPr/>
        </p:nvSpPr>
        <p:spPr bwMode="auto">
          <a:xfrm>
            <a:off x="8210264" y="3290992"/>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42" name="TextBox 141">
            <a:extLst>
              <a:ext uri="{FF2B5EF4-FFF2-40B4-BE49-F238E27FC236}">
                <a16:creationId xmlns:a16="http://schemas.microsoft.com/office/drawing/2014/main" id="{F603E43D-7B62-4E4B-8733-700731E88EE5}"/>
              </a:ext>
            </a:extLst>
          </p:cNvPr>
          <p:cNvSpPr txBox="1"/>
          <p:nvPr/>
        </p:nvSpPr>
        <p:spPr>
          <a:xfrm>
            <a:off x="8620843" y="3386403"/>
            <a:ext cx="931345"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Ingénierie</a:t>
            </a:r>
          </a:p>
        </p:txBody>
      </p:sp>
      <p:sp>
        <p:nvSpPr>
          <p:cNvPr id="145" name="Arrow: Bent 144">
            <a:extLst>
              <a:ext uri="{FF2B5EF4-FFF2-40B4-BE49-F238E27FC236}">
                <a16:creationId xmlns:a16="http://schemas.microsoft.com/office/drawing/2014/main" id="{8B14ABB5-C31F-4F26-97FB-443B0100E679}"/>
              </a:ext>
            </a:extLst>
          </p:cNvPr>
          <p:cNvSpPr/>
          <p:nvPr/>
        </p:nvSpPr>
        <p:spPr bwMode="auto">
          <a:xfrm flipV="1">
            <a:off x="8108960" y="3792668"/>
            <a:ext cx="3354724" cy="1029069"/>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6" name="Rectangle: Rounded Corners 145">
            <a:extLst>
              <a:ext uri="{FF2B5EF4-FFF2-40B4-BE49-F238E27FC236}">
                <a16:creationId xmlns:a16="http://schemas.microsoft.com/office/drawing/2014/main" id="{6D06E6AD-2BA8-464E-81D5-1669CEB0813E}"/>
              </a:ext>
            </a:extLst>
          </p:cNvPr>
          <p:cNvSpPr/>
          <p:nvPr/>
        </p:nvSpPr>
        <p:spPr bwMode="auto">
          <a:xfrm>
            <a:off x="11235084" y="4798153"/>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1" name="Oval 150">
            <a:extLst>
              <a:ext uri="{FF2B5EF4-FFF2-40B4-BE49-F238E27FC236}">
                <a16:creationId xmlns:a16="http://schemas.microsoft.com/office/drawing/2014/main" id="{8722DC91-6D8A-4D6E-955D-768BBDBBE88E}"/>
              </a:ext>
            </a:extLst>
          </p:cNvPr>
          <p:cNvSpPr/>
          <p:nvPr/>
        </p:nvSpPr>
        <p:spPr bwMode="auto">
          <a:xfrm>
            <a:off x="7779913" y="3175000"/>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2" name="Oval 151">
            <a:extLst>
              <a:ext uri="{FF2B5EF4-FFF2-40B4-BE49-F238E27FC236}">
                <a16:creationId xmlns:a16="http://schemas.microsoft.com/office/drawing/2014/main" id="{DEFA1274-31E8-4CE1-9D06-E1EC64DC878C}"/>
              </a:ext>
            </a:extLst>
          </p:cNvPr>
          <p:cNvSpPr/>
          <p:nvPr/>
        </p:nvSpPr>
        <p:spPr bwMode="auto">
          <a:xfrm>
            <a:off x="7815072" y="3210159"/>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50" name="Rectangle 149">
            <a:extLst>
              <a:ext uri="{FF2B5EF4-FFF2-40B4-BE49-F238E27FC236}">
                <a16:creationId xmlns:a16="http://schemas.microsoft.com/office/drawing/2014/main" id="{B0BEFCFE-A29F-4A59-A933-F4FB98934C78}"/>
              </a:ext>
            </a:extLst>
          </p:cNvPr>
          <p:cNvSpPr/>
          <p:nvPr/>
        </p:nvSpPr>
        <p:spPr>
          <a:xfrm>
            <a:off x="8311661" y="3823473"/>
            <a:ext cx="3152023" cy="553998"/>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Passez rapidement de la conceptualisation </a:t>
            </a:r>
            <a:br>
              <a:rPr lang="fr-fr" sz="1200" b="0" i="0" u="none" baseline="0" dirty="0">
                <a:cs typeface="Segoe UI"/>
              </a:rPr>
            </a:br>
            <a:r>
              <a:rPr lang="fr-fr" sz="1200" b="0" i="0" u="none" baseline="0" dirty="0">
                <a:cs typeface="Segoe UI"/>
              </a:rPr>
              <a:t>au développement et au déploiement avec </a:t>
            </a:r>
            <a:br>
              <a:rPr lang="fr-fr" sz="1200" b="0" i="0" u="none" baseline="0" dirty="0">
                <a:cs typeface="Segoe UI"/>
              </a:rPr>
            </a:br>
            <a:r>
              <a:rPr lang="fr-fr" sz="1200" b="0" i="0" u="none" baseline="0" dirty="0">
                <a:cs typeface="Segoe UI"/>
              </a:rPr>
              <a:t>les outils de développement intégrés</a:t>
            </a:r>
          </a:p>
        </p:txBody>
      </p:sp>
      <p:sp>
        <p:nvSpPr>
          <p:cNvPr id="160" name="Rectangle 159">
            <a:extLst>
              <a:ext uri="{FF2B5EF4-FFF2-40B4-BE49-F238E27FC236}">
                <a16:creationId xmlns:a16="http://schemas.microsoft.com/office/drawing/2014/main" id="{7399E571-40F7-4E07-88E1-562E4167F0A3}"/>
              </a:ext>
            </a:extLst>
          </p:cNvPr>
          <p:cNvSpPr/>
          <p:nvPr/>
        </p:nvSpPr>
        <p:spPr bwMode="auto">
          <a:xfrm>
            <a:off x="997889" y="5017393"/>
            <a:ext cx="3399124" cy="437043"/>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64008" rIns="91440" bIns="64008" numCol="1" spcCol="0" rtlCol="0" fromWordArt="0" anchor="ctr" anchorCtr="0" forceAA="0" compatLnSpc="1">
            <a:prstTxWarp prst="textNoShape">
              <a:avLst/>
            </a:prstTxWarp>
            <a:spAutoFit/>
          </a:bodyPr>
          <a:lstStyle/>
          <a:p>
            <a:pPr algn="l" defTabSz="932472" rtl="0" fontAlgn="base">
              <a:spcBef>
                <a:spcPct val="0"/>
              </a:spcBef>
              <a:spcAft>
                <a:spcPct val="0"/>
              </a:spcAft>
            </a:pPr>
            <a:endParaRPr lang="fr-fr" sz="2000"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63" name="Arrow: Bent 162">
            <a:extLst>
              <a:ext uri="{FF2B5EF4-FFF2-40B4-BE49-F238E27FC236}">
                <a16:creationId xmlns:a16="http://schemas.microsoft.com/office/drawing/2014/main" id="{4D54EA55-839D-4DF7-835C-B0720AA76FC0}"/>
              </a:ext>
            </a:extLst>
          </p:cNvPr>
          <p:cNvSpPr/>
          <p:nvPr/>
        </p:nvSpPr>
        <p:spPr bwMode="auto">
          <a:xfrm flipV="1">
            <a:off x="922083" y="5519068"/>
            <a:ext cx="3354724" cy="750758"/>
          </a:xfrm>
          <a:prstGeom prst="bentArrow">
            <a:avLst>
              <a:gd name="adj1" fmla="val 25000"/>
              <a:gd name="adj2" fmla="val 0"/>
              <a:gd name="adj3" fmla="val 25000"/>
              <a:gd name="adj4" fmla="val 5882"/>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4" name="Rectangle: Rounded Corners 163">
            <a:extLst>
              <a:ext uri="{FF2B5EF4-FFF2-40B4-BE49-F238E27FC236}">
                <a16:creationId xmlns:a16="http://schemas.microsoft.com/office/drawing/2014/main" id="{59A684ED-EDDA-4702-AE2D-3A6BAAA189A1}"/>
              </a:ext>
            </a:extLst>
          </p:cNvPr>
          <p:cNvSpPr/>
          <p:nvPr/>
        </p:nvSpPr>
        <p:spPr bwMode="auto">
          <a:xfrm>
            <a:off x="4048207" y="6253353"/>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5" name="Rectangle 164">
            <a:extLst>
              <a:ext uri="{FF2B5EF4-FFF2-40B4-BE49-F238E27FC236}">
                <a16:creationId xmlns:a16="http://schemas.microsoft.com/office/drawing/2014/main" id="{62A5402A-BE6E-4C27-B842-8495FAFD5765}"/>
              </a:ext>
            </a:extLst>
          </p:cNvPr>
          <p:cNvSpPr/>
          <p:nvPr/>
        </p:nvSpPr>
        <p:spPr>
          <a:xfrm>
            <a:off x="1124784" y="5549874"/>
            <a:ext cx="3152023" cy="553998"/>
          </a:xfrm>
          <a:prstGeom prst="rect">
            <a:avLst/>
          </a:prstGeom>
        </p:spPr>
        <p:txBody>
          <a:bodyPr wrap="square" lIns="0" tIns="0" rIns="0" bIns="0" anchor="t">
            <a:spAutoFit/>
          </a:bodyPr>
          <a:lstStyle/>
          <a:p>
            <a:pPr algn="l" rtl="0" fontAlgn="base">
              <a:spcBef>
                <a:spcPts val="600"/>
              </a:spcBef>
              <a:buSzPct val="100000"/>
              <a:defRPr/>
            </a:pPr>
            <a:r>
              <a:rPr lang="fr-fr" sz="1200" b="0" i="0" u="none" baseline="0" dirty="0">
                <a:cs typeface="Segoe UI"/>
              </a:rPr>
              <a:t>Gérez de façon digitale les parties prenantes </a:t>
            </a:r>
            <a:br>
              <a:rPr lang="fr-fr" sz="1200" b="0" i="0" u="none" baseline="0" dirty="0">
                <a:cs typeface="Segoe UI"/>
              </a:rPr>
            </a:br>
            <a:r>
              <a:rPr lang="fr-fr" sz="1200" b="0" i="0" u="none" baseline="0" dirty="0">
                <a:cs typeface="Segoe UI"/>
              </a:rPr>
              <a:t>à un projet, les outils, les budgets, les révisions et le feedback</a:t>
            </a:r>
          </a:p>
        </p:txBody>
      </p:sp>
      <p:sp>
        <p:nvSpPr>
          <p:cNvPr id="167" name="Oval 166">
            <a:extLst>
              <a:ext uri="{FF2B5EF4-FFF2-40B4-BE49-F238E27FC236}">
                <a16:creationId xmlns:a16="http://schemas.microsoft.com/office/drawing/2014/main" id="{A969E581-8878-4F3A-98F4-2FBEA25B9C8F}"/>
              </a:ext>
            </a:extLst>
          </p:cNvPr>
          <p:cNvSpPr/>
          <p:nvPr/>
        </p:nvSpPr>
        <p:spPr bwMode="auto">
          <a:xfrm>
            <a:off x="588263" y="49014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8" name="Oval 167">
            <a:extLst>
              <a:ext uri="{FF2B5EF4-FFF2-40B4-BE49-F238E27FC236}">
                <a16:creationId xmlns:a16="http://schemas.microsoft.com/office/drawing/2014/main" id="{29DCD780-9BA0-4766-89AF-B59D92F222F2}"/>
              </a:ext>
            </a:extLst>
          </p:cNvPr>
          <p:cNvSpPr/>
          <p:nvPr/>
        </p:nvSpPr>
        <p:spPr bwMode="auto">
          <a:xfrm>
            <a:off x="623422" y="4936560"/>
            <a:ext cx="598708" cy="598708"/>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3ACD919C-8F7A-4993-AE85-BE0209318D9D}"/>
              </a:ext>
            </a:extLst>
          </p:cNvPr>
          <p:cNvSpPr txBox="1"/>
          <p:nvPr/>
        </p:nvSpPr>
        <p:spPr>
          <a:xfrm>
            <a:off x="1421297" y="5112804"/>
            <a:ext cx="1607620" cy="246221"/>
          </a:xfrm>
          <a:prstGeom prst="rect">
            <a:avLst/>
          </a:prstGeom>
          <a:noFill/>
        </p:spPr>
        <p:txBody>
          <a:bodyPr wrap="none" lIns="0" tIns="0" rIns="0" bIns="0" rtlCol="0" anchor="t">
            <a:spAutoFit/>
          </a:bodyPr>
          <a:lstStyle/>
          <a:p>
            <a:pPr algn="l" rtl="0"/>
            <a:r>
              <a:rPr lang="fr-fr" sz="1600" b="0" i="0" u="none" baseline="0" dirty="0">
                <a:solidFill>
                  <a:schemeClr val="bg1"/>
                </a:solidFill>
                <a:latin typeface="Segoe UI Semibold"/>
                <a:cs typeface="Segoe UI Semibold"/>
              </a:rPr>
              <a:t>Gestion de projet</a:t>
            </a:r>
          </a:p>
        </p:txBody>
      </p:sp>
      <p:grpSp>
        <p:nvGrpSpPr>
          <p:cNvPr id="18" name="Group 17">
            <a:extLst>
              <a:ext uri="{FF2B5EF4-FFF2-40B4-BE49-F238E27FC236}">
                <a16:creationId xmlns:a16="http://schemas.microsoft.com/office/drawing/2014/main" id="{C75B2BD9-B9B0-48E6-9162-23B7F9B6FF39}"/>
              </a:ext>
            </a:extLst>
          </p:cNvPr>
          <p:cNvGrpSpPr/>
          <p:nvPr/>
        </p:nvGrpSpPr>
        <p:grpSpPr>
          <a:xfrm>
            <a:off x="588263" y="1167301"/>
            <a:ext cx="669026" cy="669026"/>
            <a:chOff x="588263" y="1167301"/>
            <a:chExt cx="669026" cy="669026"/>
          </a:xfrm>
        </p:grpSpPr>
        <p:sp>
          <p:nvSpPr>
            <p:cNvPr id="93" name="Oval 92">
              <a:extLst>
                <a:ext uri="{FF2B5EF4-FFF2-40B4-BE49-F238E27FC236}">
                  <a16:creationId xmlns:a16="http://schemas.microsoft.com/office/drawing/2014/main" id="{CA85B23C-2BEC-452B-AF55-B171385BC4D3}"/>
                </a:ext>
              </a:extLst>
            </p:cNvPr>
            <p:cNvSpPr/>
            <p:nvPr/>
          </p:nvSpPr>
          <p:spPr bwMode="auto">
            <a:xfrm>
              <a:off x="588263" y="1167301"/>
              <a:ext cx="669026" cy="669026"/>
            </a:xfrm>
            <a:prstGeom prst="ellipse">
              <a:avLst/>
            </a:prstGeom>
            <a:solidFill>
              <a:schemeClr val="bg1"/>
            </a:solid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94" name="Oval 93">
              <a:extLst>
                <a:ext uri="{FF2B5EF4-FFF2-40B4-BE49-F238E27FC236}">
                  <a16:creationId xmlns:a16="http://schemas.microsoft.com/office/drawing/2014/main" id="{1CBE9970-BC49-4095-A92F-1418375B9BF7}"/>
                </a:ext>
              </a:extLst>
            </p:cNvPr>
            <p:cNvSpPr/>
            <p:nvPr/>
          </p:nvSpPr>
          <p:spPr bwMode="auto">
            <a:xfrm>
              <a:off x="623422" y="1202460"/>
              <a:ext cx="598708" cy="598708"/>
            </a:xfrm>
            <a:prstGeom prst="ellipse">
              <a:avLst/>
            </a:prstGeom>
            <a:solidFill>
              <a:schemeClr val="bg1"/>
            </a:solidFill>
            <a:ln w="3175">
              <a:solidFill>
                <a:srgbClr val="4B53BC"/>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87" name="Telemarketer_E7B9" title="Icon of a person wearing a headset">
              <a:extLst>
                <a:ext uri="{FF2B5EF4-FFF2-40B4-BE49-F238E27FC236}">
                  <a16:creationId xmlns:a16="http://schemas.microsoft.com/office/drawing/2014/main" id="{63BD353C-514C-4DC2-A9E4-087D3B0B1A7C}"/>
                </a:ext>
              </a:extLst>
            </p:cNvPr>
            <p:cNvSpPr>
              <a:spLocks noChangeAspect="1" noEditPoints="1"/>
            </p:cNvSpPr>
            <p:nvPr/>
          </p:nvSpPr>
          <p:spPr bwMode="auto">
            <a:xfrm>
              <a:off x="788602" y="1341794"/>
              <a:ext cx="268348" cy="320040"/>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solidFill>
                  <a:srgbClr val="505050"/>
                </a:solidFill>
                <a:latin typeface="Segoe UI Semibold"/>
                <a:cs typeface="Segoe UI Semibold"/>
              </a:endParaRPr>
            </a:p>
          </p:txBody>
        </p:sp>
      </p:grpSp>
      <p:sp>
        <p:nvSpPr>
          <p:cNvPr id="188" name="ShoppingCart_E7BF" title="Icon of a shopping cart">
            <a:extLst>
              <a:ext uri="{FF2B5EF4-FFF2-40B4-BE49-F238E27FC236}">
                <a16:creationId xmlns:a16="http://schemas.microsoft.com/office/drawing/2014/main" id="{9ECC38A7-3F29-4A43-9EA7-E6AFA81B1A38}"/>
              </a:ext>
            </a:extLst>
          </p:cNvPr>
          <p:cNvSpPr>
            <a:spLocks noChangeAspect="1" noEditPoints="1"/>
          </p:cNvSpPr>
          <p:nvPr/>
        </p:nvSpPr>
        <p:spPr bwMode="auto">
          <a:xfrm>
            <a:off x="4357304" y="1364654"/>
            <a:ext cx="322594" cy="274320"/>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900" dirty="0">
              <a:gradFill>
                <a:gsLst>
                  <a:gs pos="0">
                    <a:srgbClr val="505050"/>
                  </a:gs>
                  <a:gs pos="100000">
                    <a:srgbClr val="505050"/>
                  </a:gs>
                </a:gsLst>
                <a:lin ang="5400000" scaled="1"/>
              </a:gradFill>
              <a:latin typeface="Segoe UI Semibold"/>
              <a:cs typeface="Segoe UI Semibold"/>
            </a:endParaRPr>
          </a:p>
        </p:txBody>
      </p:sp>
      <p:sp>
        <p:nvSpPr>
          <p:cNvPr id="189" name="graph_9" title="Icon of a line chart with connected circles at varying points">
            <a:extLst>
              <a:ext uri="{FF2B5EF4-FFF2-40B4-BE49-F238E27FC236}">
                <a16:creationId xmlns:a16="http://schemas.microsoft.com/office/drawing/2014/main" id="{CAC72B3F-2142-4CA0-B9F1-B0DF0C0077B0}"/>
              </a:ext>
            </a:extLst>
          </p:cNvPr>
          <p:cNvSpPr>
            <a:spLocks noChangeAspect="1" noEditPoints="1"/>
          </p:cNvSpPr>
          <p:nvPr/>
        </p:nvSpPr>
        <p:spPr bwMode="auto">
          <a:xfrm>
            <a:off x="7962422" y="1364654"/>
            <a:ext cx="304008" cy="27432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gradFill>
                <a:gsLst>
                  <a:gs pos="0">
                    <a:srgbClr val="505050"/>
                  </a:gs>
                  <a:gs pos="100000">
                    <a:srgbClr val="505050"/>
                  </a:gs>
                </a:gsLst>
              </a:gradFill>
              <a:latin typeface="Segoe UI Semibold"/>
              <a:cs typeface="Segoe UI Semibold"/>
            </a:endParaRPr>
          </a:p>
        </p:txBody>
      </p:sp>
      <p:sp>
        <p:nvSpPr>
          <p:cNvPr id="190" name="Freeform 96" title="Icon of a gear with a wrench">
            <a:extLst>
              <a:ext uri="{FF2B5EF4-FFF2-40B4-BE49-F238E27FC236}">
                <a16:creationId xmlns:a16="http://schemas.microsoft.com/office/drawing/2014/main" id="{BDBF827C-7C27-431F-9413-8BA157C564C4}"/>
              </a:ext>
            </a:extLst>
          </p:cNvPr>
          <p:cNvSpPr>
            <a:spLocks noChangeAspect="1" noEditPoints="1"/>
          </p:cNvSpPr>
          <p:nvPr/>
        </p:nvSpPr>
        <p:spPr bwMode="auto">
          <a:xfrm>
            <a:off x="7972385" y="3349493"/>
            <a:ext cx="347582" cy="32004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gradFill>
                <a:gsLst>
                  <a:gs pos="0">
                    <a:srgbClr val="505050"/>
                  </a:gs>
                  <a:gs pos="100000">
                    <a:srgbClr val="505050"/>
                  </a:gs>
                </a:gsLst>
              </a:gradFill>
              <a:latin typeface="Segoe UI Semibold"/>
              <a:cs typeface="Segoe UI Semibold"/>
            </a:endParaRPr>
          </a:p>
        </p:txBody>
      </p:sp>
      <p:sp>
        <p:nvSpPr>
          <p:cNvPr id="191" name="MeetingPlanner_EBF2" title="Icon of a person in front of a calendar">
            <a:extLst>
              <a:ext uri="{FF2B5EF4-FFF2-40B4-BE49-F238E27FC236}">
                <a16:creationId xmlns:a16="http://schemas.microsoft.com/office/drawing/2014/main" id="{77D37AFF-4297-4177-AE85-E5D5EB05397C}"/>
              </a:ext>
            </a:extLst>
          </p:cNvPr>
          <p:cNvSpPr>
            <a:spLocks noChangeAspect="1" noEditPoints="1"/>
          </p:cNvSpPr>
          <p:nvPr/>
        </p:nvSpPr>
        <p:spPr bwMode="auto">
          <a:xfrm>
            <a:off x="781422" y="5085038"/>
            <a:ext cx="282709" cy="301752"/>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solidFill>
                <a:srgbClr val="505050"/>
              </a:solidFill>
              <a:latin typeface="Segoe UI Semibold"/>
              <a:cs typeface="Segoe UI Semibold"/>
            </a:endParaRPr>
          </a:p>
        </p:txBody>
      </p:sp>
      <p:sp>
        <p:nvSpPr>
          <p:cNvPr id="192" name="Trackers_EADF" title="Icon of a clipboard with a checklist on it">
            <a:extLst>
              <a:ext uri="{FF2B5EF4-FFF2-40B4-BE49-F238E27FC236}">
                <a16:creationId xmlns:a16="http://schemas.microsoft.com/office/drawing/2014/main" id="{D1608B96-AEFE-4E66-8E19-EC2B2A5DB659}"/>
              </a:ext>
            </a:extLst>
          </p:cNvPr>
          <p:cNvSpPr>
            <a:spLocks noChangeAspect="1" noEditPoints="1"/>
          </p:cNvSpPr>
          <p:nvPr/>
        </p:nvSpPr>
        <p:spPr bwMode="auto">
          <a:xfrm>
            <a:off x="4401245" y="3349493"/>
            <a:ext cx="234712" cy="32004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solidFill>
                <a:srgbClr val="505050"/>
              </a:solidFill>
              <a:latin typeface="Segoe UI Semibold"/>
              <a:cs typeface="Segoe UI Semibold"/>
            </a:endParaRPr>
          </a:p>
        </p:txBody>
      </p:sp>
      <p:sp>
        <p:nvSpPr>
          <p:cNvPr id="193" name="people_12" title="Icon of three people">
            <a:extLst>
              <a:ext uri="{FF2B5EF4-FFF2-40B4-BE49-F238E27FC236}">
                <a16:creationId xmlns:a16="http://schemas.microsoft.com/office/drawing/2014/main" id="{63A0524B-F22B-4A12-B350-D62D9EE23F9D}"/>
              </a:ext>
            </a:extLst>
          </p:cNvPr>
          <p:cNvSpPr>
            <a:spLocks noChangeAspect="1" noEditPoints="1"/>
          </p:cNvSpPr>
          <p:nvPr/>
        </p:nvSpPr>
        <p:spPr bwMode="auto">
          <a:xfrm>
            <a:off x="762013" y="3372353"/>
            <a:ext cx="321527" cy="27432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rtl="0" fontAlgn="base">
              <a:defRPr/>
            </a:pPr>
            <a:endParaRPr lang="fr-fr" sz="1600" dirty="0">
              <a:solidFill>
                <a:srgbClr val="505050"/>
              </a:solidFill>
              <a:latin typeface="Segoe UI Semibold"/>
              <a:cs typeface="Segoe UI Semibold"/>
            </a:endParaRPr>
          </a:p>
        </p:txBody>
      </p:sp>
      <p:sp>
        <p:nvSpPr>
          <p:cNvPr id="17" name="Rectangle: Top Corners Rounded 16">
            <a:extLst>
              <a:ext uri="{FF2B5EF4-FFF2-40B4-BE49-F238E27FC236}">
                <a16:creationId xmlns:a16="http://schemas.microsoft.com/office/drawing/2014/main" id="{284DCCA5-62DF-4C48-8037-B6C837E67E27}"/>
              </a:ext>
            </a:extLst>
          </p:cNvPr>
          <p:cNvSpPr/>
          <p:nvPr/>
        </p:nvSpPr>
        <p:spPr bwMode="auto">
          <a:xfrm rot="16200000">
            <a:off x="9618747" y="3716676"/>
            <a:ext cx="599230" cy="4547275"/>
          </a:xfrm>
          <a:prstGeom prst="round2SameRect">
            <a:avLst>
              <a:gd name="adj1" fmla="val 8672"/>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4" name="Rectangle 193">
            <a:extLst>
              <a:ext uri="{FF2B5EF4-FFF2-40B4-BE49-F238E27FC236}">
                <a16:creationId xmlns:a16="http://schemas.microsoft.com/office/drawing/2014/main" id="{A496A4E8-D001-48F6-B1CA-A7C82F826593}"/>
              </a:ext>
            </a:extLst>
          </p:cNvPr>
          <p:cNvSpPr/>
          <p:nvPr/>
        </p:nvSpPr>
        <p:spPr>
          <a:xfrm>
            <a:off x="7815072" y="5774870"/>
            <a:ext cx="3794316" cy="430887"/>
          </a:xfrm>
          <a:prstGeom prst="rect">
            <a:avLst/>
          </a:prstGeom>
        </p:spPr>
        <p:txBody>
          <a:bodyPr wrap="square" lIns="0" tIns="0" rIns="0" bIns="0" anchor="b">
            <a:spAutoFit/>
          </a:bodyPr>
          <a:lstStyle/>
          <a:p>
            <a:pPr algn="r" defTabSz="914016" rtl="0">
              <a:defRPr/>
            </a:pPr>
            <a:r>
              <a:rPr lang="fr-fr" sz="1400" b="0" i="1" u="none" baseline="0" dirty="0"/>
              <a:t>Vous trouverez des conseils sur ces scénarios et sur d</a:t>
            </a:r>
            <a:r>
              <a:rPr lang="fr-FR" sz="1400" b="0" i="1" u="none" baseline="0" dirty="0"/>
              <a:t>’</a:t>
            </a:r>
            <a:r>
              <a:rPr lang="fr-fr" sz="1400" b="0" i="1" u="none" baseline="0" dirty="0"/>
              <a:t>autres dans </a:t>
            </a:r>
            <a:r>
              <a:rPr lang="fr-fr" sz="1400" b="0" i="1" u="none" baseline="0" dirty="0">
                <a:solidFill>
                  <a:srgbClr val="4B53BC"/>
                </a:solidFill>
                <a:hlinkClick r:id="rId3">
                  <a:extLst>
                    <a:ext uri="{A12FA001-AC4F-418D-AE19-62706E023703}">
                      <ahyp:hlinkClr xmlns:ahyp="http://schemas.microsoft.com/office/drawing/2018/hyperlinkcolor" val="tx"/>
                    </a:ext>
                  </a:extLst>
                </a:hlinkClick>
              </a:rPr>
              <a:t>FastTrack Productivity Library</a:t>
            </a:r>
            <a:endParaRPr lang="fr-fr" sz="1400" i="1">
              <a:solidFill>
                <a:srgbClr val="4B53BC"/>
              </a:solidFill>
              <a:cs typeface="Segoe UI"/>
            </a:endParaRPr>
          </a:p>
        </p:txBody>
      </p:sp>
    </p:spTree>
    <p:extLst>
      <p:ext uri="{BB962C8B-B14F-4D97-AF65-F5344CB8AC3E}">
        <p14:creationId xmlns:p14="http://schemas.microsoft.com/office/powerpoint/2010/main" val="197412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D5A368-CD78-4077-A7F4-972C5A563BEA}"/>
              </a:ext>
            </a:extLst>
          </p:cNvPr>
          <p:cNvSpPr/>
          <p:nvPr/>
        </p:nvSpPr>
        <p:spPr bwMode="auto">
          <a:xfrm>
            <a:off x="-2" y="0"/>
            <a:ext cx="4356101" cy="6858000"/>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5B8CC845-66BF-4306-B2E1-F3B8F695FB1F}"/>
              </a:ext>
            </a:extLst>
          </p:cNvPr>
          <p:cNvSpPr>
            <a:spLocks noGrp="1"/>
          </p:cNvSpPr>
          <p:nvPr>
            <p:ph type="title" idx="4294967295"/>
          </p:nvPr>
        </p:nvSpPr>
        <p:spPr>
          <a:xfrm>
            <a:off x="595184" y="457200"/>
            <a:ext cx="3538537" cy="1477328"/>
          </a:xfrm>
        </p:spPr>
        <p:txBody>
          <a:bodyPr wrap="square">
            <a:spAutoFit/>
          </a:bodyPr>
          <a:lstStyle/>
          <a:p>
            <a:pPr algn="l" rtl="0"/>
            <a:r>
              <a:rPr lang="fr-fr" sz="3200" b="0" i="0" u="none" baseline="0" dirty="0">
                <a:solidFill>
                  <a:schemeClr val="bg1"/>
                </a:solidFill>
                <a:cs typeface="Segoe UI"/>
              </a:rPr>
              <a:t>Microsoft Teams </a:t>
            </a:r>
            <a:br>
              <a:rPr lang="fr-fr" sz="3200" dirty="0"/>
            </a:br>
            <a:r>
              <a:rPr lang="fr-fr" sz="3200" b="0" i="0" u="none" baseline="0" dirty="0">
                <a:solidFill>
                  <a:schemeClr val="bg1"/>
                </a:solidFill>
                <a:cs typeface="Segoe UI"/>
              </a:rPr>
              <a:t>est la plateforme de travail en équipe</a:t>
            </a:r>
            <a:endParaRPr lang="fr-fr" sz="3200" dirty="0">
              <a:solidFill>
                <a:schemeClr val="bg1"/>
              </a:solidFill>
              <a:cs typeface="Segoe UI"/>
            </a:endParaRPr>
          </a:p>
        </p:txBody>
      </p:sp>
      <p:sp>
        <p:nvSpPr>
          <p:cNvPr id="5" name="Rectangle 4">
            <a:extLst>
              <a:ext uri="{FF2B5EF4-FFF2-40B4-BE49-F238E27FC236}">
                <a16:creationId xmlns:a16="http://schemas.microsoft.com/office/drawing/2014/main" id="{3C8F9765-3D30-42DF-AF50-91793B02338B}"/>
              </a:ext>
            </a:extLst>
          </p:cNvPr>
          <p:cNvSpPr/>
          <p:nvPr/>
        </p:nvSpPr>
        <p:spPr bwMode="auto">
          <a:xfrm>
            <a:off x="595184" y="2355850"/>
            <a:ext cx="3200400" cy="457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2D6652A8-B940-435C-9117-FBFA2D872E0B}"/>
              </a:ext>
            </a:extLst>
          </p:cNvPr>
          <p:cNvSpPr/>
          <p:nvPr/>
        </p:nvSpPr>
        <p:spPr>
          <a:xfrm>
            <a:off x="572734" y="3947733"/>
            <a:ext cx="3566130" cy="2215991"/>
          </a:xfrm>
          <a:prstGeom prst="rect">
            <a:avLst/>
          </a:prstGeom>
        </p:spPr>
        <p:txBody>
          <a:bodyPr wrap="square" lIns="0" tIns="0" rIns="0" bIns="0" anchor="ctr">
            <a:spAutoFit/>
          </a:bodyPr>
          <a:lstStyle/>
          <a:p>
            <a:r>
              <a:rPr lang="fr-fr" sz="2400" b="0" i="0" u="none" baseline="0" dirty="0">
                <a:solidFill>
                  <a:schemeClr val="bg1"/>
                </a:solidFill>
                <a:cs typeface="Segoe UI"/>
              </a:rPr>
              <a:t>Tout ce qu</a:t>
            </a:r>
            <a:r>
              <a:rPr lang="fr-FR" sz="2400" b="0" i="0" u="none" baseline="0" dirty="0">
                <a:solidFill>
                  <a:schemeClr val="bg1"/>
                </a:solidFill>
                <a:cs typeface="Segoe UI"/>
              </a:rPr>
              <a:t>’</a:t>
            </a:r>
            <a:r>
              <a:rPr lang="fr-fr" sz="2400" b="0" i="0" u="none" baseline="0" dirty="0">
                <a:solidFill>
                  <a:schemeClr val="bg1"/>
                </a:solidFill>
                <a:cs typeface="Segoe UI"/>
              </a:rPr>
              <a:t>il vous </a:t>
            </a:r>
            <a:br>
              <a:rPr lang="fr-fr" sz="2400" b="0" i="0" u="none" baseline="0" dirty="0">
                <a:solidFill>
                  <a:schemeClr val="bg1"/>
                </a:solidFill>
                <a:cs typeface="Segoe UI"/>
              </a:rPr>
            </a:br>
            <a:r>
              <a:rPr lang="fr-fr" sz="2400" b="0" i="0" u="none" baseline="0" dirty="0">
                <a:solidFill>
                  <a:schemeClr val="bg1"/>
                </a:solidFill>
                <a:cs typeface="Segoe UI"/>
              </a:rPr>
              <a:t>faut pour votre environnement </a:t>
            </a:r>
            <a:br>
              <a:rPr lang="fr-fr" sz="2400" b="0" i="0" u="none" baseline="0" dirty="0">
                <a:solidFill>
                  <a:schemeClr val="bg1"/>
                </a:solidFill>
                <a:cs typeface="Segoe UI"/>
              </a:rPr>
            </a:br>
            <a:r>
              <a:rPr lang="fr-fr" sz="2400" b="0" i="0" u="none" baseline="0" dirty="0">
                <a:solidFill>
                  <a:schemeClr val="bg1"/>
                </a:solidFill>
                <a:cs typeface="Segoe UI"/>
              </a:rPr>
              <a:t>de travail.</a:t>
            </a:r>
            <a:r>
              <a:rPr lang="fr-fr" sz="2400" dirty="0">
                <a:solidFill>
                  <a:schemeClr val="bg1"/>
                </a:solidFill>
                <a:ea typeface="+mj-lt"/>
                <a:cs typeface="Segoe UI"/>
              </a:rPr>
              <a:t> </a:t>
            </a:r>
            <a:endParaRPr lang="fr-fr" sz="2400" b="0" i="0" u="none" baseline="0" dirty="0">
              <a:solidFill>
                <a:schemeClr val="bg1"/>
              </a:solidFill>
              <a:ea typeface="+mj-lt"/>
              <a:cs typeface="Segoe UI"/>
            </a:endParaRPr>
          </a:p>
          <a:p>
            <a:pPr algn="l" rtl="0"/>
            <a:r>
              <a:rPr lang="fr-fr" sz="2400" b="0" i="1" u="none" baseline="0" dirty="0">
                <a:solidFill>
                  <a:schemeClr val="bg1"/>
                </a:solidFill>
                <a:ea typeface="+mj-lt"/>
                <a:cs typeface="Segoe UI"/>
              </a:rPr>
              <a:t>E</a:t>
            </a:r>
            <a:r>
              <a:rPr lang="fr-fr" sz="2400" b="0" i="1" u="none" baseline="0" dirty="0">
                <a:solidFill>
                  <a:schemeClr val="bg1"/>
                </a:solidFill>
                <a:ea typeface="+mj-lt"/>
                <a:cs typeface="+mj-lt"/>
              </a:rPr>
              <a:t>n un seul endroit.</a:t>
            </a:r>
            <a:br>
              <a:rPr lang="fr-fr" sz="2400" dirty="0">
                <a:ea typeface="+mj-lt"/>
                <a:cs typeface="+mj-lt"/>
              </a:rPr>
            </a:br>
            <a:r>
              <a:rPr lang="fr-fr" sz="2400" b="0" i="0" u="none" baseline="0" dirty="0">
                <a:solidFill>
                  <a:schemeClr val="bg1"/>
                </a:solidFill>
                <a:latin typeface="+mj-lt"/>
                <a:ea typeface="+mj-lt"/>
                <a:cs typeface="+mj-lt"/>
              </a:rPr>
              <a:t>Où que vous soyez.</a:t>
            </a:r>
            <a:endParaRPr lang="fr-fr" sz="2400">
              <a:solidFill>
                <a:schemeClr val="bg1"/>
              </a:solidFill>
              <a:latin typeface="+mj-lt"/>
              <a:cs typeface="Segoe UI Semibold"/>
            </a:endParaRPr>
          </a:p>
        </p:txBody>
      </p:sp>
      <p:sp>
        <p:nvSpPr>
          <p:cNvPr id="31" name="IoT" title="Icon of five circles that all connect to a center circle">
            <a:extLst>
              <a:ext uri="{FF2B5EF4-FFF2-40B4-BE49-F238E27FC236}">
                <a16:creationId xmlns:a16="http://schemas.microsoft.com/office/drawing/2014/main" id="{A8B5ACE9-0302-41E2-91FC-A0846A40BB3C}"/>
              </a:ext>
            </a:extLst>
          </p:cNvPr>
          <p:cNvSpPr>
            <a:spLocks noChangeAspect="1" noEditPoints="1"/>
          </p:cNvSpPr>
          <p:nvPr/>
        </p:nvSpPr>
        <p:spPr bwMode="auto">
          <a:xfrm>
            <a:off x="572733" y="3102674"/>
            <a:ext cx="641192" cy="642219"/>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2700"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gradFill>
                <a:gsLst>
                  <a:gs pos="0">
                    <a:srgbClr val="505050"/>
                  </a:gs>
                  <a:gs pos="100000">
                    <a:srgbClr val="505050"/>
                  </a:gs>
                </a:gsLst>
              </a:gradFill>
            </a:endParaRPr>
          </a:p>
        </p:txBody>
      </p:sp>
      <p:grpSp>
        <p:nvGrpSpPr>
          <p:cNvPr id="11" name="Group 10">
            <a:extLst>
              <a:ext uri="{FF2B5EF4-FFF2-40B4-BE49-F238E27FC236}">
                <a16:creationId xmlns:a16="http://schemas.microsoft.com/office/drawing/2014/main" id="{CE22CFA0-19CF-478F-AB2C-0B1D6AF200D2}"/>
              </a:ext>
            </a:extLst>
          </p:cNvPr>
          <p:cNvGrpSpPr/>
          <p:nvPr/>
        </p:nvGrpSpPr>
        <p:grpSpPr>
          <a:xfrm>
            <a:off x="5733935" y="593345"/>
            <a:ext cx="5080228" cy="5671310"/>
            <a:chOff x="5442630" y="593345"/>
            <a:chExt cx="5080228" cy="5671310"/>
          </a:xfrm>
        </p:grpSpPr>
        <p:grpSp>
          <p:nvGrpSpPr>
            <p:cNvPr id="7" name="Group 6">
              <a:extLst>
                <a:ext uri="{FF2B5EF4-FFF2-40B4-BE49-F238E27FC236}">
                  <a16:creationId xmlns:a16="http://schemas.microsoft.com/office/drawing/2014/main" id="{35C7EDD3-1145-42A3-85E2-0C89FA5210B6}"/>
                </a:ext>
              </a:extLst>
            </p:cNvPr>
            <p:cNvGrpSpPr/>
            <p:nvPr/>
          </p:nvGrpSpPr>
          <p:grpSpPr>
            <a:xfrm>
              <a:off x="5785076" y="1231333"/>
              <a:ext cx="4395334" cy="4395334"/>
              <a:chOff x="6357825" y="1390990"/>
              <a:chExt cx="4395334" cy="4395334"/>
            </a:xfrm>
          </p:grpSpPr>
          <p:sp>
            <p:nvSpPr>
              <p:cNvPr id="33" name="Oval 32">
                <a:extLst>
                  <a:ext uri="{FF2B5EF4-FFF2-40B4-BE49-F238E27FC236}">
                    <a16:creationId xmlns:a16="http://schemas.microsoft.com/office/drawing/2014/main" id="{07CCDC40-6620-4923-A435-6E3E143776C2}"/>
                  </a:ext>
                </a:extLst>
              </p:cNvPr>
              <p:cNvSpPr/>
              <p:nvPr>
                <p:custDataLst>
                  <p:tags r:id="rId7"/>
                </p:custDataLst>
              </p:nvPr>
            </p:nvSpPr>
            <p:spPr bwMode="auto">
              <a:xfrm>
                <a:off x="6357825" y="1390990"/>
                <a:ext cx="4395334" cy="4395334"/>
              </a:xfrm>
              <a:prstGeom prst="ellipse">
                <a:avLst/>
              </a:prstGeom>
              <a:solidFill>
                <a:schemeClr val="bg1"/>
              </a:solidFill>
              <a:ln w="12700">
                <a:solidFill>
                  <a:srgbClr val="A6AADE"/>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rtl="0" fontAlgn="base">
                  <a:spcBef>
                    <a:spcPct val="0"/>
                  </a:spcBef>
                  <a:spcAft>
                    <a:spcPct val="0"/>
                  </a:spcAft>
                </a:pPr>
                <a:endParaRPr lang="fr-fr" sz="1400" dirty="0">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621DD68A-03AD-46AA-9E8D-87711C3B2240}"/>
                  </a:ext>
                </a:extLst>
              </p:cNvPr>
              <p:cNvSpPr/>
              <p:nvPr>
                <p:custDataLst>
                  <p:tags r:id="rId8"/>
                </p:custDataLst>
              </p:nvPr>
            </p:nvSpPr>
            <p:spPr bwMode="auto">
              <a:xfrm>
                <a:off x="7390721" y="2423886"/>
                <a:ext cx="2329542" cy="2329542"/>
              </a:xfrm>
              <a:prstGeom prst="ellipse">
                <a:avLst/>
              </a:prstGeom>
              <a:solidFill>
                <a:srgbClr val="4B53BC"/>
              </a:solidFill>
              <a:ln w="1270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2400" b="0" i="0" u="none" baseline="0" dirty="0">
                    <a:solidFill>
                      <a:srgbClr val="FFFFFF"/>
                    </a:solidFill>
                    <a:latin typeface="Segoe UI Semibold"/>
                    <a:ea typeface="Segoe UI" pitchFamily="34" charset="0"/>
                    <a:cs typeface="Segoe UI Semibold"/>
                  </a:rPr>
                  <a:t>Microsoft</a:t>
                </a:r>
                <a:br>
                  <a:rPr lang="fr-fr" sz="2400" dirty="0">
                    <a:latin typeface="Segoe UI Semibold" panose="020B0702040204020203" pitchFamily="34" charset="0"/>
                    <a:ea typeface="Segoe UI" pitchFamily="34" charset="0"/>
                    <a:cs typeface="Segoe UI Semibold" panose="020B0702040204020203" pitchFamily="34" charset="0"/>
                  </a:rPr>
                </a:br>
                <a:r>
                  <a:rPr lang="fr-fr" sz="2400" b="0" i="0" u="none" baseline="0" dirty="0">
                    <a:solidFill>
                      <a:srgbClr val="FFFFFF"/>
                    </a:solidFill>
                    <a:latin typeface="Segoe UI Semibold"/>
                    <a:ea typeface="Segoe UI" pitchFamily="34" charset="0"/>
                    <a:cs typeface="Segoe UI Semibold"/>
                  </a:rPr>
                  <a:t>Teams</a:t>
                </a:r>
              </a:p>
            </p:txBody>
          </p:sp>
        </p:grpSp>
        <p:sp>
          <p:nvSpPr>
            <p:cNvPr id="41" name="Oval 40">
              <a:extLst>
                <a:ext uri="{FF2B5EF4-FFF2-40B4-BE49-F238E27FC236}">
                  <a16:creationId xmlns:a16="http://schemas.microsoft.com/office/drawing/2014/main" id="{C7DBF5DA-2735-4D93-BD79-80CEC6F54899}"/>
                </a:ext>
              </a:extLst>
            </p:cNvPr>
            <p:cNvSpPr/>
            <p:nvPr>
              <p:custDataLst>
                <p:tags r:id="rId1"/>
              </p:custDataLst>
            </p:nvPr>
          </p:nvSpPr>
          <p:spPr bwMode="auto">
            <a:xfrm>
              <a:off x="7353052" y="5005274"/>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33400" rtl="0">
                <a:spcBef>
                  <a:spcPct val="0"/>
                </a:spcBef>
                <a:spcAft>
                  <a:spcPct val="35000"/>
                </a:spcAft>
              </a:pPr>
              <a:r>
                <a:rPr lang="fr-fr" sz="1400" b="0" i="0" u="none" baseline="0" dirty="0">
                  <a:solidFill>
                    <a:srgbClr val="000000">
                      <a:hueOff val="0"/>
                      <a:satOff val="0"/>
                      <a:lumOff val="0"/>
                      <a:alphaOff val="0"/>
                    </a:srgbClr>
                  </a:solidFill>
                </a:rPr>
                <a:t>Bots et</a:t>
              </a:r>
              <a:br>
                <a:rPr lang="fr-fr" sz="1400" dirty="0"/>
              </a:br>
              <a:r>
                <a:rPr lang="fr-fr" sz="1400" b="0" i="0" u="none" baseline="0" dirty="0">
                  <a:solidFill>
                    <a:srgbClr val="000000">
                      <a:hueOff val="0"/>
                      <a:satOff val="0"/>
                      <a:lumOff val="0"/>
                      <a:alphaOff val="0"/>
                    </a:srgbClr>
                  </a:solidFill>
                </a:rPr>
                <a:t>connecteurs </a:t>
              </a:r>
              <a:endParaRPr lang="fr-fr" sz="1400" b="0" i="0" u="none" baseline="0" dirty="0">
                <a:solidFill>
                  <a:srgbClr val="000000">
                    <a:hueOff val="0"/>
                    <a:satOff val="0"/>
                    <a:lumOff val="0"/>
                    <a:alphaOff val="0"/>
                  </a:srgbClr>
                </a:solidFill>
                <a:cs typeface="Segoe UI"/>
              </a:endParaRPr>
            </a:p>
          </p:txBody>
        </p:sp>
        <p:sp>
          <p:nvSpPr>
            <p:cNvPr id="42" name="Oval 41">
              <a:extLst>
                <a:ext uri="{FF2B5EF4-FFF2-40B4-BE49-F238E27FC236}">
                  <a16:creationId xmlns:a16="http://schemas.microsoft.com/office/drawing/2014/main" id="{BC6B4840-539F-490F-86FB-A59C60F7E895}"/>
                </a:ext>
              </a:extLst>
            </p:cNvPr>
            <p:cNvSpPr/>
            <p:nvPr>
              <p:custDataLst>
                <p:tags r:id="rId2"/>
              </p:custDataLst>
            </p:nvPr>
          </p:nvSpPr>
          <p:spPr bwMode="auto">
            <a:xfrm>
              <a:off x="5442630" y="3902291"/>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33400" rtl="0">
                <a:spcBef>
                  <a:spcPct val="0"/>
                </a:spcBef>
                <a:spcAft>
                  <a:spcPct val="35000"/>
                </a:spcAft>
              </a:pPr>
              <a:r>
                <a:rPr lang="fr-fr" sz="1400" b="0" i="0" u="none" baseline="0" dirty="0">
                  <a:solidFill>
                    <a:srgbClr val="000000">
                      <a:hueOff val="0"/>
                      <a:satOff val="0"/>
                      <a:lumOff val="0"/>
                      <a:alphaOff val="0"/>
                    </a:srgbClr>
                  </a:solidFill>
                </a:rPr>
                <a:t>Services et </a:t>
              </a:r>
              <a:br>
                <a:rPr lang="fr-fr" sz="1400" dirty="0"/>
              </a:br>
              <a:r>
                <a:rPr lang="fr-fr" sz="1400" b="0" i="0" u="none" baseline="0" dirty="0">
                  <a:solidFill>
                    <a:srgbClr val="000000">
                      <a:hueOff val="0"/>
                      <a:satOff val="0"/>
                      <a:lumOff val="0"/>
                      <a:alphaOff val="0"/>
                    </a:srgbClr>
                  </a:solidFill>
                </a:rPr>
                <a:t>applications </a:t>
              </a:r>
              <a:br>
                <a:rPr lang="fr-fr" sz="1400" dirty="0"/>
              </a:br>
              <a:r>
                <a:rPr lang="fr-fr" sz="1400" b="0" i="0" u="none" baseline="0" dirty="0">
                  <a:solidFill>
                    <a:srgbClr val="000000">
                      <a:hueOff val="0"/>
                      <a:satOff val="0"/>
                      <a:lumOff val="0"/>
                      <a:alphaOff val="0"/>
                    </a:srgbClr>
                  </a:solidFill>
                </a:rPr>
                <a:t>du quotidien</a:t>
              </a:r>
              <a:endParaRPr lang="fr-fr" sz="2000" dirty="0">
                <a:cs typeface="Segoe UI"/>
              </a:endParaRPr>
            </a:p>
          </p:txBody>
        </p:sp>
        <p:sp>
          <p:nvSpPr>
            <p:cNvPr id="43" name="Oval 42">
              <a:extLst>
                <a:ext uri="{FF2B5EF4-FFF2-40B4-BE49-F238E27FC236}">
                  <a16:creationId xmlns:a16="http://schemas.microsoft.com/office/drawing/2014/main" id="{9CD4D9E9-BBC2-436C-8038-67BC5999A10F}"/>
                </a:ext>
              </a:extLst>
            </p:cNvPr>
            <p:cNvSpPr/>
            <p:nvPr>
              <p:custDataLst>
                <p:tags r:id="rId3"/>
              </p:custDataLst>
            </p:nvPr>
          </p:nvSpPr>
          <p:spPr bwMode="auto">
            <a:xfrm>
              <a:off x="5442630" y="1696328"/>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533400" rtl="0">
                <a:spcBef>
                  <a:spcPct val="0"/>
                </a:spcBef>
                <a:spcAft>
                  <a:spcPct val="35000"/>
                </a:spcAft>
              </a:pPr>
              <a:r>
                <a:rPr lang="fr-fr" sz="1400" b="0" i="0" u="none" baseline="0" dirty="0">
                  <a:solidFill>
                    <a:srgbClr val="000000">
                      <a:hueOff val="0"/>
                      <a:satOff val="0"/>
                      <a:lumOff val="0"/>
                      <a:alphaOff val="0"/>
                    </a:srgbClr>
                  </a:solidFill>
                </a:rPr>
                <a:t>Collaborateurs</a:t>
              </a:r>
              <a:endParaRPr lang="fr-fr" sz="1400" b="0" i="0" u="none" baseline="0" dirty="0">
                <a:solidFill>
                  <a:srgbClr val="000000">
                    <a:hueOff val="0"/>
                    <a:satOff val="0"/>
                    <a:lumOff val="0"/>
                    <a:alphaOff val="0"/>
                  </a:srgbClr>
                </a:solidFill>
                <a:cs typeface="Segoe UI"/>
              </a:endParaRPr>
            </a:p>
          </p:txBody>
        </p:sp>
        <p:sp>
          <p:nvSpPr>
            <p:cNvPr id="44" name="Oval 43">
              <a:extLst>
                <a:ext uri="{FF2B5EF4-FFF2-40B4-BE49-F238E27FC236}">
                  <a16:creationId xmlns:a16="http://schemas.microsoft.com/office/drawing/2014/main" id="{78165ABF-2C19-4777-AE06-17B45FEFFBCE}"/>
                </a:ext>
              </a:extLst>
            </p:cNvPr>
            <p:cNvSpPr/>
            <p:nvPr>
              <p:custDataLst>
                <p:tags r:id="rId4"/>
              </p:custDataLst>
            </p:nvPr>
          </p:nvSpPr>
          <p:spPr bwMode="auto">
            <a:xfrm>
              <a:off x="7353052" y="593345"/>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33400">
                <a:spcBef>
                  <a:spcPct val="0"/>
                </a:spcBef>
                <a:spcAft>
                  <a:spcPct val="35000"/>
                </a:spcAft>
              </a:pPr>
              <a:r>
                <a:rPr lang="fr-fr" sz="1400" dirty="0">
                  <a:solidFill>
                    <a:srgbClr val="000000">
                      <a:hueOff val="0"/>
                      <a:satOff val="0"/>
                      <a:lumOff val="0"/>
                      <a:alphaOff val="0"/>
                    </a:srgbClr>
                  </a:solidFill>
                </a:rPr>
                <a:t> </a:t>
              </a:r>
              <a:br>
                <a:rPr lang="fr-fr" sz="1400" b="0" i="0" u="none" baseline="0" dirty="0">
                  <a:solidFill>
                    <a:srgbClr val="000000">
                      <a:hueOff val="0"/>
                      <a:satOff val="0"/>
                      <a:lumOff val="0"/>
                      <a:alphaOff val="0"/>
                    </a:srgbClr>
                  </a:solidFill>
                </a:rPr>
              </a:br>
              <a:r>
                <a:rPr lang="fr-fr" sz="1400" b="0" i="0" u="none" baseline="0" dirty="0">
                  <a:solidFill>
                    <a:srgbClr val="000000">
                      <a:hueOff val="0"/>
                      <a:satOff val="0"/>
                      <a:lumOff val="0"/>
                      <a:alphaOff val="0"/>
                    </a:srgbClr>
                  </a:solidFill>
                </a:rPr>
                <a:t>Applications </a:t>
              </a:r>
              <a:br>
                <a:rPr lang="fr-fr" sz="1400" b="0" i="0" u="none" baseline="0" dirty="0">
                  <a:solidFill>
                    <a:srgbClr val="000000">
                      <a:hueOff val="0"/>
                      <a:satOff val="0"/>
                      <a:lumOff val="0"/>
                      <a:alphaOff val="0"/>
                    </a:srgbClr>
                  </a:solidFill>
                </a:rPr>
              </a:br>
              <a:r>
                <a:rPr lang="fr-fr" sz="1400" b="0" i="0" u="none" baseline="0" dirty="0">
                  <a:solidFill>
                    <a:srgbClr val="000000">
                      <a:hueOff val="0"/>
                      <a:satOff val="0"/>
                      <a:lumOff val="0"/>
                      <a:alphaOff val="0"/>
                    </a:srgbClr>
                  </a:solidFill>
                </a:rPr>
                <a:t>Office</a:t>
              </a:r>
              <a:br>
                <a:rPr lang="fr-fr" sz="1400" dirty="0">
                  <a:solidFill>
                    <a:srgbClr val="000000">
                      <a:hueOff val="0"/>
                      <a:satOff val="0"/>
                      <a:lumOff val="0"/>
                      <a:alphaOff val="0"/>
                    </a:srgbClr>
                  </a:solidFill>
                </a:rPr>
              </a:br>
              <a:endParaRPr lang="fr-fr" sz="1400" dirty="0">
                <a:solidFill>
                  <a:srgbClr val="000000">
                    <a:hueOff val="0"/>
                    <a:satOff val="0"/>
                    <a:lumOff val="0"/>
                    <a:alphaOff val="0"/>
                  </a:srgbClr>
                </a:solidFill>
              </a:endParaRPr>
            </a:p>
          </p:txBody>
        </p:sp>
        <p:sp>
          <p:nvSpPr>
            <p:cNvPr id="45" name="Oval 44">
              <a:extLst>
                <a:ext uri="{FF2B5EF4-FFF2-40B4-BE49-F238E27FC236}">
                  <a16:creationId xmlns:a16="http://schemas.microsoft.com/office/drawing/2014/main" id="{4C00159A-52D0-4E84-8700-DC9AF95399CE}"/>
                </a:ext>
              </a:extLst>
            </p:cNvPr>
            <p:cNvSpPr/>
            <p:nvPr>
              <p:custDataLst>
                <p:tags r:id="rId5"/>
              </p:custDataLst>
            </p:nvPr>
          </p:nvSpPr>
          <p:spPr bwMode="auto">
            <a:xfrm>
              <a:off x="9263475" y="1696328"/>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33400">
                <a:spcBef>
                  <a:spcPct val="0"/>
                </a:spcBef>
                <a:spcAft>
                  <a:spcPct val="35000"/>
                </a:spcAft>
              </a:pPr>
              <a:r>
                <a:rPr lang="fr-fr" sz="1400" dirty="0">
                  <a:solidFill>
                    <a:srgbClr val="000000">
                      <a:hueOff val="0"/>
                      <a:satOff val="0"/>
                      <a:lumOff val="0"/>
                      <a:alphaOff val="0"/>
                    </a:srgbClr>
                  </a:solidFill>
                </a:rPr>
                <a:t> </a:t>
              </a:r>
              <a:r>
                <a:rPr lang="fr-fr" sz="1400" b="0" i="0" u="none" baseline="0" dirty="0">
                  <a:solidFill>
                    <a:srgbClr val="000000">
                      <a:hueOff val="0"/>
                      <a:satOff val="0"/>
                      <a:lumOff val="0"/>
                      <a:alphaOff val="0"/>
                    </a:srgbClr>
                  </a:solidFill>
                </a:rPr>
                <a:t>Contenu </a:t>
              </a:r>
              <a:br>
                <a:rPr lang="fr-fr" sz="1400" b="0" i="0" u="none" baseline="0" dirty="0">
                  <a:solidFill>
                    <a:srgbClr val="000000">
                      <a:hueOff val="0"/>
                      <a:satOff val="0"/>
                      <a:lumOff val="0"/>
                      <a:alphaOff val="0"/>
                    </a:srgbClr>
                  </a:solidFill>
                </a:rPr>
              </a:br>
              <a:r>
                <a:rPr lang="fr-fr" sz="1400" b="0" i="0" u="none" baseline="0" dirty="0">
                  <a:solidFill>
                    <a:srgbClr val="000000">
                      <a:hueOff val="0"/>
                      <a:satOff val="0"/>
                      <a:lumOff val="0"/>
                      <a:alphaOff val="0"/>
                    </a:srgbClr>
                  </a:solidFill>
                </a:rPr>
                <a:t>et création</a:t>
              </a:r>
              <a:endParaRPr lang="fr-fr" sz="1400" b="0" i="0" u="none" baseline="0" dirty="0">
                <a:solidFill>
                  <a:srgbClr val="000000">
                    <a:hueOff val="0"/>
                    <a:satOff val="0"/>
                    <a:lumOff val="0"/>
                    <a:alphaOff val="0"/>
                  </a:srgbClr>
                </a:solidFill>
                <a:cs typeface="Segoe UI"/>
              </a:endParaRPr>
            </a:p>
          </p:txBody>
        </p:sp>
        <p:sp>
          <p:nvSpPr>
            <p:cNvPr id="46" name="Oval 45">
              <a:extLst>
                <a:ext uri="{FF2B5EF4-FFF2-40B4-BE49-F238E27FC236}">
                  <a16:creationId xmlns:a16="http://schemas.microsoft.com/office/drawing/2014/main" id="{E1E4E43C-9FB1-436F-B9F0-87CE37C36E0F}"/>
                </a:ext>
              </a:extLst>
            </p:cNvPr>
            <p:cNvSpPr/>
            <p:nvPr>
              <p:custDataLst>
                <p:tags r:id="rId6"/>
              </p:custDataLst>
            </p:nvPr>
          </p:nvSpPr>
          <p:spPr bwMode="auto">
            <a:xfrm>
              <a:off x="9263475" y="3902291"/>
              <a:ext cx="1259383" cy="1259381"/>
            </a:xfrm>
            <a:prstGeom prst="ellipse">
              <a:avLst/>
            </a:prstGeom>
            <a:solidFill>
              <a:schemeClr val="bg1">
                <a:lumMod val="95000"/>
              </a:schemeClr>
            </a:solidFill>
            <a:ln>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533400" rtl="0">
                <a:spcBef>
                  <a:spcPct val="0"/>
                </a:spcBef>
                <a:spcAft>
                  <a:spcPct val="35000"/>
                </a:spcAft>
              </a:pPr>
              <a:r>
                <a:rPr lang="fr-fr" sz="1400" b="0" i="0" u="none" baseline="0" dirty="0">
                  <a:solidFill>
                    <a:srgbClr val="000000">
                      <a:hueOff val="0"/>
                      <a:satOff val="0"/>
                      <a:lumOff val="0"/>
                      <a:alphaOff val="0"/>
                    </a:srgbClr>
                  </a:solidFill>
                </a:rPr>
                <a:t>Chats, </a:t>
              </a:r>
              <a:br>
                <a:rPr lang="fr-fr" sz="1400" dirty="0"/>
              </a:br>
              <a:r>
                <a:rPr lang="fr-fr" sz="1400" b="0" i="0" u="none" baseline="0" dirty="0">
                  <a:solidFill>
                    <a:srgbClr val="000000">
                      <a:hueOff val="0"/>
                      <a:satOff val="0"/>
                      <a:lumOff val="0"/>
                      <a:alphaOff val="0"/>
                    </a:srgbClr>
                  </a:solidFill>
                </a:rPr>
                <a:t>appels et</a:t>
              </a:r>
              <a:br>
                <a:rPr lang="fr-fr" sz="1400" dirty="0"/>
              </a:br>
              <a:r>
                <a:rPr lang="fr-fr" sz="1400" b="0" i="0" u="none" baseline="0" dirty="0">
                  <a:solidFill>
                    <a:srgbClr val="000000">
                      <a:hueOff val="0"/>
                      <a:satOff val="0"/>
                      <a:lumOff val="0"/>
                      <a:alphaOff val="0"/>
                    </a:srgbClr>
                  </a:solidFill>
                </a:rPr>
                <a:t>réunions</a:t>
              </a:r>
              <a:endParaRPr lang="fr-fr" sz="2000" dirty="0">
                <a:cs typeface="Segoe UI"/>
              </a:endParaRPr>
            </a:p>
          </p:txBody>
        </p:sp>
      </p:grpSp>
      <p:sp>
        <p:nvSpPr>
          <p:cNvPr id="12" name="Arrow: Bent 11">
            <a:extLst>
              <a:ext uri="{FF2B5EF4-FFF2-40B4-BE49-F238E27FC236}">
                <a16:creationId xmlns:a16="http://schemas.microsoft.com/office/drawing/2014/main" id="{F0EB76C2-0688-4EC4-ACEF-C905E62A1238}"/>
              </a:ext>
            </a:extLst>
          </p:cNvPr>
          <p:cNvSpPr/>
          <p:nvPr/>
        </p:nvSpPr>
        <p:spPr bwMode="auto">
          <a:xfrm flipV="1">
            <a:off x="4460033" y="0"/>
            <a:ext cx="1635967" cy="3102674"/>
          </a:xfrm>
          <a:prstGeom prst="bentArrow">
            <a:avLst>
              <a:gd name="adj1" fmla="val 25000"/>
              <a:gd name="adj2" fmla="val 0"/>
              <a:gd name="adj3" fmla="val 25000"/>
              <a:gd name="adj4" fmla="val 0"/>
            </a:avLst>
          </a:prstGeom>
          <a:solidFill>
            <a:schemeClr val="accent1"/>
          </a:solidFill>
          <a:ln w="12700">
            <a:solidFill>
              <a:srgbClr val="A6AADE"/>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7" name="Arrow: Bent 46">
            <a:extLst>
              <a:ext uri="{FF2B5EF4-FFF2-40B4-BE49-F238E27FC236}">
                <a16:creationId xmlns:a16="http://schemas.microsoft.com/office/drawing/2014/main" id="{30E46298-5028-4CAF-AD98-1F54F754560B}"/>
              </a:ext>
            </a:extLst>
          </p:cNvPr>
          <p:cNvSpPr/>
          <p:nvPr/>
        </p:nvSpPr>
        <p:spPr bwMode="auto">
          <a:xfrm>
            <a:off x="4460033" y="3755326"/>
            <a:ext cx="1635967" cy="3102674"/>
          </a:xfrm>
          <a:prstGeom prst="bentArrow">
            <a:avLst>
              <a:gd name="adj1" fmla="val 25000"/>
              <a:gd name="adj2" fmla="val 0"/>
              <a:gd name="adj3" fmla="val 25000"/>
              <a:gd name="adj4" fmla="val 0"/>
            </a:avLst>
          </a:prstGeom>
          <a:solidFill>
            <a:schemeClr val="accent1"/>
          </a:solidFill>
          <a:ln w="12700">
            <a:solidFill>
              <a:srgbClr val="A6AADE"/>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56796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B28D15-4FAD-4F2F-9EB4-65F32B358040}"/>
              </a:ext>
            </a:extLst>
          </p:cNvPr>
          <p:cNvGrpSpPr/>
          <p:nvPr/>
        </p:nvGrpSpPr>
        <p:grpSpPr>
          <a:xfrm>
            <a:off x="718457" y="2832099"/>
            <a:ext cx="3508505" cy="3364163"/>
            <a:chOff x="718457" y="2978150"/>
            <a:chExt cx="3508505" cy="2889658"/>
          </a:xfrm>
        </p:grpSpPr>
        <p:sp>
          <p:nvSpPr>
            <p:cNvPr id="5" name="Arrow: Bent 4">
              <a:extLst>
                <a:ext uri="{FF2B5EF4-FFF2-40B4-BE49-F238E27FC236}">
                  <a16:creationId xmlns:a16="http://schemas.microsoft.com/office/drawing/2014/main" id="{54AA9C75-B9DA-46E9-8A00-831E01D7D09D}"/>
                </a:ext>
              </a:extLst>
            </p:cNvPr>
            <p:cNvSpPr/>
            <p:nvPr/>
          </p:nvSpPr>
          <p:spPr bwMode="auto">
            <a:xfrm flipV="1">
              <a:off x="718457" y="2978150"/>
              <a:ext cx="3498980" cy="2871107"/>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BDF01274-67D8-463A-9DDA-D4DAE203AF37}"/>
                </a:ext>
              </a:extLst>
            </p:cNvPr>
            <p:cNvSpPr/>
            <p:nvPr/>
          </p:nvSpPr>
          <p:spPr bwMode="auto">
            <a:xfrm>
              <a:off x="3998362" y="583123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44" name="Rectangle 43">
            <a:extLst>
              <a:ext uri="{FF2B5EF4-FFF2-40B4-BE49-F238E27FC236}">
                <a16:creationId xmlns:a16="http://schemas.microsoft.com/office/drawing/2014/main" id="{CEE2126C-64FB-491E-86B8-4940321B3C37}"/>
              </a:ext>
            </a:extLst>
          </p:cNvPr>
          <p:cNvSpPr/>
          <p:nvPr/>
        </p:nvSpPr>
        <p:spPr>
          <a:xfrm>
            <a:off x="645194" y="3181359"/>
            <a:ext cx="3551257" cy="2693045"/>
          </a:xfrm>
          <a:prstGeom prst="rect">
            <a:avLst/>
          </a:prstGeom>
        </p:spPr>
        <p:txBody>
          <a:bodyPr wrap="square" lIns="0" tIns="0" rIns="0" bIns="0" anchor="t">
            <a:spAutoFit/>
          </a:bodyPr>
          <a:lstStyle/>
          <a:p>
            <a:pPr marL="258445" indent="-258445" algn="l" rtl="0" fontAlgn="base">
              <a:spcBef>
                <a:spcPts val="600"/>
              </a:spcBef>
              <a:buClr>
                <a:srgbClr val="4B53BC"/>
              </a:buClr>
              <a:buSzPct val="100000"/>
              <a:buBlip>
                <a:blip r:embed="rId2"/>
              </a:buBlip>
            </a:pPr>
            <a:r>
              <a:rPr lang="fr-fr" sz="1600" b="0" i="0" u="none" baseline="0" dirty="0">
                <a:cs typeface="Segoe UI"/>
              </a:rPr>
              <a:t>Proposez une expérience fluide et cohérente avec une qualité audio </a:t>
            </a:r>
            <a:br>
              <a:rPr lang="fr-fr" sz="1600" b="0" i="0" u="none" baseline="0" dirty="0">
                <a:cs typeface="Segoe UI"/>
              </a:rPr>
            </a:br>
            <a:r>
              <a:rPr lang="fr-fr" sz="1600" b="0" i="0" u="none" baseline="0" dirty="0">
                <a:cs typeface="Segoe UI"/>
              </a:rPr>
              <a:t>et vidéo de haut niveau</a:t>
            </a:r>
          </a:p>
          <a:p>
            <a:pPr marL="258445" indent="-258445" algn="l" rtl="0" fontAlgn="base">
              <a:spcBef>
                <a:spcPts val="600"/>
              </a:spcBef>
              <a:buClr>
                <a:srgbClr val="4B53BC"/>
              </a:buClr>
              <a:buSzPct val="100000"/>
              <a:buBlip>
                <a:blip r:embed="rId2"/>
              </a:buBlip>
            </a:pPr>
            <a:r>
              <a:rPr lang="fr-fr" sz="1600" b="0" i="0" u="none" baseline="0" dirty="0">
                <a:cs typeface="Segoe UI"/>
              </a:rPr>
              <a:t>Connectez-vous à l</a:t>
            </a:r>
            <a:r>
              <a:rPr lang="fr-FR" sz="1600" b="0" i="0" u="none" baseline="0" dirty="0">
                <a:cs typeface="Segoe UI"/>
              </a:rPr>
              <a:t>’</a:t>
            </a:r>
            <a:r>
              <a:rPr lang="fr-fr" sz="1600" b="0" i="0" u="none" baseline="0" dirty="0">
                <a:cs typeface="Segoe UI"/>
              </a:rPr>
              <a:t>aide d</a:t>
            </a:r>
            <a:r>
              <a:rPr lang="fr-FR" sz="1600" b="0" i="0" u="none" baseline="0" dirty="0">
                <a:cs typeface="Segoe UI"/>
              </a:rPr>
              <a:t>’</a:t>
            </a:r>
            <a:r>
              <a:rPr lang="fr-fr" sz="1600" b="0" i="0" u="none" baseline="0" dirty="0">
                <a:cs typeface="Segoe UI"/>
              </a:rPr>
              <a:t>appareils personnels ou partagés compatibles avec Teams, notamment Microsoft Teams </a:t>
            </a:r>
            <a:r>
              <a:rPr lang="fr-fr" sz="1600" b="0" i="0" u="none" baseline="0" err="1">
                <a:cs typeface="Segoe UI"/>
              </a:rPr>
              <a:t>Rooms</a:t>
            </a:r>
            <a:r>
              <a:rPr lang="fr-fr" sz="1600" b="0" i="0" u="none" baseline="0" dirty="0">
                <a:cs typeface="Segoe UI"/>
              </a:rPr>
              <a:t>, Collaboration Bars </a:t>
            </a:r>
            <a:br>
              <a:rPr lang="fr-fr" sz="1600" b="0" i="0" u="none" baseline="0" dirty="0">
                <a:cs typeface="Segoe UI"/>
              </a:rPr>
            </a:br>
            <a:r>
              <a:rPr lang="fr-fr" sz="1600" b="0" i="0" u="none" baseline="0" dirty="0">
                <a:cs typeface="Segoe UI"/>
              </a:rPr>
              <a:t>et Surface Hub2Shelp</a:t>
            </a:r>
          </a:p>
          <a:p>
            <a:pPr marL="258445" indent="-258445" algn="l" rtl="0" fontAlgn="base">
              <a:spcBef>
                <a:spcPts val="600"/>
              </a:spcBef>
              <a:buClr>
                <a:srgbClr val="4B53BC"/>
              </a:buClr>
              <a:buSzPct val="100000"/>
              <a:buBlip>
                <a:blip r:embed="rId2"/>
              </a:buBlip>
            </a:pPr>
            <a:r>
              <a:rPr lang="fr-fr" sz="1600" b="0" i="0" u="none" baseline="0" dirty="0">
                <a:cs typeface="Segoe UI"/>
              </a:rPr>
              <a:t>Intégrez des fonctions de téléphonie et d</a:t>
            </a:r>
            <a:r>
              <a:rPr lang="fr-FR" sz="1600" b="0" i="0" u="none" baseline="0" dirty="0">
                <a:cs typeface="Segoe UI"/>
              </a:rPr>
              <a:t>’</a:t>
            </a:r>
            <a:r>
              <a:rPr lang="fr-fr" sz="1600" b="0" i="0" u="none" baseline="0" dirty="0">
                <a:cs typeface="Segoe UI"/>
              </a:rPr>
              <a:t>appel</a:t>
            </a:r>
          </a:p>
        </p:txBody>
      </p:sp>
      <p:grpSp>
        <p:nvGrpSpPr>
          <p:cNvPr id="75" name="Group 74">
            <a:extLst>
              <a:ext uri="{FF2B5EF4-FFF2-40B4-BE49-F238E27FC236}">
                <a16:creationId xmlns:a16="http://schemas.microsoft.com/office/drawing/2014/main" id="{D510D6DB-E359-49C7-A31D-25DF3E1B33AB}"/>
              </a:ext>
            </a:extLst>
          </p:cNvPr>
          <p:cNvGrpSpPr/>
          <p:nvPr/>
        </p:nvGrpSpPr>
        <p:grpSpPr>
          <a:xfrm>
            <a:off x="4411533" y="2832101"/>
            <a:ext cx="3498980" cy="3364162"/>
            <a:chOff x="4411533" y="2978151"/>
            <a:chExt cx="3498980" cy="2889657"/>
          </a:xfrm>
        </p:grpSpPr>
        <p:sp>
          <p:nvSpPr>
            <p:cNvPr id="39" name="Arrow: Bent 38">
              <a:extLst>
                <a:ext uri="{FF2B5EF4-FFF2-40B4-BE49-F238E27FC236}">
                  <a16:creationId xmlns:a16="http://schemas.microsoft.com/office/drawing/2014/main" id="{A866C928-40F7-44EA-9030-3A8CA350790C}"/>
                </a:ext>
              </a:extLst>
            </p:cNvPr>
            <p:cNvSpPr/>
            <p:nvPr/>
          </p:nvSpPr>
          <p:spPr bwMode="auto">
            <a:xfrm flipV="1">
              <a:off x="4411533" y="2978151"/>
              <a:ext cx="3498980" cy="2871107"/>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E82422A7-81F9-4536-8F24-97ED10818B7E}"/>
                </a:ext>
              </a:extLst>
            </p:cNvPr>
            <p:cNvSpPr/>
            <p:nvPr/>
          </p:nvSpPr>
          <p:spPr bwMode="auto">
            <a:xfrm>
              <a:off x="7681913" y="583123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61" name="Rectangle 60">
            <a:extLst>
              <a:ext uri="{FF2B5EF4-FFF2-40B4-BE49-F238E27FC236}">
                <a16:creationId xmlns:a16="http://schemas.microsoft.com/office/drawing/2014/main" id="{0CC56AB5-C155-4A32-8703-28F1D5CB2D21}"/>
              </a:ext>
            </a:extLst>
          </p:cNvPr>
          <p:cNvSpPr/>
          <p:nvPr/>
        </p:nvSpPr>
        <p:spPr>
          <a:xfrm>
            <a:off x="4343285" y="3181359"/>
            <a:ext cx="3567228" cy="2862322"/>
          </a:xfrm>
          <a:prstGeom prst="rect">
            <a:avLst/>
          </a:prstGeom>
        </p:spPr>
        <p:txBody>
          <a:bodyPr wrap="square" lIns="0" tIns="0" rIns="0" bIns="0" anchor="t">
            <a:spAutoFit/>
          </a:bodyPr>
          <a:lstStyle/>
          <a:p>
            <a:pPr marL="258445" indent="-258445" algn="l" rtl="0" fontAlgn="base">
              <a:spcBef>
                <a:spcPts val="600"/>
              </a:spcBef>
              <a:buClr>
                <a:srgbClr val="4B53BC"/>
              </a:buClr>
              <a:buSzPct val="100000"/>
              <a:buBlip>
                <a:blip r:embed="rId2"/>
              </a:buBlip>
            </a:pPr>
            <a:r>
              <a:rPr lang="fr-fr" sz="1600" b="0" i="0" u="none" baseline="0" dirty="0">
                <a:cs typeface="Segoe UI"/>
              </a:rPr>
              <a:t>Centralisez la collaboration professionnelle sur une plateforme digitale permettant aux équipes de se réunir, s</a:t>
            </a:r>
            <a:r>
              <a:rPr lang="fr-FR" sz="1600" b="0" i="0" u="none" baseline="0" dirty="0">
                <a:cs typeface="Segoe UI"/>
              </a:rPr>
              <a:t>’</a:t>
            </a:r>
            <a:r>
              <a:rPr lang="fr-fr" sz="1600" b="0" i="0" u="none" baseline="0" dirty="0">
                <a:cs typeface="Segoe UI"/>
              </a:rPr>
              <a:t>appeler et discuter.</a:t>
            </a:r>
          </a:p>
          <a:p>
            <a:pPr marL="258445" indent="-258445" algn="l" rtl="0" fontAlgn="base">
              <a:spcBef>
                <a:spcPts val="600"/>
              </a:spcBef>
              <a:buClr>
                <a:srgbClr val="4B53BC"/>
              </a:buClr>
              <a:buSzPct val="100000"/>
              <a:buBlip>
                <a:blip r:embed="rId2"/>
              </a:buBlip>
            </a:pPr>
            <a:r>
              <a:rPr lang="fr-fr" sz="1600" b="0" i="0" u="none" baseline="0" dirty="0">
                <a:cs typeface="Segoe UI"/>
              </a:rPr>
              <a:t>Dopez la productivité du télétravail en simplifiant les processus métier</a:t>
            </a:r>
          </a:p>
          <a:p>
            <a:pPr marL="258445" indent="-258445" algn="l" rtl="0" fontAlgn="base">
              <a:spcBef>
                <a:spcPts val="600"/>
              </a:spcBef>
              <a:buClr>
                <a:srgbClr val="4B53BC"/>
              </a:buClr>
              <a:buSzPct val="100000"/>
              <a:buBlip>
                <a:blip r:embed="rId2"/>
              </a:buBlip>
            </a:pPr>
            <a:r>
              <a:rPr lang="fr-fr" sz="1600" b="0" i="0" u="none" baseline="0" dirty="0">
                <a:cs typeface="Segoe UI"/>
              </a:rPr>
              <a:t>Accompagnez votre équipe en organisant des rendez-vous individuels, des événements en petits groupes ou de grandes conférences virtuelles</a:t>
            </a:r>
          </a:p>
        </p:txBody>
      </p:sp>
      <p:grpSp>
        <p:nvGrpSpPr>
          <p:cNvPr id="76" name="Group 75">
            <a:extLst>
              <a:ext uri="{FF2B5EF4-FFF2-40B4-BE49-F238E27FC236}">
                <a16:creationId xmlns:a16="http://schemas.microsoft.com/office/drawing/2014/main" id="{76C3441E-59A3-4595-B1EC-FF7C3F62A094}"/>
              </a:ext>
            </a:extLst>
          </p:cNvPr>
          <p:cNvGrpSpPr/>
          <p:nvPr/>
        </p:nvGrpSpPr>
        <p:grpSpPr>
          <a:xfrm>
            <a:off x="8118880" y="2832101"/>
            <a:ext cx="3498980" cy="3364162"/>
            <a:chOff x="8118880" y="2978151"/>
            <a:chExt cx="3498980" cy="2889657"/>
          </a:xfrm>
        </p:grpSpPr>
        <p:sp>
          <p:nvSpPr>
            <p:cNvPr id="42" name="Arrow: Bent 41">
              <a:extLst>
                <a:ext uri="{FF2B5EF4-FFF2-40B4-BE49-F238E27FC236}">
                  <a16:creationId xmlns:a16="http://schemas.microsoft.com/office/drawing/2014/main" id="{B2BA9670-38D7-4AB8-B45B-848CA87D403F}"/>
                </a:ext>
              </a:extLst>
            </p:cNvPr>
            <p:cNvSpPr/>
            <p:nvPr/>
          </p:nvSpPr>
          <p:spPr bwMode="auto">
            <a:xfrm flipV="1">
              <a:off x="8118880" y="2978151"/>
              <a:ext cx="3498980" cy="2871107"/>
            </a:xfrm>
            <a:prstGeom prst="bentArrow">
              <a:avLst>
                <a:gd name="adj1" fmla="val 25000"/>
                <a:gd name="adj2" fmla="val 0"/>
                <a:gd name="adj3" fmla="val 25000"/>
                <a:gd name="adj4" fmla="val 347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CD1FC02A-A405-4392-BA59-A6CB646FA9D0}"/>
                </a:ext>
              </a:extLst>
            </p:cNvPr>
            <p:cNvSpPr/>
            <p:nvPr/>
          </p:nvSpPr>
          <p:spPr bwMode="auto">
            <a:xfrm>
              <a:off x="11389260" y="5831232"/>
              <a:ext cx="228600" cy="36576"/>
            </a:xfrm>
            <a:prstGeom prst="roundRect">
              <a:avLst>
                <a:gd name="adj" fmla="val 5000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sp>
        <p:nvSpPr>
          <p:cNvPr id="62" name="Rectangle 61">
            <a:extLst>
              <a:ext uri="{FF2B5EF4-FFF2-40B4-BE49-F238E27FC236}">
                <a16:creationId xmlns:a16="http://schemas.microsoft.com/office/drawing/2014/main" id="{9BE9FB27-7C6F-4F3E-B1F2-9A90B59309E5}"/>
              </a:ext>
            </a:extLst>
          </p:cNvPr>
          <p:cNvSpPr/>
          <p:nvPr/>
        </p:nvSpPr>
        <p:spPr>
          <a:xfrm>
            <a:off x="8051565" y="3181359"/>
            <a:ext cx="3555218" cy="2616101"/>
          </a:xfrm>
          <a:prstGeom prst="rect">
            <a:avLst/>
          </a:prstGeom>
        </p:spPr>
        <p:txBody>
          <a:bodyPr wrap="square" lIns="0" tIns="0" rIns="0" bIns="0" anchor="t">
            <a:spAutoFit/>
          </a:bodyPr>
          <a:lstStyle/>
          <a:p>
            <a:pPr marL="258445" indent="-258445" algn="l" rtl="0" fontAlgn="base">
              <a:spcBef>
                <a:spcPts val="600"/>
              </a:spcBef>
              <a:buClr>
                <a:srgbClr val="4B53BC"/>
              </a:buClr>
              <a:buSzPct val="100000"/>
              <a:buBlip>
                <a:blip r:embed="rId2"/>
              </a:buBlip>
            </a:pPr>
            <a:r>
              <a:rPr lang="fr-fr" sz="1600" b="0" i="0" u="none" baseline="0" dirty="0">
                <a:cs typeface="Segoe UI"/>
              </a:rPr>
              <a:t>Réduisez les coûts et les risques en centralisant vos systèmes sur une seule plateforme</a:t>
            </a:r>
          </a:p>
          <a:p>
            <a:pPr marL="258445" indent="-258445" fontAlgn="base">
              <a:spcBef>
                <a:spcPts val="600"/>
              </a:spcBef>
              <a:buClr>
                <a:srgbClr val="4B53BC"/>
              </a:buClr>
              <a:buSzPct val="100000"/>
              <a:buBlip>
                <a:blip r:embed="rId2"/>
              </a:buBlip>
            </a:pPr>
            <a:r>
              <a:rPr lang="fr-fr" sz="1600" b="0" i="0" u="none" baseline="0" dirty="0">
                <a:cs typeface="Segoe UI"/>
              </a:rPr>
              <a:t>Permettez à vos équipes de sécurité de coordonner la protection, </a:t>
            </a:r>
            <a:br>
              <a:rPr lang="fr-fr" sz="1600" b="0" i="0" u="none" baseline="0" dirty="0">
                <a:cs typeface="Segoe UI"/>
              </a:rPr>
            </a:br>
            <a:r>
              <a:rPr lang="fr-fr" sz="1600" b="0" i="0" u="none" baseline="0" dirty="0">
                <a:cs typeface="Segoe UI"/>
              </a:rPr>
              <a:t>la détection, la réponse et la prévention depuis une seule solution</a:t>
            </a:r>
            <a:r>
              <a:rPr lang="fr-fr" sz="1600" dirty="0">
                <a:cs typeface="Segoe UI"/>
              </a:rPr>
              <a:t> </a:t>
            </a:r>
            <a:endParaRPr lang="fr-fr" sz="1600" b="0" i="0" u="none" baseline="0" dirty="0">
              <a:cs typeface="Segoe UI"/>
            </a:endParaRPr>
          </a:p>
          <a:p>
            <a:pPr marL="258445" indent="-258445" algn="l" rtl="0" fontAlgn="base">
              <a:spcBef>
                <a:spcPts val="600"/>
              </a:spcBef>
              <a:buClr>
                <a:srgbClr val="4B53BC"/>
              </a:buClr>
              <a:buSzPct val="100000"/>
              <a:buBlip>
                <a:blip r:embed="rId2"/>
              </a:buBlip>
            </a:pPr>
            <a:r>
              <a:rPr lang="fr-fr" sz="1600" b="0" i="0" u="none" baseline="0" dirty="0">
                <a:cs typeface="Segoe UI"/>
              </a:rPr>
              <a:t>Assurez une conformité et une gouvernance globales</a:t>
            </a:r>
          </a:p>
        </p:txBody>
      </p:sp>
      <p:sp>
        <p:nvSpPr>
          <p:cNvPr id="11" name="Title 1">
            <a:extLst>
              <a:ext uri="{FF2B5EF4-FFF2-40B4-BE49-F238E27FC236}">
                <a16:creationId xmlns:a16="http://schemas.microsoft.com/office/drawing/2014/main" id="{7EB46CE8-8125-476D-A02A-3F42DC91A486}"/>
              </a:ext>
            </a:extLst>
          </p:cNvPr>
          <p:cNvSpPr txBox="1">
            <a:spLocks/>
          </p:cNvSpPr>
          <p:nvPr/>
        </p:nvSpPr>
        <p:spPr>
          <a:xfrm>
            <a:off x="588263" y="457200"/>
            <a:ext cx="11018520" cy="553998"/>
          </a:xfrm>
          <a:prstGeom prst="rect">
            <a:avLst/>
          </a:prstGeom>
        </p:spPr>
        <p:txBody>
          <a:bodyPr anchor="t"/>
          <a:lstStyle>
            <a:lvl1pPr algn="l" defTabSz="932742" rtl="0" eaLnBrk="1" latinLnBrk="0" hangingPunct="1">
              <a:lnSpc>
                <a:spcPct val="100000"/>
              </a:lnSpc>
              <a:spcBef>
                <a:spcPct val="0"/>
              </a:spcBef>
              <a:buNone/>
              <a:defRPr lang="fr-fr" sz="3600" b="0" kern="1200" cap="none" spc="-50" baseline="0" dirty="0" smtClean="0">
                <a:ln w="3175">
                  <a:noFill/>
                </a:ln>
                <a:solidFill>
                  <a:schemeClr val="tx1"/>
                </a:solidFill>
                <a:effectLst/>
                <a:latin typeface="+mj-lt"/>
                <a:ea typeface="+mn-ea"/>
                <a:cs typeface="Segoe UI" pitchFamily="34" charset="0"/>
              </a:defRPr>
            </a:lvl1pPr>
          </a:lstStyle>
          <a:p>
            <a:endParaRPr lang="fr-fr" dirty="0"/>
          </a:p>
        </p:txBody>
      </p:sp>
      <p:sp>
        <p:nvSpPr>
          <p:cNvPr id="4" name="Title 3">
            <a:extLst>
              <a:ext uri="{FF2B5EF4-FFF2-40B4-BE49-F238E27FC236}">
                <a16:creationId xmlns:a16="http://schemas.microsoft.com/office/drawing/2014/main" id="{BEBA6688-56EF-4C10-A2DF-D076F7BDFC17}"/>
              </a:ext>
            </a:extLst>
          </p:cNvPr>
          <p:cNvSpPr>
            <a:spLocks noGrp="1"/>
          </p:cNvSpPr>
          <p:nvPr>
            <p:ph type="title"/>
          </p:nvPr>
        </p:nvSpPr>
        <p:spPr>
          <a:xfrm>
            <a:off x="588263" y="241756"/>
            <a:ext cx="11018520" cy="984885"/>
          </a:xfrm>
        </p:spPr>
        <p:txBody>
          <a:bodyPr/>
          <a:lstStyle/>
          <a:p>
            <a:pPr algn="l" rtl="0"/>
            <a:r>
              <a:rPr lang="fr-fr" sz="3200" b="0" i="0" u="none" baseline="0" dirty="0">
                <a:cs typeface="Segoe UI"/>
              </a:rPr>
              <a:t>Discutez, réunissez-vous, appelez et collaborez en un seul endroit, où que vous soyez grâce à Microsoft Teams</a:t>
            </a:r>
          </a:p>
        </p:txBody>
      </p:sp>
      <p:sp>
        <p:nvSpPr>
          <p:cNvPr id="25" name="Arrow: Pentagon 24">
            <a:extLst>
              <a:ext uri="{FF2B5EF4-FFF2-40B4-BE49-F238E27FC236}">
                <a16:creationId xmlns:a16="http://schemas.microsoft.com/office/drawing/2014/main" id="{6EACF396-0B27-4468-915A-7E26446FB9E6}"/>
              </a:ext>
            </a:extLst>
          </p:cNvPr>
          <p:cNvSpPr/>
          <p:nvPr/>
        </p:nvSpPr>
        <p:spPr bwMode="auto">
          <a:xfrm>
            <a:off x="591819" y="2221594"/>
            <a:ext cx="3764281" cy="845820"/>
          </a:xfrm>
          <a:prstGeom prst="homePlate">
            <a:avLst>
              <a:gd name="adj" fmla="val 24843"/>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fontAlgn="base">
              <a:spcBef>
                <a:spcPct val="0"/>
              </a:spcBef>
              <a:spcAft>
                <a:spcPts val="1200"/>
              </a:spcAft>
              <a:buClr>
                <a:prstClr val="white"/>
              </a:buClr>
              <a:buSzPct val="100000"/>
              <a:defRPr/>
            </a:pPr>
            <a:r>
              <a:rPr lang="fr-fr" sz="1600" b="0" i="0" u="none" baseline="0" dirty="0">
                <a:latin typeface="+mj-lt"/>
                <a:ea typeface="Segoe UI" panose="020B0502040204020203" pitchFamily="34" charset="0"/>
                <a:cs typeface="Segoe UI"/>
              </a:rPr>
              <a:t>Simplifier les échanges</a:t>
            </a:r>
            <a:br>
              <a:rPr lang="fr-fr" sz="1600" dirty="0">
                <a:latin typeface="+mj-lt"/>
                <a:ea typeface="Segoe UI" panose="020B0502040204020203" pitchFamily="34" charset="0"/>
                <a:cs typeface="Segoe UI" panose="020B0502040204020203" pitchFamily="34" charset="0"/>
              </a:rPr>
            </a:br>
            <a:r>
              <a:rPr lang="fr-fr" sz="1600" b="0" i="0" u="none" baseline="0" dirty="0">
                <a:latin typeface="+mj-lt"/>
                <a:ea typeface="Segoe UI" panose="020B0502040204020203" pitchFamily="34" charset="0"/>
                <a:cs typeface="Segoe UI"/>
              </a:rPr>
              <a:t>entre appareils</a:t>
            </a:r>
          </a:p>
        </p:txBody>
      </p:sp>
      <p:sp>
        <p:nvSpPr>
          <p:cNvPr id="27" name="Arrow: Chevron 26">
            <a:extLst>
              <a:ext uri="{FF2B5EF4-FFF2-40B4-BE49-F238E27FC236}">
                <a16:creationId xmlns:a16="http://schemas.microsoft.com/office/drawing/2014/main" id="{495CD7CB-720F-4DAB-AAAA-8C2BE7018B5F}"/>
              </a:ext>
            </a:extLst>
          </p:cNvPr>
          <p:cNvSpPr/>
          <p:nvPr/>
        </p:nvSpPr>
        <p:spPr bwMode="auto">
          <a:xfrm>
            <a:off x="4300797" y="2221594"/>
            <a:ext cx="3764281" cy="845820"/>
          </a:xfrm>
          <a:prstGeom prst="chevron">
            <a:avLst>
              <a:gd name="adj" fmla="val 25105"/>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fontAlgn="base">
              <a:spcBef>
                <a:spcPct val="0"/>
              </a:spcBef>
              <a:spcAft>
                <a:spcPts val="1200"/>
              </a:spcAft>
              <a:buClr>
                <a:prstClr val="white"/>
              </a:buClr>
              <a:buSzPct val="100000"/>
              <a:defRPr/>
            </a:pPr>
            <a:r>
              <a:rPr lang="fr-fr" sz="1600" b="0" i="0" u="none" baseline="0" dirty="0">
                <a:latin typeface="+mj-lt"/>
                <a:ea typeface="Segoe UI" panose="020B0502040204020203" pitchFamily="34" charset="0"/>
                <a:cs typeface="Segoe UI"/>
              </a:rPr>
              <a:t>Transformer la collaboration </a:t>
            </a:r>
            <a:br>
              <a:rPr lang="fr-fr" sz="1600" dirty="0">
                <a:latin typeface="+mj-lt"/>
                <a:ea typeface="Segoe UI" panose="020B0502040204020203" pitchFamily="34" charset="0"/>
                <a:cs typeface="Segoe UI"/>
              </a:rPr>
            </a:br>
            <a:r>
              <a:rPr lang="fr-fr" sz="1600" b="0" i="0" u="none" baseline="0" dirty="0">
                <a:latin typeface="+mj-lt"/>
                <a:ea typeface="Segoe UI" panose="020B0502040204020203" pitchFamily="34" charset="0"/>
                <a:cs typeface="Segoe UI"/>
              </a:rPr>
              <a:t>professionnelle </a:t>
            </a:r>
            <a:endParaRPr lang="fr-fr" sz="1200">
              <a:latin typeface="+mj-lt"/>
              <a:ea typeface="Segoe UI" pitchFamily="34" charset="0"/>
              <a:cs typeface="Segoe UI" pitchFamily="34" charset="0"/>
            </a:endParaRPr>
          </a:p>
        </p:txBody>
      </p:sp>
      <p:sp>
        <p:nvSpPr>
          <p:cNvPr id="28" name="Arrow: Chevron 27">
            <a:extLst>
              <a:ext uri="{FF2B5EF4-FFF2-40B4-BE49-F238E27FC236}">
                <a16:creationId xmlns:a16="http://schemas.microsoft.com/office/drawing/2014/main" id="{454685FC-0AF7-4AA8-AA81-6B5F3370EC10}"/>
              </a:ext>
            </a:extLst>
          </p:cNvPr>
          <p:cNvSpPr/>
          <p:nvPr/>
        </p:nvSpPr>
        <p:spPr bwMode="auto">
          <a:xfrm>
            <a:off x="8009774" y="2220774"/>
            <a:ext cx="3764281" cy="830997"/>
          </a:xfrm>
          <a:prstGeom prst="chevron">
            <a:avLst>
              <a:gd name="adj" fmla="val 25105"/>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gn="ctr" rtl="0" fontAlgn="base">
              <a:spcBef>
                <a:spcPct val="0"/>
              </a:spcBef>
              <a:spcAft>
                <a:spcPts val="1200"/>
              </a:spcAft>
              <a:buClr>
                <a:prstClr val="white"/>
              </a:buClr>
              <a:buSzPct val="100000"/>
              <a:defRPr/>
            </a:pPr>
            <a:r>
              <a:rPr lang="fr-fr" sz="1600" b="0" i="0" u="none" baseline="0" dirty="0">
                <a:latin typeface="+mj-lt"/>
                <a:ea typeface="Segoe UI" panose="020B0502040204020203" pitchFamily="34" charset="0"/>
                <a:cs typeface="Segoe UI"/>
              </a:rPr>
              <a:t>Rester protégé avec</a:t>
            </a:r>
            <a:br>
              <a:rPr lang="fr-fr" sz="1600" dirty="0">
                <a:latin typeface="+mj-lt"/>
                <a:ea typeface="Segoe UI" panose="020B0502040204020203" pitchFamily="34" charset="0"/>
                <a:cs typeface="Segoe UI" panose="020B0502040204020203" pitchFamily="34" charset="0"/>
              </a:rPr>
            </a:br>
            <a:r>
              <a:rPr lang="fr-fr" sz="1600" b="0" i="0" u="none" baseline="0" dirty="0">
                <a:latin typeface="+mj-lt"/>
                <a:ea typeface="Segoe UI" panose="020B0502040204020203" pitchFamily="34" charset="0"/>
                <a:cs typeface="Segoe UI"/>
              </a:rPr>
              <a:t>une solution de sécurité économique</a:t>
            </a:r>
          </a:p>
        </p:txBody>
      </p:sp>
      <p:sp>
        <p:nvSpPr>
          <p:cNvPr id="2" name="Oval 1">
            <a:extLst>
              <a:ext uri="{FF2B5EF4-FFF2-40B4-BE49-F238E27FC236}">
                <a16:creationId xmlns:a16="http://schemas.microsoft.com/office/drawing/2014/main" id="{49A0A9E9-5FBD-4F00-8755-7756A8090D08}"/>
              </a:ext>
            </a:extLst>
          </p:cNvPr>
          <p:cNvSpPr/>
          <p:nvPr/>
        </p:nvSpPr>
        <p:spPr bwMode="auto">
          <a:xfrm>
            <a:off x="2051049" y="1456637"/>
            <a:ext cx="845820" cy="845820"/>
          </a:xfrm>
          <a:prstGeom prst="ellipse">
            <a:avLst/>
          </a:prstGeom>
          <a:no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1781C86F-A99F-4CCF-9394-503C5960EFF6}"/>
              </a:ext>
            </a:extLst>
          </p:cNvPr>
          <p:cNvSpPr/>
          <p:nvPr/>
        </p:nvSpPr>
        <p:spPr bwMode="auto">
          <a:xfrm>
            <a:off x="2095499" y="1501087"/>
            <a:ext cx="756920" cy="756920"/>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093834A0-9B1E-4233-BF39-F9ADD59F79E8}"/>
              </a:ext>
            </a:extLst>
          </p:cNvPr>
          <p:cNvSpPr/>
          <p:nvPr/>
        </p:nvSpPr>
        <p:spPr bwMode="auto">
          <a:xfrm>
            <a:off x="5760027" y="1456637"/>
            <a:ext cx="845820" cy="845820"/>
          </a:xfrm>
          <a:prstGeom prst="ellipse">
            <a:avLst/>
          </a:prstGeom>
          <a:no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B0A82365-329F-4957-BE6D-92729FA27A0F}"/>
              </a:ext>
            </a:extLst>
          </p:cNvPr>
          <p:cNvSpPr/>
          <p:nvPr/>
        </p:nvSpPr>
        <p:spPr bwMode="auto">
          <a:xfrm>
            <a:off x="5804477" y="1501087"/>
            <a:ext cx="756920" cy="756920"/>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7E296288-BEA5-4DF6-90C8-4E1F86F13214}"/>
              </a:ext>
            </a:extLst>
          </p:cNvPr>
          <p:cNvSpPr/>
          <p:nvPr/>
        </p:nvSpPr>
        <p:spPr bwMode="auto">
          <a:xfrm>
            <a:off x="9469004" y="1456637"/>
            <a:ext cx="845820" cy="845820"/>
          </a:xfrm>
          <a:prstGeom prst="ellipse">
            <a:avLst/>
          </a:prstGeom>
          <a:noFill/>
          <a:ln w="6350">
            <a:solidFill>
              <a:srgbClr val="4B53BC"/>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ED3AA569-B6DC-4FD2-B275-A31FA2296B9D}"/>
              </a:ext>
            </a:extLst>
          </p:cNvPr>
          <p:cNvSpPr/>
          <p:nvPr/>
        </p:nvSpPr>
        <p:spPr bwMode="auto">
          <a:xfrm>
            <a:off x="9513454" y="1501087"/>
            <a:ext cx="756920" cy="756920"/>
          </a:xfrm>
          <a:prstGeom prst="ellipse">
            <a:avLst/>
          </a:prstGeom>
          <a:solidFill>
            <a:schemeClr val="bg1"/>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72" name="Processing_E9F5" title="Icon of two interlocked gears">
            <a:extLst>
              <a:ext uri="{FF2B5EF4-FFF2-40B4-BE49-F238E27FC236}">
                <a16:creationId xmlns:a16="http://schemas.microsoft.com/office/drawing/2014/main" id="{5C6CCA35-D428-42F8-AB6B-40A41DFB7C4A}"/>
              </a:ext>
            </a:extLst>
          </p:cNvPr>
          <p:cNvSpPr>
            <a:spLocks noChangeAspect="1" noEditPoints="1"/>
          </p:cNvSpPr>
          <p:nvPr/>
        </p:nvSpPr>
        <p:spPr bwMode="auto">
          <a:xfrm>
            <a:off x="2219480" y="1657913"/>
            <a:ext cx="508958" cy="44326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
        <p:nvSpPr>
          <p:cNvPr id="73" name="arrow_11" title="Icon of a circle made of two curved arrows">
            <a:extLst>
              <a:ext uri="{FF2B5EF4-FFF2-40B4-BE49-F238E27FC236}">
                <a16:creationId xmlns:a16="http://schemas.microsoft.com/office/drawing/2014/main" id="{9B1071A3-43E4-4FBB-A383-6C44C76678D5}"/>
              </a:ext>
            </a:extLst>
          </p:cNvPr>
          <p:cNvSpPr>
            <a:spLocks noChangeAspect="1" noEditPoints="1"/>
          </p:cNvSpPr>
          <p:nvPr/>
        </p:nvSpPr>
        <p:spPr bwMode="auto">
          <a:xfrm>
            <a:off x="5948910" y="1635071"/>
            <a:ext cx="468054" cy="48895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74" name="Shield_EA18" title="Icon of a shield">
            <a:extLst>
              <a:ext uri="{FF2B5EF4-FFF2-40B4-BE49-F238E27FC236}">
                <a16:creationId xmlns:a16="http://schemas.microsoft.com/office/drawing/2014/main" id="{3F1DAA10-DF22-4BA3-B032-895609272A0C}"/>
              </a:ext>
            </a:extLst>
          </p:cNvPr>
          <p:cNvSpPr>
            <a:spLocks noChangeAspect="1"/>
          </p:cNvSpPr>
          <p:nvPr/>
        </p:nvSpPr>
        <p:spPr bwMode="auto">
          <a:xfrm>
            <a:off x="9671930" y="1671531"/>
            <a:ext cx="439968" cy="46841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flat">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cs typeface="Segoe UI"/>
            </a:endParaRPr>
          </a:p>
        </p:txBody>
      </p:sp>
    </p:spTree>
    <p:extLst>
      <p:ext uri="{BB962C8B-B14F-4D97-AF65-F5344CB8AC3E}">
        <p14:creationId xmlns:p14="http://schemas.microsoft.com/office/powerpoint/2010/main" val="16667170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8A4160-BF53-4222-856C-E1BC964FBB6F}"/>
              </a:ext>
            </a:extLst>
          </p:cNvPr>
          <p:cNvSpPr/>
          <p:nvPr/>
        </p:nvSpPr>
        <p:spPr bwMode="auto">
          <a:xfrm>
            <a:off x="0" y="3013787"/>
            <a:ext cx="12192000" cy="336294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0671BCE3-B3F5-414B-B271-63F0B666BF29}"/>
              </a:ext>
            </a:extLst>
          </p:cNvPr>
          <p:cNvSpPr>
            <a:spLocks noGrp="1"/>
          </p:cNvSpPr>
          <p:nvPr>
            <p:ph type="title"/>
          </p:nvPr>
        </p:nvSpPr>
        <p:spPr>
          <a:xfrm>
            <a:off x="588263" y="180201"/>
            <a:ext cx="11018520" cy="1107996"/>
          </a:xfrm>
        </p:spPr>
        <p:txBody>
          <a:bodyPr/>
          <a:lstStyle/>
          <a:p>
            <a:pPr algn="l" rtl="0"/>
            <a:r>
              <a:rPr lang="fr-fr" b="0" i="0" u="none" baseline="0" dirty="0">
                <a:cs typeface="Segoe UI"/>
              </a:rPr>
              <a:t>Tirez parti de Microsoft Teams pour rassembler toutes vos activités en un seul endroit</a:t>
            </a:r>
            <a:endParaRPr lang="fr-fr" dirty="0">
              <a:cs typeface="Segoe UI"/>
            </a:endParaRPr>
          </a:p>
        </p:txBody>
      </p:sp>
      <p:sp>
        <p:nvSpPr>
          <p:cNvPr id="5" name="Rectangle 4">
            <a:extLst>
              <a:ext uri="{FF2B5EF4-FFF2-40B4-BE49-F238E27FC236}">
                <a16:creationId xmlns:a16="http://schemas.microsoft.com/office/drawing/2014/main" id="{17F7BC7B-30B0-497E-A790-D601357C9A7B}"/>
              </a:ext>
            </a:extLst>
          </p:cNvPr>
          <p:cNvSpPr/>
          <p:nvPr/>
        </p:nvSpPr>
        <p:spPr bwMode="auto">
          <a:xfrm>
            <a:off x="588262" y="1436687"/>
            <a:ext cx="3582607" cy="2434273"/>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FD3AF5EF-6CFF-4BA8-B116-5E6AB4EE2EC7}"/>
              </a:ext>
            </a:extLst>
          </p:cNvPr>
          <p:cNvSpPr/>
          <p:nvPr/>
        </p:nvSpPr>
        <p:spPr bwMode="auto">
          <a:xfrm>
            <a:off x="4307521" y="1436687"/>
            <a:ext cx="3582607" cy="2434273"/>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F1A68C44-F926-4968-BABB-2DBD6192C8F0}"/>
              </a:ext>
            </a:extLst>
          </p:cNvPr>
          <p:cNvSpPr/>
          <p:nvPr/>
        </p:nvSpPr>
        <p:spPr bwMode="auto">
          <a:xfrm>
            <a:off x="8026780" y="1436687"/>
            <a:ext cx="3582607" cy="2434273"/>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pic>
        <p:nvPicPr>
          <p:cNvPr id="25" name="Picture 24">
            <a:extLst>
              <a:ext uri="{FF2B5EF4-FFF2-40B4-BE49-F238E27FC236}">
                <a16:creationId xmlns:a16="http://schemas.microsoft.com/office/drawing/2014/main" id="{8DFD6C78-1A9F-4DFE-8EA7-EE850CC3883B}"/>
              </a:ext>
            </a:extLst>
          </p:cNvPr>
          <p:cNvPicPr>
            <a:picLocks noChangeAspect="1"/>
          </p:cNvPicPr>
          <p:nvPr/>
        </p:nvPicPr>
        <p:blipFill rotWithShape="1">
          <a:blip r:embed="rId2"/>
          <a:stretch/>
        </p:blipFill>
        <p:spPr>
          <a:xfrm>
            <a:off x="654065" y="1503489"/>
            <a:ext cx="3451001" cy="2300668"/>
          </a:xfrm>
          <a:prstGeom prst="rect">
            <a:avLst/>
          </a:prstGeom>
        </p:spPr>
      </p:pic>
      <p:pic>
        <p:nvPicPr>
          <p:cNvPr id="26" name="Picture 25">
            <a:extLst>
              <a:ext uri="{FF2B5EF4-FFF2-40B4-BE49-F238E27FC236}">
                <a16:creationId xmlns:a16="http://schemas.microsoft.com/office/drawing/2014/main" id="{830BDDA5-FDBD-4E45-B226-175E97966AD3}"/>
              </a:ext>
            </a:extLst>
          </p:cNvPr>
          <p:cNvPicPr>
            <a:picLocks noChangeAspect="1"/>
          </p:cNvPicPr>
          <p:nvPr/>
        </p:nvPicPr>
        <p:blipFill>
          <a:blip r:embed="rId3"/>
          <a:stretch>
            <a:fillRect/>
          </a:stretch>
        </p:blipFill>
        <p:spPr>
          <a:xfrm>
            <a:off x="4373324" y="1503489"/>
            <a:ext cx="3451001" cy="2300668"/>
          </a:xfrm>
          <a:prstGeom prst="rect">
            <a:avLst/>
          </a:prstGeom>
        </p:spPr>
      </p:pic>
      <p:pic>
        <p:nvPicPr>
          <p:cNvPr id="27" name="Picture 26">
            <a:extLst>
              <a:ext uri="{FF2B5EF4-FFF2-40B4-BE49-F238E27FC236}">
                <a16:creationId xmlns:a16="http://schemas.microsoft.com/office/drawing/2014/main" id="{E1CCBE2B-1782-4C56-8185-BBE9818CE8BC}"/>
              </a:ext>
            </a:extLst>
          </p:cNvPr>
          <p:cNvPicPr>
            <a:picLocks noChangeAspect="1"/>
          </p:cNvPicPr>
          <p:nvPr/>
        </p:nvPicPr>
        <p:blipFill rotWithShape="1">
          <a:blip r:embed="rId4"/>
          <a:stretch/>
        </p:blipFill>
        <p:spPr>
          <a:xfrm>
            <a:off x="8092583" y="1503489"/>
            <a:ext cx="3451001" cy="2300668"/>
          </a:xfrm>
          <a:prstGeom prst="rect">
            <a:avLst/>
          </a:prstGeom>
        </p:spPr>
      </p:pic>
      <p:sp>
        <p:nvSpPr>
          <p:cNvPr id="28" name="TextBox 27">
            <a:extLst>
              <a:ext uri="{FF2B5EF4-FFF2-40B4-BE49-F238E27FC236}">
                <a16:creationId xmlns:a16="http://schemas.microsoft.com/office/drawing/2014/main" id="{51B004C8-EF21-456F-A137-7C1C949C3A19}"/>
              </a:ext>
            </a:extLst>
          </p:cNvPr>
          <p:cNvSpPr txBox="1"/>
          <p:nvPr/>
        </p:nvSpPr>
        <p:spPr>
          <a:xfrm>
            <a:off x="654065" y="4083483"/>
            <a:ext cx="3415102"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fr-fr" sz="2000" b="0" i="0" u="none" baseline="0" dirty="0">
                <a:solidFill>
                  <a:srgbClr val="4B53BC"/>
                </a:solidFill>
                <a:latin typeface="Segoe UI Semibold"/>
                <a:ea typeface="+mn-lt"/>
                <a:cs typeface="Segoe UI Semibold"/>
              </a:rPr>
              <a:t>Communiquez en organisant des chats et des réunions</a:t>
            </a:r>
          </a:p>
          <a:p>
            <a:pPr algn="ctr"/>
            <a:r>
              <a:rPr lang="fr-fr" sz="2000" b="0" i="0" u="none" baseline="0" dirty="0">
                <a:ea typeface="+mn-lt"/>
                <a:cs typeface="+mn-lt"/>
              </a:rPr>
              <a:t>Restez en contact avec votre équipe grâce aux fonctions </a:t>
            </a:r>
            <a:br>
              <a:rPr lang="fr-fr" sz="2000" b="0" i="0" u="none" baseline="0" dirty="0">
                <a:ea typeface="+mn-lt"/>
                <a:cs typeface="+mn-lt"/>
              </a:rPr>
            </a:br>
            <a:r>
              <a:rPr lang="fr-fr" sz="2000" b="0" i="0" u="none" baseline="0" dirty="0">
                <a:ea typeface="+mn-lt"/>
                <a:cs typeface="+mn-lt"/>
              </a:rPr>
              <a:t>de chat et de vidéo</a:t>
            </a:r>
            <a:r>
              <a:rPr lang="fr-fr" sz="2000" dirty="0">
                <a:ea typeface="+mn-lt"/>
                <a:cs typeface="+mn-lt"/>
              </a:rPr>
              <a:t> </a:t>
            </a:r>
            <a:endParaRPr lang="fr-fr" sz="2000" b="0" i="0" u="none" baseline="0" dirty="0">
              <a:ea typeface="+mn-lt"/>
              <a:cs typeface="+mn-lt"/>
            </a:endParaRPr>
          </a:p>
        </p:txBody>
      </p:sp>
      <p:sp>
        <p:nvSpPr>
          <p:cNvPr id="29" name="TextBox 28">
            <a:extLst>
              <a:ext uri="{FF2B5EF4-FFF2-40B4-BE49-F238E27FC236}">
                <a16:creationId xmlns:a16="http://schemas.microsoft.com/office/drawing/2014/main" id="{7BDA6E7D-4854-465C-A715-4CE64CA31C7D}"/>
              </a:ext>
            </a:extLst>
          </p:cNvPr>
          <p:cNvSpPr txBox="1"/>
          <p:nvPr/>
        </p:nvSpPr>
        <p:spPr>
          <a:xfrm>
            <a:off x="4367301" y="4083483"/>
            <a:ext cx="3457021" cy="21544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fr-fr" sz="2000" b="0" i="0" u="none" baseline="0" dirty="0">
                <a:solidFill>
                  <a:srgbClr val="4B53BC"/>
                </a:solidFill>
                <a:latin typeface="Segoe UI Semibold"/>
                <a:ea typeface="+mn-lt"/>
                <a:cs typeface="Segoe UI Semibold"/>
              </a:rPr>
              <a:t>Collaborez et personnalisez avec les applications </a:t>
            </a:r>
            <a:br>
              <a:rPr lang="fr-fr" sz="2000" b="0" i="0" u="none" baseline="0" dirty="0">
                <a:latin typeface="Segoe UI Semibold" panose="020B0702040204020203" pitchFamily="34" charset="0"/>
                <a:ea typeface="+mn-lt"/>
                <a:cs typeface="Segoe UI Semibold" panose="020B0702040204020203" pitchFamily="34" charset="0"/>
              </a:rPr>
            </a:br>
            <a:r>
              <a:rPr lang="fr-fr" sz="2000" b="0" i="0" u="none" baseline="0" dirty="0">
                <a:solidFill>
                  <a:srgbClr val="4B53BC"/>
                </a:solidFill>
                <a:latin typeface="Segoe UI Semibold"/>
                <a:ea typeface="+mn-lt"/>
                <a:cs typeface="Segoe UI Semibold"/>
              </a:rPr>
              <a:t>Office 365</a:t>
            </a:r>
          </a:p>
          <a:p>
            <a:pPr algn="ctr" rtl="0"/>
            <a:r>
              <a:rPr lang="fr-fr" sz="2000" b="0" i="0" u="none" baseline="0" dirty="0">
                <a:ea typeface="+mn-lt"/>
                <a:cs typeface="+mn-lt"/>
              </a:rPr>
              <a:t>Adaptez</a:t>
            </a:r>
            <a:r>
              <a:rPr lang="fr-fr" sz="2000" b="0" i="0" u="none" baseline="0" dirty="0">
                <a:cs typeface="Segoe UI"/>
              </a:rPr>
              <a:t> votre espace de travail et dopez la productivité grâce aux fichiers partagés </a:t>
            </a:r>
            <a:br>
              <a:rPr lang="fr-fr" sz="2000" b="0" i="0" u="none" baseline="0" dirty="0">
                <a:cs typeface="Segoe UI"/>
              </a:rPr>
            </a:br>
            <a:r>
              <a:rPr lang="fr-fr" sz="2000" b="0" i="0" u="none" baseline="0" dirty="0">
                <a:cs typeface="Segoe UI"/>
              </a:rPr>
              <a:t>et aux applications Office</a:t>
            </a:r>
          </a:p>
        </p:txBody>
      </p:sp>
      <p:sp>
        <p:nvSpPr>
          <p:cNvPr id="30" name="TextBox 29">
            <a:extLst>
              <a:ext uri="{FF2B5EF4-FFF2-40B4-BE49-F238E27FC236}">
                <a16:creationId xmlns:a16="http://schemas.microsoft.com/office/drawing/2014/main" id="{222A62FF-9375-449E-89D6-91F5B26EDF22}"/>
              </a:ext>
            </a:extLst>
          </p:cNvPr>
          <p:cNvSpPr txBox="1"/>
          <p:nvPr/>
        </p:nvSpPr>
        <p:spPr>
          <a:xfrm>
            <a:off x="8092583" y="4083483"/>
            <a:ext cx="3445349"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fr-fr" sz="2000" b="0" i="0" u="none" baseline="0" dirty="0">
                <a:solidFill>
                  <a:srgbClr val="4B53BC"/>
                </a:solidFill>
                <a:latin typeface="Segoe UI Semibold"/>
                <a:ea typeface="+mn-lt"/>
                <a:cs typeface="Segoe UI Semibold"/>
              </a:rPr>
              <a:t>Travaillez en toute sécurité </a:t>
            </a:r>
            <a:br>
              <a:rPr lang="fr-fr" sz="2000" b="0" i="0" u="none" baseline="0" dirty="0">
                <a:latin typeface="Segoe UI Semibold" panose="020B0702040204020203" pitchFamily="34" charset="0"/>
                <a:ea typeface="+mn-lt"/>
                <a:cs typeface="Segoe UI Semibold" panose="020B0702040204020203" pitchFamily="34" charset="0"/>
              </a:rPr>
            </a:br>
            <a:r>
              <a:rPr lang="fr-fr" sz="2000" b="0" i="0" u="none" baseline="0" dirty="0">
                <a:solidFill>
                  <a:srgbClr val="4B53BC"/>
                </a:solidFill>
                <a:latin typeface="Segoe UI Semibold"/>
                <a:ea typeface="+mn-lt"/>
                <a:cs typeface="Segoe UI Semibold"/>
              </a:rPr>
              <a:t>et en toute confiance</a:t>
            </a:r>
          </a:p>
          <a:p>
            <a:pPr algn="ctr" rtl="0"/>
            <a:r>
              <a:rPr lang="fr-fr" sz="2000" b="0" i="0" u="none" baseline="0" dirty="0">
                <a:ea typeface="+mn-lt"/>
                <a:cs typeface="+mn-lt"/>
              </a:rPr>
              <a:t>Bénéficiez des fonctions </a:t>
            </a:r>
            <a:br>
              <a:rPr lang="fr-fr" sz="2000" b="0" i="0" u="none" baseline="0" dirty="0">
                <a:ea typeface="+mn-lt"/>
                <a:cs typeface="+mn-lt"/>
              </a:rPr>
            </a:br>
            <a:r>
              <a:rPr lang="fr-fr" sz="2000" b="0" i="0" u="none" baseline="0" dirty="0">
                <a:ea typeface="+mn-lt"/>
                <a:cs typeface="+mn-lt"/>
              </a:rPr>
              <a:t>de sécurité, de conformité</a:t>
            </a:r>
            <a:br>
              <a:rPr lang="fr-fr" sz="2000" dirty="0">
                <a:ea typeface="+mn-lt"/>
                <a:cs typeface="+mn-lt"/>
              </a:rPr>
            </a:br>
            <a:r>
              <a:rPr lang="fr-fr" sz="2000" b="0" i="0" u="none" baseline="0" dirty="0">
                <a:ea typeface="+mn-lt"/>
                <a:cs typeface="+mn-lt"/>
              </a:rPr>
              <a:t>et de facilité de gestion </a:t>
            </a:r>
            <a:br>
              <a:rPr lang="fr-fr" sz="2000" b="0" i="0" u="none" baseline="0" dirty="0">
                <a:ea typeface="+mn-lt"/>
                <a:cs typeface="+mn-lt"/>
              </a:rPr>
            </a:br>
            <a:r>
              <a:rPr lang="fr-fr" sz="2000" b="0" i="0" u="none" baseline="0" dirty="0">
                <a:ea typeface="+mn-lt"/>
                <a:cs typeface="+mn-lt"/>
              </a:rPr>
              <a:t>de niveau entreprise</a:t>
            </a:r>
          </a:p>
        </p:txBody>
      </p:sp>
      <p:grpSp>
        <p:nvGrpSpPr>
          <p:cNvPr id="6" name="Group 5">
            <a:extLst>
              <a:ext uri="{FF2B5EF4-FFF2-40B4-BE49-F238E27FC236}">
                <a16:creationId xmlns:a16="http://schemas.microsoft.com/office/drawing/2014/main" id="{BEDFA343-447C-42D2-A1C5-4F9503F98F7D}"/>
              </a:ext>
            </a:extLst>
          </p:cNvPr>
          <p:cNvGrpSpPr/>
          <p:nvPr/>
        </p:nvGrpSpPr>
        <p:grpSpPr>
          <a:xfrm>
            <a:off x="4236183" y="3026798"/>
            <a:ext cx="3722914" cy="3241649"/>
            <a:chOff x="4236183" y="3804157"/>
            <a:chExt cx="3722914" cy="2344716"/>
          </a:xfrm>
        </p:grpSpPr>
        <p:cxnSp>
          <p:nvCxnSpPr>
            <p:cNvPr id="3" name="Straight Connector 2">
              <a:extLst>
                <a:ext uri="{FF2B5EF4-FFF2-40B4-BE49-F238E27FC236}">
                  <a16:creationId xmlns:a16="http://schemas.microsoft.com/office/drawing/2014/main" id="{6B8BB7E3-E629-4310-919E-B7CB0D312925}"/>
                </a:ext>
              </a:extLst>
            </p:cNvPr>
            <p:cNvCxnSpPr/>
            <p:nvPr/>
          </p:nvCxnSpPr>
          <p:spPr>
            <a:xfrm>
              <a:off x="4236183" y="3804157"/>
              <a:ext cx="0" cy="2344716"/>
            </a:xfrm>
            <a:prstGeom prst="line">
              <a:avLst/>
            </a:prstGeom>
            <a:ln w="3175">
              <a:solidFill>
                <a:srgbClr val="4B53B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BE668C-3679-45C1-B9F6-541E53B9DF48}"/>
                </a:ext>
              </a:extLst>
            </p:cNvPr>
            <p:cNvCxnSpPr/>
            <p:nvPr/>
          </p:nvCxnSpPr>
          <p:spPr>
            <a:xfrm>
              <a:off x="7959097" y="3804157"/>
              <a:ext cx="0" cy="2344716"/>
            </a:xfrm>
            <a:prstGeom prst="line">
              <a:avLst/>
            </a:prstGeom>
            <a:ln w="3175">
              <a:solidFill>
                <a:srgbClr val="4B53BC"/>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70188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D98B9B-F5E1-4843-A613-99B94EA02FAB}"/>
              </a:ext>
            </a:extLst>
          </p:cNvPr>
          <p:cNvSpPr>
            <a:spLocks noGrp="1"/>
          </p:cNvSpPr>
          <p:nvPr>
            <p:ph type="title"/>
          </p:nvPr>
        </p:nvSpPr>
        <p:spPr/>
        <p:txBody>
          <a:bodyPr/>
          <a:lstStyle/>
          <a:p>
            <a:pPr algn="l" rtl="0"/>
            <a:r>
              <a:rPr lang="fr-fr" b="0" i="0" u="none" baseline="0"/>
              <a:t>Communiquez par chat</a:t>
            </a:r>
            <a:endParaRPr lang="fr-fr" dirty="0"/>
          </a:p>
        </p:txBody>
      </p:sp>
      <p:sp>
        <p:nvSpPr>
          <p:cNvPr id="17" name="Rectangle: Top Corners Rounded 16">
            <a:extLst>
              <a:ext uri="{FF2B5EF4-FFF2-40B4-BE49-F238E27FC236}">
                <a16:creationId xmlns:a16="http://schemas.microsoft.com/office/drawing/2014/main" id="{C1BEC728-5A75-468E-8C58-274094571629}"/>
              </a:ext>
            </a:extLst>
          </p:cNvPr>
          <p:cNvSpPr/>
          <p:nvPr/>
        </p:nvSpPr>
        <p:spPr bwMode="auto">
          <a:xfrm rot="16200000">
            <a:off x="6526215" y="47228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err="1">
              <a:gradFill>
                <a:gsLst>
                  <a:gs pos="0">
                    <a:srgbClr val="FFFFFF"/>
                  </a:gs>
                  <a:gs pos="100000">
                    <a:srgbClr val="FFFFFF"/>
                  </a:gs>
                </a:gsLst>
                <a:lin ang="5400000" scaled="0"/>
              </a:gradFill>
              <a:cs typeface="Segoe UI" pitchFamily="34" charset="0"/>
            </a:endParaRPr>
          </a:p>
        </p:txBody>
      </p:sp>
      <p:pic>
        <p:nvPicPr>
          <p:cNvPr id="18" name="Picture 17" descr="A screenshot of a computer&#10;&#10;Description generated with very high confidence">
            <a:extLst>
              <a:ext uri="{FF2B5EF4-FFF2-40B4-BE49-F238E27FC236}">
                <a16:creationId xmlns:a16="http://schemas.microsoft.com/office/drawing/2014/main" id="{B5617BE0-B26B-423B-8DCC-22EB220DC1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483" t="4892" b="11497"/>
          <a:stretch/>
        </p:blipFill>
        <p:spPr>
          <a:xfrm>
            <a:off x="5840803" y="1446113"/>
            <a:ext cx="6351197" cy="4545208"/>
          </a:xfrm>
          <a:prstGeom prst="roundRect">
            <a:avLst>
              <a:gd name="adj" fmla="val 2096"/>
            </a:avLst>
          </a:prstGeom>
        </p:spPr>
      </p:pic>
      <p:grpSp>
        <p:nvGrpSpPr>
          <p:cNvPr id="5" name="Group 4">
            <a:extLst>
              <a:ext uri="{FF2B5EF4-FFF2-40B4-BE49-F238E27FC236}">
                <a16:creationId xmlns:a16="http://schemas.microsoft.com/office/drawing/2014/main" id="{E29E9B9E-2FC0-483D-A62F-9CE36BEA26A7}"/>
              </a:ext>
            </a:extLst>
          </p:cNvPr>
          <p:cNvGrpSpPr/>
          <p:nvPr/>
        </p:nvGrpSpPr>
        <p:grpSpPr>
          <a:xfrm>
            <a:off x="11082530" y="394996"/>
            <a:ext cx="1109472" cy="553999"/>
            <a:chOff x="11082530" y="394996"/>
            <a:chExt cx="1109472" cy="553999"/>
          </a:xfrm>
        </p:grpSpPr>
        <p:sp>
          <p:nvSpPr>
            <p:cNvPr id="3" name="Rectangle: Top Corners Rounded 2">
              <a:extLst>
                <a:ext uri="{FF2B5EF4-FFF2-40B4-BE49-F238E27FC236}">
                  <a16:creationId xmlns:a16="http://schemas.microsoft.com/office/drawing/2014/main" id="{7E318688-BE2E-4E00-BD4A-95E5BA09C527}"/>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20" name="Oval 19">
              <a:extLst>
                <a:ext uri="{FF2B5EF4-FFF2-40B4-BE49-F238E27FC236}">
                  <a16:creationId xmlns:a16="http://schemas.microsoft.com/office/drawing/2014/main" id="{92035F06-20F8-459F-BB69-175185188C1E}"/>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ular Callout 35">
              <a:extLst>
                <a:ext uri="{FF2B5EF4-FFF2-40B4-BE49-F238E27FC236}">
                  <a16:creationId xmlns:a16="http://schemas.microsoft.com/office/drawing/2014/main" id="{754D0F4E-0F79-4886-990A-5B526913866C}"/>
                </a:ext>
              </a:extLst>
            </p:cNvPr>
            <p:cNvSpPr/>
            <p:nvPr/>
          </p:nvSpPr>
          <p:spPr>
            <a:xfrm>
              <a:off x="11208511" y="567442"/>
              <a:ext cx="305118" cy="209108"/>
            </a:xfrm>
            <a:prstGeom prst="wedgeRectCallout">
              <a:avLst>
                <a:gd name="adj1" fmla="val -34098"/>
                <a:gd name="adj2" fmla="val 80367"/>
              </a:avLst>
            </a:pr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a:pPr>
              <a:endParaRPr lang="fr-fr">
                <a:solidFill>
                  <a:srgbClr val="E6E6E6"/>
                </a:solidFill>
                <a:latin typeface="Segoe UI"/>
              </a:endParaRPr>
            </a:p>
          </p:txBody>
        </p:sp>
      </p:grpSp>
      <p:sp>
        <p:nvSpPr>
          <p:cNvPr id="4" name="Rectangle: Top Corners Rounded 3">
            <a:extLst>
              <a:ext uri="{FF2B5EF4-FFF2-40B4-BE49-F238E27FC236}">
                <a16:creationId xmlns:a16="http://schemas.microsoft.com/office/drawing/2014/main" id="{44667CC6-9253-4378-9ED1-4AC260526945}"/>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71222EC2-15A7-4562-835D-421E96EDCF1C}"/>
              </a:ext>
            </a:extLst>
          </p:cNvPr>
          <p:cNvGrpSpPr/>
          <p:nvPr/>
        </p:nvGrpSpPr>
        <p:grpSpPr>
          <a:xfrm>
            <a:off x="0" y="1719134"/>
            <a:ext cx="5575201" cy="4549896"/>
            <a:chOff x="0" y="1719134"/>
            <a:chExt cx="5575201" cy="4549896"/>
          </a:xfrm>
        </p:grpSpPr>
        <p:sp>
          <p:nvSpPr>
            <p:cNvPr id="22" name="Freeform: Shape 21">
              <a:extLst>
                <a:ext uri="{FF2B5EF4-FFF2-40B4-BE49-F238E27FC236}">
                  <a16:creationId xmlns:a16="http://schemas.microsoft.com/office/drawing/2014/main" id="{4A1BF7DE-25FD-4FB9-945C-C9F2E5F59785}"/>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200" b="0" i="0" u="none" baseline="0">
                  <a:solidFill>
                    <a:schemeClr val="bg1"/>
                  </a:solidFill>
                  <a:latin typeface="+mj-lt"/>
                  <a:ea typeface="Segoe UI" pitchFamily="34" charset="0"/>
                  <a:cs typeface="Segoe UI" pitchFamily="34" charset="0"/>
                </a:rPr>
                <a:t>Communiquez facilement et </a:t>
              </a:r>
              <a:br>
                <a:rPr lang="fr-fr" sz="2200">
                  <a:solidFill>
                    <a:schemeClr val="bg1"/>
                  </a:solidFill>
                  <a:latin typeface="+mj-lt"/>
                  <a:ea typeface="Segoe UI" pitchFamily="34" charset="0"/>
                  <a:cs typeface="Segoe UI" pitchFamily="34" charset="0"/>
                </a:rPr>
              </a:br>
              <a:r>
                <a:rPr lang="fr-fr" sz="2200" b="0" i="0" u="none" baseline="0">
                  <a:solidFill>
                    <a:schemeClr val="bg1"/>
                  </a:solidFill>
                  <a:latin typeface="+mj-lt"/>
                  <a:ea typeface="Segoe UI" pitchFamily="34" charset="0"/>
                  <a:cs typeface="Segoe UI" pitchFamily="34" charset="0"/>
                </a:rPr>
                <a:t>gardez votre équipe informée</a:t>
              </a:r>
            </a:p>
          </p:txBody>
        </p:sp>
        <p:sp>
          <p:nvSpPr>
            <p:cNvPr id="2" name="Arrow: Bent 1">
              <a:extLst>
                <a:ext uri="{FF2B5EF4-FFF2-40B4-BE49-F238E27FC236}">
                  <a16:creationId xmlns:a16="http://schemas.microsoft.com/office/drawing/2014/main" id="{5A1209A4-5D35-426C-84BC-E26308B73CE7}"/>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6" name="Arrow: Bent 15">
              <a:extLst>
                <a:ext uri="{FF2B5EF4-FFF2-40B4-BE49-F238E27FC236}">
                  <a16:creationId xmlns:a16="http://schemas.microsoft.com/office/drawing/2014/main" id="{6BD3D868-E735-49A5-9313-86C1ACCAA830}"/>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F7A7E708-6DDE-440D-9B99-A32FFDF4A025}"/>
                </a:ext>
              </a:extLst>
            </p:cNvPr>
            <p:cNvSpPr/>
            <p:nvPr/>
          </p:nvSpPr>
          <p:spPr>
            <a:xfrm>
              <a:off x="420924" y="2730764"/>
              <a:ext cx="4878151" cy="3477875"/>
            </a:xfrm>
            <a:prstGeom prst="rect">
              <a:avLst/>
            </a:prstGeom>
          </p:spPr>
          <p:txBody>
            <a:bodyPr wrap="square" anchor="t">
              <a:spAutoFit/>
            </a:bodyPr>
            <a:lstStyle/>
            <a:p>
              <a:pPr marL="285750" indent="-285750" algn="l" rtl="0" fontAlgn="base">
                <a:spcBef>
                  <a:spcPts val="1200"/>
                </a:spcBef>
                <a:buClr>
                  <a:srgbClr val="4B53BC"/>
                </a:buClr>
                <a:buSzPct val="100000"/>
                <a:buBlip>
                  <a:blip r:embed="rId4"/>
                </a:buBlip>
                <a:defRPr/>
              </a:pPr>
              <a:r>
                <a:rPr lang="fr-fr" b="0" i="0" u="none" baseline="0" dirty="0">
                  <a:cs typeface="Segoe UI"/>
                </a:rPr>
                <a:t>Chats permanents et contextuels sous forme de fils de discussion</a:t>
              </a:r>
            </a:p>
            <a:p>
              <a:pPr marL="285750" indent="-285750" algn="l" rtl="0" fontAlgn="base">
                <a:spcBef>
                  <a:spcPts val="1200"/>
                </a:spcBef>
                <a:buClr>
                  <a:srgbClr val="4B53BC"/>
                </a:buClr>
                <a:buSzPct val="100000"/>
                <a:buBlip>
                  <a:blip r:embed="rId4"/>
                </a:buBlip>
                <a:defRPr/>
              </a:pPr>
              <a:r>
                <a:rPr lang="fr-fr" b="0" i="0" u="none" baseline="0" dirty="0">
                  <a:cs typeface="Segoe UI"/>
                </a:rPr>
                <a:t>Chats privés pour des conversations individuelles ou en groupe</a:t>
              </a:r>
            </a:p>
            <a:p>
              <a:pPr marL="285750" indent="-285750" algn="l" rtl="0" fontAlgn="base">
                <a:spcBef>
                  <a:spcPts val="1200"/>
                </a:spcBef>
                <a:buClr>
                  <a:srgbClr val="4B53BC"/>
                </a:buClr>
                <a:buSzPct val="100000"/>
                <a:buBlip>
                  <a:blip r:embed="rId4"/>
                </a:buBlip>
                <a:defRPr/>
              </a:pPr>
              <a:r>
                <a:rPr lang="fr-fr" b="0" i="0" u="none" baseline="0" dirty="0">
                  <a:cs typeface="Segoe UI"/>
                </a:rPr>
                <a:t>Partage d</a:t>
              </a:r>
              <a:r>
                <a:rPr lang="fr-FR" b="0" i="0" u="none" baseline="0" dirty="0">
                  <a:cs typeface="Segoe UI"/>
                </a:rPr>
                <a:t>’</a:t>
              </a:r>
              <a:r>
                <a:rPr lang="fr-fr" b="0" i="0" u="none" baseline="0" dirty="0">
                  <a:cs typeface="Segoe UI"/>
                </a:rPr>
                <a:t>informations de façon ouverte </a:t>
              </a:r>
              <a:br>
                <a:rPr lang="fr-fr" b="0" i="0" u="none" baseline="0" dirty="0">
                  <a:cs typeface="Segoe UI"/>
                </a:rPr>
              </a:br>
              <a:r>
                <a:rPr lang="fr-fr" b="0" i="0" u="none" baseline="0" dirty="0">
                  <a:cs typeface="Segoe UI"/>
                </a:rPr>
                <a:t>et transparente</a:t>
              </a:r>
            </a:p>
            <a:p>
              <a:pPr marL="285750" indent="-285750" algn="l" rtl="0" fontAlgn="base">
                <a:spcBef>
                  <a:spcPts val="1200"/>
                </a:spcBef>
                <a:buClr>
                  <a:srgbClr val="4B53BC"/>
                </a:buClr>
                <a:buSzPct val="100000"/>
                <a:buBlip>
                  <a:blip r:embed="rId4"/>
                </a:buBlip>
                <a:defRPr/>
              </a:pPr>
              <a:r>
                <a:rPr lang="fr-fr" b="0" i="0" u="none" baseline="0" dirty="0">
                  <a:cs typeface="Segoe UI"/>
                </a:rPr>
                <a:t>Communication entre différentes zones géographiques </a:t>
              </a:r>
            </a:p>
            <a:p>
              <a:pPr marL="285750" indent="-285750" algn="l" rtl="0" fontAlgn="base">
                <a:spcBef>
                  <a:spcPts val="1200"/>
                </a:spcBef>
                <a:buClr>
                  <a:srgbClr val="4B53BC"/>
                </a:buClr>
                <a:buSzPct val="100000"/>
                <a:buBlip>
                  <a:blip r:embed="rId4"/>
                </a:buBlip>
                <a:defRPr/>
              </a:pPr>
              <a:r>
                <a:rPr lang="fr-fr" b="0" i="0" u="none" baseline="0" dirty="0">
                  <a:cs typeface="Segoe UI"/>
                </a:rPr>
                <a:t>Espace de travail plus convivial grâce </a:t>
              </a:r>
              <a:br>
                <a:rPr lang="fr-fr" b="0" i="0" u="none" baseline="0" dirty="0">
                  <a:cs typeface="Segoe UI"/>
                </a:rPr>
              </a:br>
              <a:r>
                <a:rPr lang="fr-fr" b="0" i="0" u="none" baseline="0" dirty="0">
                  <a:cs typeface="Segoe UI"/>
                </a:rPr>
                <a:t>aux gifs, autocollants et emojis </a:t>
              </a:r>
            </a:p>
          </p:txBody>
        </p:sp>
      </p:grpSp>
    </p:spTree>
    <p:extLst>
      <p:ext uri="{BB962C8B-B14F-4D97-AF65-F5344CB8AC3E}">
        <p14:creationId xmlns:p14="http://schemas.microsoft.com/office/powerpoint/2010/main" val="391868094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834E01C-172C-4F5A-A0ED-94C20AEFC36E}"/>
              </a:ext>
            </a:extLst>
          </p:cNvPr>
          <p:cNvGrpSpPr/>
          <p:nvPr/>
        </p:nvGrpSpPr>
        <p:grpSpPr>
          <a:xfrm>
            <a:off x="0" y="1719134"/>
            <a:ext cx="5575201" cy="4766504"/>
            <a:chOff x="0" y="1719134"/>
            <a:chExt cx="5575201" cy="4766504"/>
          </a:xfrm>
        </p:grpSpPr>
        <p:sp>
          <p:nvSpPr>
            <p:cNvPr id="12" name="Freeform: Shape 11">
              <a:extLst>
                <a:ext uri="{FF2B5EF4-FFF2-40B4-BE49-F238E27FC236}">
                  <a16:creationId xmlns:a16="http://schemas.microsoft.com/office/drawing/2014/main" id="{14647407-896F-488D-9A27-8A809659ECC0}"/>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200" b="0" i="0" u="none" baseline="0" dirty="0">
                  <a:solidFill>
                    <a:schemeClr val="bg1"/>
                  </a:solidFill>
                  <a:latin typeface="+mj-lt"/>
                  <a:ea typeface="Segoe UI" pitchFamily="34" charset="0"/>
                  <a:cs typeface="Segoe UI"/>
                </a:rPr>
                <a:t>Une communication efficace </a:t>
              </a:r>
              <a:br>
                <a:rPr lang="fr-fr" sz="2200" b="0" i="0" u="none" baseline="0" dirty="0">
                  <a:latin typeface="+mj-lt"/>
                  <a:ea typeface="Segoe UI" pitchFamily="34" charset="0"/>
                  <a:cs typeface="Segoe UI" pitchFamily="34" charset="0"/>
                </a:rPr>
              </a:br>
              <a:r>
                <a:rPr lang="fr-fr" sz="2200" b="0" i="0" u="none" baseline="0" dirty="0">
                  <a:solidFill>
                    <a:schemeClr val="bg1"/>
                  </a:solidFill>
                  <a:latin typeface="+mj-lt"/>
                  <a:ea typeface="Segoe UI" pitchFamily="34" charset="0"/>
                  <a:cs typeface="Segoe UI"/>
                </a:rPr>
                <a:t>en temps réel</a:t>
              </a:r>
            </a:p>
          </p:txBody>
        </p:sp>
        <p:sp>
          <p:nvSpPr>
            <p:cNvPr id="13" name="Arrow: Bent 12">
              <a:extLst>
                <a:ext uri="{FF2B5EF4-FFF2-40B4-BE49-F238E27FC236}">
                  <a16:creationId xmlns:a16="http://schemas.microsoft.com/office/drawing/2014/main" id="{1408CB7B-DAD9-4E2D-82C6-CB93B25BCD0E}"/>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4" name="Arrow: Bent 13">
              <a:extLst>
                <a:ext uri="{FF2B5EF4-FFF2-40B4-BE49-F238E27FC236}">
                  <a16:creationId xmlns:a16="http://schemas.microsoft.com/office/drawing/2014/main" id="{CA27FB83-2208-42CD-B502-95D6017D5B57}"/>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970BD1C3-951E-423A-AC46-56FD77E41832}"/>
                </a:ext>
              </a:extLst>
            </p:cNvPr>
            <p:cNvSpPr/>
            <p:nvPr/>
          </p:nvSpPr>
          <p:spPr>
            <a:xfrm>
              <a:off x="420924" y="2730764"/>
              <a:ext cx="5019177" cy="3754874"/>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Communiquez facilement dans les réunions en ligne avec le </a:t>
              </a:r>
              <a:r>
                <a:rPr lang="fr-fr" b="0" i="0" u="none" baseline="0" dirty="0" err="1">
                  <a:cs typeface="Segoe UI"/>
                </a:rPr>
                <a:t>VoIP</a:t>
              </a:r>
              <a:r>
                <a:rPr lang="fr-fr" b="0" i="0" u="none" baseline="0" dirty="0">
                  <a:cs typeface="Segoe UI"/>
                </a:rPr>
                <a:t> et les téléconférences audio</a:t>
              </a:r>
            </a:p>
            <a:p>
              <a:pPr marL="285750" indent="-285750" algn="l" rtl="0" fontAlgn="base">
                <a:spcBef>
                  <a:spcPts val="1200"/>
                </a:spcBef>
                <a:buClr>
                  <a:srgbClr val="4B53BC"/>
                </a:buClr>
                <a:buSzPct val="100000"/>
                <a:buBlip>
                  <a:blip r:embed="rId3"/>
                </a:buBlip>
                <a:defRPr/>
              </a:pPr>
              <a:r>
                <a:rPr lang="fr-fr" b="0" i="0" u="none" baseline="0" dirty="0">
                  <a:cs typeface="Segoe UI"/>
                </a:rPr>
                <a:t>Favorisez l</a:t>
              </a:r>
              <a:r>
                <a:rPr lang="fr-FR" b="0" i="0" u="none" baseline="0" dirty="0">
                  <a:cs typeface="Segoe UI"/>
                </a:rPr>
                <a:t>’</a:t>
              </a:r>
              <a:r>
                <a:rPr lang="fr-fr" b="0" i="0" u="none" baseline="0" dirty="0">
                  <a:cs typeface="Segoe UI"/>
                </a:rPr>
                <a:t>implication de votre équipe </a:t>
              </a:r>
              <a:br>
                <a:rPr lang="fr-fr" b="0" i="0" u="none" baseline="0" dirty="0">
                  <a:cs typeface="Segoe UI"/>
                </a:rPr>
              </a:br>
              <a:r>
                <a:rPr lang="fr-fr" b="0" i="0" u="none" baseline="0" dirty="0">
                  <a:cs typeface="Segoe UI"/>
                </a:rPr>
                <a:t>avec la vidéo HD</a:t>
              </a:r>
            </a:p>
            <a:p>
              <a:pPr marL="285750" indent="-285750" algn="l" rtl="0" fontAlgn="base">
                <a:spcBef>
                  <a:spcPts val="1200"/>
                </a:spcBef>
                <a:buClr>
                  <a:srgbClr val="4B53BC"/>
                </a:buClr>
                <a:buSzPct val="100000"/>
                <a:buBlip>
                  <a:blip r:embed="rId3"/>
                </a:buBlip>
                <a:defRPr/>
              </a:pPr>
              <a:r>
                <a:rPr lang="fr-fr" b="0" i="0" u="none" baseline="0" dirty="0">
                  <a:cs typeface="Segoe UI"/>
                </a:rPr>
                <a:t>Collaborez en temps réel avec le partage d</a:t>
              </a:r>
              <a:r>
                <a:rPr lang="fr-FR" b="0" i="0" u="none" baseline="0" dirty="0">
                  <a:cs typeface="Segoe UI"/>
                </a:rPr>
                <a:t>’</a:t>
              </a:r>
              <a:r>
                <a:rPr lang="fr-fr" b="0" i="0" u="none" baseline="0" dirty="0">
                  <a:cs typeface="Segoe UI"/>
                </a:rPr>
                <a:t>écran et les applications intégrées</a:t>
              </a:r>
            </a:p>
            <a:p>
              <a:pPr marL="285750" indent="-285750" algn="l" rtl="0" fontAlgn="base">
                <a:spcBef>
                  <a:spcPts val="1200"/>
                </a:spcBef>
                <a:buClr>
                  <a:srgbClr val="4B53BC"/>
                </a:buClr>
                <a:buSzPct val="100000"/>
                <a:buBlip>
                  <a:blip r:embed="rId3"/>
                </a:buBlip>
                <a:defRPr/>
              </a:pPr>
              <a:r>
                <a:rPr lang="fr-fr" b="0" i="0" u="none" baseline="0" dirty="0">
                  <a:cs typeface="Segoe UI"/>
                </a:rPr>
                <a:t>Connectez-vous par téléphone mobile, sur un ordinateur ou dans un navigateur Web</a:t>
              </a:r>
            </a:p>
            <a:p>
              <a:pPr marL="285750" indent="-285750" algn="l" rtl="0" fontAlgn="base">
                <a:spcBef>
                  <a:spcPts val="1200"/>
                </a:spcBef>
                <a:buClr>
                  <a:srgbClr val="4B53BC"/>
                </a:buClr>
                <a:buSzPct val="100000"/>
                <a:buBlip>
                  <a:blip r:embed="rId3"/>
                </a:buBlip>
                <a:defRPr/>
              </a:pPr>
              <a:r>
                <a:rPr lang="fr-fr" b="0" i="0" u="none" baseline="0" dirty="0">
                  <a:cs typeface="Segoe UI"/>
                </a:rPr>
                <a:t>Démarrez des réunions instantanément </a:t>
              </a:r>
              <a:br>
                <a:rPr lang="fr-fr" b="0" i="0" u="none" baseline="0" dirty="0">
                  <a:cs typeface="Segoe UI"/>
                </a:rPr>
              </a:br>
              <a:r>
                <a:rPr lang="fr-fr" b="0" i="0" u="none" baseline="0" dirty="0">
                  <a:cs typeface="Segoe UI"/>
                </a:rPr>
                <a:t>d</a:t>
              </a:r>
              <a:r>
                <a:rPr lang="fr-FR" b="0" i="0" u="none" baseline="0" dirty="0">
                  <a:cs typeface="Segoe UI"/>
                </a:rPr>
                <a:t>’</a:t>
              </a:r>
              <a:r>
                <a:rPr lang="fr-fr" b="0" i="0" u="none" baseline="0" dirty="0">
                  <a:cs typeface="Segoe UI"/>
                </a:rPr>
                <a:t>un simple clic</a:t>
              </a:r>
            </a:p>
          </p:txBody>
        </p:sp>
      </p:grpSp>
      <p:sp>
        <p:nvSpPr>
          <p:cNvPr id="3" name="Title 2">
            <a:extLst>
              <a:ext uri="{FF2B5EF4-FFF2-40B4-BE49-F238E27FC236}">
                <a16:creationId xmlns:a16="http://schemas.microsoft.com/office/drawing/2014/main" id="{ECC04A6A-384F-418F-BA54-C9A3143BE2A0}"/>
              </a:ext>
            </a:extLst>
          </p:cNvPr>
          <p:cNvSpPr>
            <a:spLocks noGrp="1"/>
          </p:cNvSpPr>
          <p:nvPr>
            <p:ph type="title"/>
          </p:nvPr>
        </p:nvSpPr>
        <p:spPr/>
        <p:txBody>
          <a:bodyPr/>
          <a:lstStyle/>
          <a:p>
            <a:pPr algn="l" rtl="0"/>
            <a:r>
              <a:rPr lang="fr-fr" b="0" i="0" u="none" baseline="0" dirty="0">
                <a:cs typeface="Segoe UI"/>
              </a:rPr>
              <a:t>Organisez des réunions attrayantes et productives</a:t>
            </a:r>
          </a:p>
        </p:txBody>
      </p:sp>
      <p:grpSp>
        <p:nvGrpSpPr>
          <p:cNvPr id="2" name="Group 1">
            <a:extLst>
              <a:ext uri="{FF2B5EF4-FFF2-40B4-BE49-F238E27FC236}">
                <a16:creationId xmlns:a16="http://schemas.microsoft.com/office/drawing/2014/main" id="{A0D7200D-AB4F-4205-AEBA-0FB26FA2840C}"/>
              </a:ext>
            </a:extLst>
          </p:cNvPr>
          <p:cNvGrpSpPr/>
          <p:nvPr/>
        </p:nvGrpSpPr>
        <p:grpSpPr>
          <a:xfrm>
            <a:off x="5699126" y="1299369"/>
            <a:ext cx="6492875" cy="4838697"/>
            <a:chOff x="5699126" y="1409699"/>
            <a:chExt cx="6492875" cy="4838697"/>
          </a:xfrm>
        </p:grpSpPr>
        <p:sp>
          <p:nvSpPr>
            <p:cNvPr id="27" name="Rectangle: Top Corners Rounded 26">
              <a:extLst>
                <a:ext uri="{FF2B5EF4-FFF2-40B4-BE49-F238E27FC236}">
                  <a16:creationId xmlns:a16="http://schemas.microsoft.com/office/drawing/2014/main" id="{AA065BDB-9644-4FA4-8B8F-3A5A3BDEC68D}"/>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a:gradFill>
                  <a:gsLst>
                    <a:gs pos="0">
                      <a:srgbClr val="FFFFFF"/>
                    </a:gs>
                    <a:gs pos="100000">
                      <a:srgbClr val="FFFFFF"/>
                    </a:gs>
                  </a:gsLst>
                  <a:lin ang="5400000" scaled="0"/>
                </a:gradFill>
                <a:cs typeface="Segoe UI" pitchFamily="34" charset="0"/>
              </a:endParaRPr>
            </a:p>
          </p:txBody>
        </p:sp>
        <p:pic>
          <p:nvPicPr>
            <p:cNvPr id="30" name="Picture 29">
              <a:extLst>
                <a:ext uri="{FF2B5EF4-FFF2-40B4-BE49-F238E27FC236}">
                  <a16:creationId xmlns:a16="http://schemas.microsoft.com/office/drawing/2014/main" id="{B0410ECD-2AB0-4436-9064-3D02292BC4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54" t="1912" r="716" b="2100"/>
            <a:stretch/>
          </p:blipFill>
          <p:spPr>
            <a:xfrm>
              <a:off x="5840804" y="1556443"/>
              <a:ext cx="6351197" cy="4545208"/>
            </a:xfrm>
            <a:custGeom>
              <a:avLst/>
              <a:gdLst>
                <a:gd name="connsiteX0" fmla="*/ 95268 w 6351197"/>
                <a:gd name="connsiteY0" fmla="*/ 0 h 4545208"/>
                <a:gd name="connsiteX1" fmla="*/ 6255929 w 6351197"/>
                <a:gd name="connsiteY1" fmla="*/ 0 h 4545208"/>
                <a:gd name="connsiteX2" fmla="*/ 6351197 w 6351197"/>
                <a:gd name="connsiteY2" fmla="*/ 95268 h 4545208"/>
                <a:gd name="connsiteX3" fmla="*/ 6351197 w 6351197"/>
                <a:gd name="connsiteY3" fmla="*/ 4449940 h 4545208"/>
                <a:gd name="connsiteX4" fmla="*/ 6255929 w 6351197"/>
                <a:gd name="connsiteY4" fmla="*/ 4545208 h 4545208"/>
                <a:gd name="connsiteX5" fmla="*/ 95268 w 6351197"/>
                <a:gd name="connsiteY5" fmla="*/ 4545208 h 4545208"/>
                <a:gd name="connsiteX6" fmla="*/ 0 w 6351197"/>
                <a:gd name="connsiteY6" fmla="*/ 4449940 h 4545208"/>
                <a:gd name="connsiteX7" fmla="*/ 0 w 6351197"/>
                <a:gd name="connsiteY7" fmla="*/ 95268 h 4545208"/>
                <a:gd name="connsiteX8" fmla="*/ 95268 w 6351197"/>
                <a:gd name="connsiteY8"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1197" h="4545208">
                  <a:moveTo>
                    <a:pt x="95268" y="0"/>
                  </a:moveTo>
                  <a:lnTo>
                    <a:pt x="6255929" y="0"/>
                  </a:lnTo>
                  <a:cubicBezTo>
                    <a:pt x="6308544" y="0"/>
                    <a:pt x="6351197" y="42653"/>
                    <a:pt x="6351197" y="95268"/>
                  </a:cubicBezTo>
                  <a:lnTo>
                    <a:pt x="6351197" y="4449940"/>
                  </a:lnTo>
                  <a:cubicBezTo>
                    <a:pt x="6351197" y="4502555"/>
                    <a:pt x="6308544"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pic>
        <p:nvPicPr>
          <p:cNvPr id="31" name="Picture 30">
            <a:extLst>
              <a:ext uri="{FF2B5EF4-FFF2-40B4-BE49-F238E27FC236}">
                <a16:creationId xmlns:a16="http://schemas.microsoft.com/office/drawing/2014/main" id="{546393F9-092F-411C-B8ED-D6FA1D9323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8316" y="4229743"/>
            <a:ext cx="1091479" cy="1871908"/>
          </a:xfrm>
          <a:prstGeom prst="rect">
            <a:avLst/>
          </a:prstGeom>
        </p:spPr>
      </p:pic>
      <p:sp>
        <p:nvSpPr>
          <p:cNvPr id="17" name="Rectangle: Top Corners Rounded 16">
            <a:extLst>
              <a:ext uri="{FF2B5EF4-FFF2-40B4-BE49-F238E27FC236}">
                <a16:creationId xmlns:a16="http://schemas.microsoft.com/office/drawing/2014/main" id="{1F5AA7CE-9F36-4A88-A9F5-0124B1FD1161}"/>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3099A774-2001-460E-8383-24FD575E4A27}"/>
              </a:ext>
            </a:extLst>
          </p:cNvPr>
          <p:cNvGrpSpPr/>
          <p:nvPr/>
        </p:nvGrpSpPr>
        <p:grpSpPr>
          <a:xfrm>
            <a:off x="11082530" y="394996"/>
            <a:ext cx="1109472" cy="553999"/>
            <a:chOff x="11082530" y="394996"/>
            <a:chExt cx="1109472" cy="553999"/>
          </a:xfrm>
        </p:grpSpPr>
        <p:sp>
          <p:nvSpPr>
            <p:cNvPr id="18" name="Rectangle: Top Corners Rounded 17">
              <a:extLst>
                <a:ext uri="{FF2B5EF4-FFF2-40B4-BE49-F238E27FC236}">
                  <a16:creationId xmlns:a16="http://schemas.microsoft.com/office/drawing/2014/main" id="{632FB9BB-A07D-4DF0-95C0-39691436EA39}"/>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Oval 18">
              <a:extLst>
                <a:ext uri="{FF2B5EF4-FFF2-40B4-BE49-F238E27FC236}">
                  <a16:creationId xmlns:a16="http://schemas.microsoft.com/office/drawing/2014/main" id="{0CB5EB41-8F6F-4216-9602-C890222B2CAC}"/>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MeetingPlanner_EBF2" title="Icon of a person in front of a calendar">
              <a:extLst>
                <a:ext uri="{FF2B5EF4-FFF2-40B4-BE49-F238E27FC236}">
                  <a16:creationId xmlns:a16="http://schemas.microsoft.com/office/drawing/2014/main" id="{BC3D5174-590E-4E67-BEFE-B583E6E4C592}"/>
                </a:ext>
              </a:extLst>
            </p:cNvPr>
            <p:cNvSpPr>
              <a:spLocks noChangeAspect="1" noEditPoints="1"/>
            </p:cNvSpPr>
            <p:nvPr/>
          </p:nvSpPr>
          <p:spPr bwMode="auto">
            <a:xfrm>
              <a:off x="11216697" y="517899"/>
              <a:ext cx="288746" cy="308194"/>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rgbClr val="4B53B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fr-fr" dirty="0">
                <a:cs typeface="Segoe UI"/>
              </a:endParaRPr>
            </a:p>
          </p:txBody>
        </p:sp>
      </p:grpSp>
    </p:spTree>
    <p:extLst>
      <p:ext uri="{BB962C8B-B14F-4D97-AF65-F5344CB8AC3E}">
        <p14:creationId xmlns:p14="http://schemas.microsoft.com/office/powerpoint/2010/main" val="261711732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6044E6F-3F7D-4DAD-8BCD-BC2C2D5A9D02}"/>
              </a:ext>
            </a:extLst>
          </p:cNvPr>
          <p:cNvGrpSpPr/>
          <p:nvPr/>
        </p:nvGrpSpPr>
        <p:grpSpPr>
          <a:xfrm>
            <a:off x="0" y="1719134"/>
            <a:ext cx="5575201" cy="4549896"/>
            <a:chOff x="0" y="1719134"/>
            <a:chExt cx="5575201" cy="4549896"/>
          </a:xfrm>
        </p:grpSpPr>
        <p:sp>
          <p:nvSpPr>
            <p:cNvPr id="17" name="Freeform: Shape 16">
              <a:extLst>
                <a:ext uri="{FF2B5EF4-FFF2-40B4-BE49-F238E27FC236}">
                  <a16:creationId xmlns:a16="http://schemas.microsoft.com/office/drawing/2014/main" id="{21CCC91F-77E3-44F6-B769-EE5016122C92}"/>
                </a:ext>
              </a:extLst>
            </p:cNvPr>
            <p:cNvSpPr/>
            <p:nvPr/>
          </p:nvSpPr>
          <p:spPr bwMode="auto">
            <a:xfrm>
              <a:off x="588263" y="1720867"/>
              <a:ext cx="4986938" cy="929616"/>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200" b="0" i="0" u="none" baseline="0" dirty="0">
                  <a:solidFill>
                    <a:schemeClr val="bg1"/>
                  </a:solidFill>
                  <a:latin typeface="+mj-lt"/>
                  <a:ea typeface="Segoe UI" pitchFamily="34" charset="0"/>
                  <a:cs typeface="Segoe UI"/>
                </a:rPr>
                <a:t>Accédez rapidement à vos applications préférées</a:t>
              </a:r>
            </a:p>
          </p:txBody>
        </p:sp>
        <p:sp>
          <p:nvSpPr>
            <p:cNvPr id="18" name="Arrow: Bent 17">
              <a:extLst>
                <a:ext uri="{FF2B5EF4-FFF2-40B4-BE49-F238E27FC236}">
                  <a16:creationId xmlns:a16="http://schemas.microsoft.com/office/drawing/2014/main" id="{6AA323AD-49B5-4350-B8F6-63293B4DAF1F}"/>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121F1AB6-337D-4D90-8F0D-68460928E32F}"/>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741457A3-C4F8-469D-94C5-D8D7E65FD796}"/>
                </a:ext>
              </a:extLst>
            </p:cNvPr>
            <p:cNvSpPr/>
            <p:nvPr/>
          </p:nvSpPr>
          <p:spPr>
            <a:xfrm>
              <a:off x="420924" y="2730764"/>
              <a:ext cx="4878151" cy="3477875"/>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Accédez aux conversations, fichiers et outils dans un espace de travail collaboratif</a:t>
              </a:r>
            </a:p>
            <a:p>
              <a:pPr marL="285750" indent="-285750" algn="l" rtl="0" fontAlgn="base">
                <a:spcBef>
                  <a:spcPts val="1200"/>
                </a:spcBef>
                <a:buClr>
                  <a:srgbClr val="4B53BC"/>
                </a:buClr>
                <a:buSzPct val="100000"/>
                <a:buBlip>
                  <a:blip r:embed="rId3"/>
                </a:buBlip>
                <a:defRPr/>
              </a:pPr>
              <a:r>
                <a:rPr lang="fr-fr" b="0" i="0" u="none" baseline="0" dirty="0">
                  <a:cs typeface="Segoe UI"/>
                </a:rPr>
                <a:t>Partagez et créez à plusieurs des fichiers dans l</a:t>
              </a:r>
              <a:r>
                <a:rPr lang="fr-FR" b="0" i="0" u="none" baseline="0" dirty="0">
                  <a:cs typeface="Segoe UI"/>
                </a:rPr>
                <a:t>’</a:t>
              </a:r>
              <a:r>
                <a:rPr lang="fr-fr" b="0" i="0" u="none" baseline="0" dirty="0">
                  <a:cs typeface="Segoe UI"/>
                </a:rPr>
                <a:t>application</a:t>
              </a:r>
            </a:p>
            <a:p>
              <a:pPr marL="285750" indent="-285750" algn="l" rtl="0" fontAlgn="base">
                <a:spcBef>
                  <a:spcPts val="1200"/>
                </a:spcBef>
                <a:buClr>
                  <a:srgbClr val="4B53BC"/>
                </a:buClr>
                <a:buSzPct val="100000"/>
                <a:buBlip>
                  <a:blip r:embed="rId3"/>
                </a:buBlip>
                <a:defRPr/>
              </a:pPr>
              <a:r>
                <a:rPr lang="fr-fr" b="0" i="0" u="none" baseline="0" dirty="0">
                  <a:cs typeface="Segoe UI"/>
                </a:rPr>
                <a:t>Utilisez l</a:t>
              </a:r>
              <a:r>
                <a:rPr lang="fr-FR" b="0" i="0" u="none" baseline="0" dirty="0">
                  <a:cs typeface="Segoe UI"/>
                </a:rPr>
                <a:t>’</a:t>
              </a:r>
              <a:r>
                <a:rPr lang="fr-fr" b="0" i="0" u="none" baseline="0" dirty="0">
                  <a:cs typeface="Segoe UI"/>
                </a:rPr>
                <a:t>intégration à SharePoint, OneNote, Power BI et Planner</a:t>
              </a:r>
            </a:p>
            <a:p>
              <a:pPr marL="285750" indent="-285750" fontAlgn="base">
                <a:spcBef>
                  <a:spcPts val="1200"/>
                </a:spcBef>
                <a:buClr>
                  <a:srgbClr val="4B53BC"/>
                </a:buClr>
                <a:buSzPct val="100000"/>
                <a:buBlip>
                  <a:blip r:embed="rId3"/>
                </a:buBlip>
                <a:defRPr/>
              </a:pPr>
              <a:r>
                <a:rPr lang="fr-fr" b="0" i="0" u="none" baseline="0" dirty="0">
                  <a:cs typeface="Segoe UI"/>
                </a:rPr>
                <a:t>Recherchez des personnes, des fichiers </a:t>
              </a:r>
              <a:br>
                <a:rPr lang="fr-fr" b="0" i="0" u="none" baseline="0" dirty="0">
                  <a:cs typeface="Segoe UI"/>
                </a:rPr>
              </a:br>
              <a:r>
                <a:rPr lang="fr-fr" b="0" i="0" u="none" baseline="0" dirty="0">
                  <a:cs typeface="Segoe UI"/>
                </a:rPr>
                <a:t>et des conversations</a:t>
              </a:r>
              <a:r>
                <a:rPr lang="fr-fr" dirty="0">
                  <a:cs typeface="Segoe UI"/>
                </a:rPr>
                <a:t> </a:t>
              </a:r>
              <a:endParaRPr lang="fr-fr" b="0" i="0" u="none" baseline="0" dirty="0">
                <a:cs typeface="Segoe UI"/>
              </a:endParaRPr>
            </a:p>
            <a:p>
              <a:pPr marL="285750" indent="-285750" algn="l" rtl="0" fontAlgn="base">
                <a:spcBef>
                  <a:spcPts val="1200"/>
                </a:spcBef>
                <a:buClr>
                  <a:srgbClr val="4B53BC"/>
                </a:buClr>
                <a:buSzPct val="100000"/>
                <a:buBlip>
                  <a:blip r:embed="rId3"/>
                </a:buBlip>
                <a:defRPr/>
              </a:pPr>
              <a:r>
                <a:rPr lang="fr-fr" b="0" i="0" u="none" baseline="0" dirty="0">
                  <a:cs typeface="Segoe UI"/>
                </a:rPr>
                <a:t>Gardez toute l</a:t>
              </a:r>
              <a:r>
                <a:rPr lang="fr-FR" b="0" i="0" u="none" baseline="0" dirty="0">
                  <a:cs typeface="Segoe UI"/>
                </a:rPr>
                <a:t>’</a:t>
              </a:r>
              <a:r>
                <a:rPr lang="fr-fr" b="0" i="0" u="none" baseline="0" dirty="0">
                  <a:cs typeface="Segoe UI"/>
                </a:rPr>
                <a:t>équipe informée avec l</a:t>
              </a:r>
              <a:r>
                <a:rPr lang="fr-FR" b="0" i="0" u="none" baseline="0" dirty="0">
                  <a:cs typeface="Segoe UI"/>
                </a:rPr>
                <a:t>’</a:t>
              </a:r>
              <a:r>
                <a:rPr lang="fr-fr" b="0" i="0" u="none" baseline="0" dirty="0">
                  <a:cs typeface="Segoe UI"/>
                </a:rPr>
                <a:t>intégration des e-mails</a:t>
              </a:r>
            </a:p>
          </p:txBody>
        </p:sp>
      </p:grpSp>
      <p:sp>
        <p:nvSpPr>
          <p:cNvPr id="4" name="Title 3">
            <a:extLst>
              <a:ext uri="{FF2B5EF4-FFF2-40B4-BE49-F238E27FC236}">
                <a16:creationId xmlns:a16="http://schemas.microsoft.com/office/drawing/2014/main" id="{D82F8B4F-62EF-4661-A165-E0A58E8B295E}"/>
              </a:ext>
            </a:extLst>
          </p:cNvPr>
          <p:cNvSpPr>
            <a:spLocks noGrp="1"/>
          </p:cNvSpPr>
          <p:nvPr>
            <p:ph type="title"/>
          </p:nvPr>
        </p:nvSpPr>
        <p:spPr/>
        <p:txBody>
          <a:bodyPr/>
          <a:lstStyle/>
          <a:p>
            <a:pPr algn="l" rtl="0"/>
            <a:r>
              <a:rPr lang="fr-fr" sz="3500" b="0" i="0" u="none" baseline="0" dirty="0">
                <a:cs typeface="Segoe UI"/>
              </a:rPr>
              <a:t>Collaborez avec des applications Office 365 intégrées</a:t>
            </a:r>
          </a:p>
        </p:txBody>
      </p:sp>
      <p:grpSp>
        <p:nvGrpSpPr>
          <p:cNvPr id="2" name="Group 1">
            <a:extLst>
              <a:ext uri="{FF2B5EF4-FFF2-40B4-BE49-F238E27FC236}">
                <a16:creationId xmlns:a16="http://schemas.microsoft.com/office/drawing/2014/main" id="{3567B130-B1B6-41E1-A2B7-9D981A03B3A8}"/>
              </a:ext>
            </a:extLst>
          </p:cNvPr>
          <p:cNvGrpSpPr/>
          <p:nvPr/>
        </p:nvGrpSpPr>
        <p:grpSpPr>
          <a:xfrm>
            <a:off x="5699126" y="1299369"/>
            <a:ext cx="6492876" cy="4838697"/>
            <a:chOff x="5699126" y="1409699"/>
            <a:chExt cx="6492876" cy="4838697"/>
          </a:xfrm>
        </p:grpSpPr>
        <p:sp>
          <p:nvSpPr>
            <p:cNvPr id="28" name="Rectangle: Top Corners Rounded 27">
              <a:extLst>
                <a:ext uri="{FF2B5EF4-FFF2-40B4-BE49-F238E27FC236}">
                  <a16:creationId xmlns:a16="http://schemas.microsoft.com/office/drawing/2014/main" id="{D1464B9D-187E-4AFA-AC1F-5CEC98E95BC6}"/>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a:gradFill>
                  <a:gsLst>
                    <a:gs pos="0">
                      <a:srgbClr val="FFFFFF"/>
                    </a:gs>
                    <a:gs pos="100000">
                      <a:srgbClr val="FFFFFF"/>
                    </a:gs>
                  </a:gsLst>
                  <a:lin ang="5400000" scaled="0"/>
                </a:gradFill>
                <a:cs typeface="Segoe UI" pitchFamily="34" charset="0"/>
              </a:endParaRPr>
            </a:p>
          </p:txBody>
        </p:sp>
        <p:pic>
          <p:nvPicPr>
            <p:cNvPr id="29" name="Picture 28" descr="A screenshot of a cell phone&#10;&#10;Description generated with very high confidence">
              <a:extLst>
                <a:ext uri="{FF2B5EF4-FFF2-40B4-BE49-F238E27FC236}">
                  <a16:creationId xmlns:a16="http://schemas.microsoft.com/office/drawing/2014/main" id="{AD8414C9-0675-4C30-AC04-3AD03457CA64}"/>
                </a:ext>
              </a:extLst>
            </p:cNvPr>
            <p:cNvPicPr>
              <a:picLocks noChangeAspect="1"/>
            </p:cNvPicPr>
            <p:nvPr/>
          </p:nvPicPr>
          <p:blipFill rotWithShape="1">
            <a:blip r:embed="rId4"/>
            <a:srcRect l="451" t="460" r="22034" b="920"/>
            <a:stretch/>
          </p:blipFill>
          <p:spPr>
            <a:xfrm>
              <a:off x="5840805" y="1556443"/>
              <a:ext cx="6351197" cy="4545208"/>
            </a:xfrm>
            <a:custGeom>
              <a:avLst/>
              <a:gdLst>
                <a:gd name="connsiteX0" fmla="*/ 95268 w 6351197"/>
                <a:gd name="connsiteY0" fmla="*/ 0 h 4545208"/>
                <a:gd name="connsiteX1" fmla="*/ 6255929 w 6351197"/>
                <a:gd name="connsiteY1" fmla="*/ 0 h 4545208"/>
                <a:gd name="connsiteX2" fmla="*/ 6351197 w 6351197"/>
                <a:gd name="connsiteY2" fmla="*/ 95268 h 4545208"/>
                <a:gd name="connsiteX3" fmla="*/ 6351197 w 6351197"/>
                <a:gd name="connsiteY3" fmla="*/ 4449940 h 4545208"/>
                <a:gd name="connsiteX4" fmla="*/ 6255929 w 6351197"/>
                <a:gd name="connsiteY4" fmla="*/ 4545208 h 4545208"/>
                <a:gd name="connsiteX5" fmla="*/ 95268 w 6351197"/>
                <a:gd name="connsiteY5" fmla="*/ 4545208 h 4545208"/>
                <a:gd name="connsiteX6" fmla="*/ 0 w 6351197"/>
                <a:gd name="connsiteY6" fmla="*/ 4449940 h 4545208"/>
                <a:gd name="connsiteX7" fmla="*/ 0 w 6351197"/>
                <a:gd name="connsiteY7" fmla="*/ 95268 h 4545208"/>
                <a:gd name="connsiteX8" fmla="*/ 95268 w 6351197"/>
                <a:gd name="connsiteY8"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1197" h="4545208">
                  <a:moveTo>
                    <a:pt x="95268" y="0"/>
                  </a:moveTo>
                  <a:lnTo>
                    <a:pt x="6255929" y="0"/>
                  </a:lnTo>
                  <a:cubicBezTo>
                    <a:pt x="6308544" y="0"/>
                    <a:pt x="6351197" y="42653"/>
                    <a:pt x="6351197" y="95268"/>
                  </a:cubicBezTo>
                  <a:lnTo>
                    <a:pt x="6351197" y="4449940"/>
                  </a:lnTo>
                  <a:cubicBezTo>
                    <a:pt x="6351197" y="4502555"/>
                    <a:pt x="6308544"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sp>
        <p:nvSpPr>
          <p:cNvPr id="21" name="Rectangle: Top Corners Rounded 20">
            <a:extLst>
              <a:ext uri="{FF2B5EF4-FFF2-40B4-BE49-F238E27FC236}">
                <a16:creationId xmlns:a16="http://schemas.microsoft.com/office/drawing/2014/main" id="{25D72DCF-5CC5-43C9-B75A-058005056BEE}"/>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C848F2E2-4084-48A9-B6B8-06624867E844}"/>
              </a:ext>
            </a:extLst>
          </p:cNvPr>
          <p:cNvGrpSpPr/>
          <p:nvPr/>
        </p:nvGrpSpPr>
        <p:grpSpPr>
          <a:xfrm>
            <a:off x="11082530" y="394996"/>
            <a:ext cx="1109472" cy="553999"/>
            <a:chOff x="11082530" y="394996"/>
            <a:chExt cx="1109472" cy="553999"/>
          </a:xfrm>
        </p:grpSpPr>
        <p:sp>
          <p:nvSpPr>
            <p:cNvPr id="22" name="Rectangle: Top Corners Rounded 21">
              <a:extLst>
                <a:ext uri="{FF2B5EF4-FFF2-40B4-BE49-F238E27FC236}">
                  <a16:creationId xmlns:a16="http://schemas.microsoft.com/office/drawing/2014/main" id="{DEF5655A-5FC2-4614-A60F-8DBB572031D8}"/>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a:solidFill>
                  <a:srgbClr val="FFFFFF"/>
                </a:solidFill>
                <a:ea typeface="Segoe UI" pitchFamily="34" charset="0"/>
                <a:cs typeface="Segoe UI" pitchFamily="34" charset="0"/>
              </a:endParaRPr>
            </a:p>
          </p:txBody>
        </p:sp>
        <p:sp>
          <p:nvSpPr>
            <p:cNvPr id="23" name="Oval 22">
              <a:extLst>
                <a:ext uri="{FF2B5EF4-FFF2-40B4-BE49-F238E27FC236}">
                  <a16:creationId xmlns:a16="http://schemas.microsoft.com/office/drawing/2014/main" id="{704E67C3-C128-47D8-840B-BB8753EB6A8F}"/>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4757BEE3-A09A-4EF9-9166-1F842914B95B}"/>
                </a:ext>
              </a:extLst>
            </p:cNvPr>
            <p:cNvGrpSpPr/>
            <p:nvPr/>
          </p:nvGrpSpPr>
          <p:grpSpPr>
            <a:xfrm>
              <a:off x="11216697" y="503612"/>
              <a:ext cx="288746" cy="308194"/>
              <a:chOff x="703263" y="3005138"/>
              <a:chExt cx="415924" cy="420687"/>
            </a:xfrm>
          </p:grpSpPr>
          <p:sp>
            <p:nvSpPr>
              <p:cNvPr id="33" name="Freeform 12">
                <a:extLst>
                  <a:ext uri="{FF2B5EF4-FFF2-40B4-BE49-F238E27FC236}">
                    <a16:creationId xmlns:a16="http://schemas.microsoft.com/office/drawing/2014/main" id="{6D1C5EFA-B0FC-41AF-8105-B6980D18F264}"/>
                  </a:ext>
                </a:extLst>
              </p:cNvPr>
              <p:cNvSpPr>
                <a:spLocks/>
              </p:cNvSpPr>
              <p:nvPr/>
            </p:nvSpPr>
            <p:spPr bwMode="auto">
              <a:xfrm>
                <a:off x="973138" y="3073400"/>
                <a:ext cx="120650" cy="204787"/>
              </a:xfrm>
              <a:custGeom>
                <a:avLst/>
                <a:gdLst>
                  <a:gd name="T0" fmla="*/ 53 w 55"/>
                  <a:gd name="T1" fmla="*/ 94 h 94"/>
                  <a:gd name="T2" fmla="*/ 55 w 55"/>
                  <a:gd name="T3" fmla="*/ 78 h 94"/>
                  <a:gd name="T4" fmla="*/ 0 w 55"/>
                  <a:gd name="T5" fmla="*/ 0 h 94"/>
                </a:gdLst>
                <a:ahLst/>
                <a:cxnLst>
                  <a:cxn ang="0">
                    <a:pos x="T0" y="T1"/>
                  </a:cxn>
                  <a:cxn ang="0">
                    <a:pos x="T2" y="T3"/>
                  </a:cxn>
                  <a:cxn ang="0">
                    <a:pos x="T4" y="T5"/>
                  </a:cxn>
                </a:cxnLst>
                <a:rect l="0" t="0" r="r" b="b"/>
                <a:pathLst>
                  <a:path w="55" h="94">
                    <a:moveTo>
                      <a:pt x="53" y="94"/>
                    </a:moveTo>
                    <a:cubicBezTo>
                      <a:pt x="54" y="89"/>
                      <a:pt x="55" y="84"/>
                      <a:pt x="55" y="78"/>
                    </a:cubicBezTo>
                    <a:cubicBezTo>
                      <a:pt x="55" y="42"/>
                      <a:pt x="32" y="11"/>
                      <a:pt x="0" y="0"/>
                    </a:cubicBezTo>
                  </a:path>
                </a:pathLst>
              </a:cu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34" name="Freeform 13">
                <a:extLst>
                  <a:ext uri="{FF2B5EF4-FFF2-40B4-BE49-F238E27FC236}">
                    <a16:creationId xmlns:a16="http://schemas.microsoft.com/office/drawing/2014/main" id="{8366B267-6D2A-40BF-A3F6-76274081510E}"/>
                  </a:ext>
                </a:extLst>
              </p:cNvPr>
              <p:cNvSpPr>
                <a:spLocks/>
              </p:cNvSpPr>
              <p:nvPr/>
            </p:nvSpPr>
            <p:spPr bwMode="auto">
              <a:xfrm>
                <a:off x="796925" y="3384550"/>
                <a:ext cx="228600" cy="41275"/>
              </a:xfrm>
              <a:custGeom>
                <a:avLst/>
                <a:gdLst>
                  <a:gd name="T0" fmla="*/ 0 w 104"/>
                  <a:gd name="T1" fmla="*/ 0 h 19"/>
                  <a:gd name="T2" fmla="*/ 52 w 104"/>
                  <a:gd name="T3" fmla="*/ 19 h 19"/>
                  <a:gd name="T4" fmla="*/ 104 w 104"/>
                  <a:gd name="T5" fmla="*/ 0 h 19"/>
                </a:gdLst>
                <a:ahLst/>
                <a:cxnLst>
                  <a:cxn ang="0">
                    <a:pos x="T0" y="T1"/>
                  </a:cxn>
                  <a:cxn ang="0">
                    <a:pos x="T2" y="T3"/>
                  </a:cxn>
                  <a:cxn ang="0">
                    <a:pos x="T4" y="T5"/>
                  </a:cxn>
                </a:cxnLst>
                <a:rect l="0" t="0" r="r" b="b"/>
                <a:pathLst>
                  <a:path w="104" h="19">
                    <a:moveTo>
                      <a:pt x="0" y="0"/>
                    </a:moveTo>
                    <a:cubicBezTo>
                      <a:pt x="14" y="12"/>
                      <a:pt x="32" y="19"/>
                      <a:pt x="52" y="19"/>
                    </a:cubicBezTo>
                    <a:cubicBezTo>
                      <a:pt x="72" y="19"/>
                      <a:pt x="90" y="12"/>
                      <a:pt x="104" y="0"/>
                    </a:cubicBezTo>
                  </a:path>
                </a:pathLst>
              </a:cu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35" name="Freeform 14">
                <a:extLst>
                  <a:ext uri="{FF2B5EF4-FFF2-40B4-BE49-F238E27FC236}">
                    <a16:creationId xmlns:a16="http://schemas.microsoft.com/office/drawing/2014/main" id="{605140A8-1921-469C-9201-6A09D42CFF9C}"/>
                  </a:ext>
                </a:extLst>
              </p:cNvPr>
              <p:cNvSpPr>
                <a:spLocks/>
              </p:cNvSpPr>
              <p:nvPr/>
            </p:nvSpPr>
            <p:spPr bwMode="auto">
              <a:xfrm>
                <a:off x="730250" y="3073400"/>
                <a:ext cx="120650" cy="204787"/>
              </a:xfrm>
              <a:custGeom>
                <a:avLst/>
                <a:gdLst>
                  <a:gd name="T0" fmla="*/ 55 w 55"/>
                  <a:gd name="T1" fmla="*/ 0 h 94"/>
                  <a:gd name="T2" fmla="*/ 0 w 55"/>
                  <a:gd name="T3" fmla="*/ 78 h 94"/>
                  <a:gd name="T4" fmla="*/ 2 w 55"/>
                  <a:gd name="T5" fmla="*/ 94 h 94"/>
                </a:gdLst>
                <a:ahLst/>
                <a:cxnLst>
                  <a:cxn ang="0">
                    <a:pos x="T0" y="T1"/>
                  </a:cxn>
                  <a:cxn ang="0">
                    <a:pos x="T2" y="T3"/>
                  </a:cxn>
                  <a:cxn ang="0">
                    <a:pos x="T4" y="T5"/>
                  </a:cxn>
                </a:cxnLst>
                <a:rect l="0" t="0" r="r" b="b"/>
                <a:pathLst>
                  <a:path w="55" h="94">
                    <a:moveTo>
                      <a:pt x="55" y="0"/>
                    </a:moveTo>
                    <a:cubicBezTo>
                      <a:pt x="23" y="11"/>
                      <a:pt x="0" y="42"/>
                      <a:pt x="0" y="78"/>
                    </a:cubicBezTo>
                    <a:cubicBezTo>
                      <a:pt x="0" y="84"/>
                      <a:pt x="1" y="89"/>
                      <a:pt x="2" y="94"/>
                    </a:cubicBezTo>
                  </a:path>
                </a:pathLst>
              </a:cu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36" name="Oval 15">
                <a:extLst>
                  <a:ext uri="{FF2B5EF4-FFF2-40B4-BE49-F238E27FC236}">
                    <a16:creationId xmlns:a16="http://schemas.microsoft.com/office/drawing/2014/main" id="{0A5F5A73-AA27-4261-BA04-45BB55AA5AB5}"/>
                  </a:ext>
                </a:extLst>
              </p:cNvPr>
              <p:cNvSpPr>
                <a:spLocks noChangeArrowheads="1"/>
              </p:cNvSpPr>
              <p:nvPr/>
            </p:nvSpPr>
            <p:spPr bwMode="auto">
              <a:xfrm>
                <a:off x="868363" y="3005138"/>
                <a:ext cx="87312" cy="87312"/>
              </a:xfrm>
              <a:prstGeom prst="ellipse">
                <a:avLst/>
              </a:pr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37" name="Oval 16">
                <a:extLst>
                  <a:ext uri="{FF2B5EF4-FFF2-40B4-BE49-F238E27FC236}">
                    <a16:creationId xmlns:a16="http://schemas.microsoft.com/office/drawing/2014/main" id="{CEDE2C26-825E-4BA8-967D-C842A5F6CCC2}"/>
                  </a:ext>
                </a:extLst>
              </p:cNvPr>
              <p:cNvSpPr>
                <a:spLocks noChangeArrowheads="1"/>
              </p:cNvSpPr>
              <p:nvPr/>
            </p:nvSpPr>
            <p:spPr bwMode="auto">
              <a:xfrm>
                <a:off x="703263" y="3303588"/>
                <a:ext cx="87312" cy="87312"/>
              </a:xfrm>
              <a:prstGeom prst="ellipse">
                <a:avLst/>
              </a:pr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sp>
            <p:nvSpPr>
              <p:cNvPr id="38" name="Oval 17">
                <a:extLst>
                  <a:ext uri="{FF2B5EF4-FFF2-40B4-BE49-F238E27FC236}">
                    <a16:creationId xmlns:a16="http://schemas.microsoft.com/office/drawing/2014/main" id="{D4DFB3D4-03FC-4983-AD33-9C5EC4C99068}"/>
                  </a:ext>
                </a:extLst>
              </p:cNvPr>
              <p:cNvSpPr>
                <a:spLocks noChangeArrowheads="1"/>
              </p:cNvSpPr>
              <p:nvPr/>
            </p:nvSpPr>
            <p:spPr bwMode="auto">
              <a:xfrm>
                <a:off x="1031875" y="3303588"/>
                <a:ext cx="87312" cy="87312"/>
              </a:xfrm>
              <a:prstGeom prst="ellipse">
                <a:avLst/>
              </a:prstGeom>
              <a:no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solidFill>
                    <a:srgbClr val="E6E6E6"/>
                  </a:solidFill>
                  <a:latin typeface="Segoe UI"/>
                  <a:cs typeface="Segoe UI"/>
                </a:endParaRPr>
              </a:p>
            </p:txBody>
          </p:sp>
        </p:grpSp>
      </p:grpSp>
    </p:spTree>
    <p:extLst>
      <p:ext uri="{BB962C8B-B14F-4D97-AF65-F5344CB8AC3E}">
        <p14:creationId xmlns:p14="http://schemas.microsoft.com/office/powerpoint/2010/main" val="7011269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B1C4BE1-04CA-407C-976B-A4EACFA7EB6E}"/>
              </a:ext>
            </a:extLst>
          </p:cNvPr>
          <p:cNvGrpSpPr/>
          <p:nvPr/>
        </p:nvGrpSpPr>
        <p:grpSpPr>
          <a:xfrm>
            <a:off x="0" y="1719134"/>
            <a:ext cx="5575201" cy="4549896"/>
            <a:chOff x="0" y="1719134"/>
            <a:chExt cx="5575201" cy="4549896"/>
          </a:xfrm>
        </p:grpSpPr>
        <p:sp>
          <p:nvSpPr>
            <p:cNvPr id="17" name="Freeform: Shape 16">
              <a:extLst>
                <a:ext uri="{FF2B5EF4-FFF2-40B4-BE49-F238E27FC236}">
                  <a16:creationId xmlns:a16="http://schemas.microsoft.com/office/drawing/2014/main" id="{96FE21A0-7EED-42DF-8734-F31137F602BA}"/>
                </a:ext>
              </a:extLst>
            </p:cNvPr>
            <p:cNvSpPr/>
            <p:nvPr/>
          </p:nvSpPr>
          <p:spPr bwMode="auto">
            <a:xfrm>
              <a:off x="588263" y="1720866"/>
              <a:ext cx="4986938" cy="1009897"/>
            </a:xfrm>
            <a:custGeom>
              <a:avLst/>
              <a:gdLst>
                <a:gd name="connsiteX0" fmla="*/ 126363 w 4986938"/>
                <a:gd name="connsiteY0" fmla="*/ 0 h 929616"/>
                <a:gd name="connsiteX1" fmla="*/ 4986938 w 4986938"/>
                <a:gd name="connsiteY1" fmla="*/ 0 h 929616"/>
                <a:gd name="connsiteX2" fmla="*/ 4986938 w 4986938"/>
                <a:gd name="connsiteY2" fmla="*/ 929616 h 929616"/>
                <a:gd name="connsiteX3" fmla="*/ 0 w 4986938"/>
                <a:gd name="connsiteY3" fmla="*/ 929616 h 929616"/>
                <a:gd name="connsiteX4" fmla="*/ 0 w 4986938"/>
                <a:gd name="connsiteY4" fmla="*/ 126363 h 929616"/>
                <a:gd name="connsiteX5" fmla="*/ 126363 w 4986938"/>
                <a:gd name="connsiteY5" fmla="*/ 0 h 9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6938" h="929616">
                  <a:moveTo>
                    <a:pt x="126363" y="0"/>
                  </a:moveTo>
                  <a:lnTo>
                    <a:pt x="4986938" y="0"/>
                  </a:lnTo>
                  <a:lnTo>
                    <a:pt x="4986938" y="929616"/>
                  </a:lnTo>
                  <a:lnTo>
                    <a:pt x="0" y="929616"/>
                  </a:lnTo>
                  <a:lnTo>
                    <a:pt x="0" y="126363"/>
                  </a:lnTo>
                  <a:cubicBezTo>
                    <a:pt x="0" y="56575"/>
                    <a:pt x="56575" y="0"/>
                    <a:pt x="126363" y="0"/>
                  </a:cubicBezTo>
                  <a:close/>
                </a:path>
              </a:pathLst>
            </a:cu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l" defTabSz="932472" rtl="0" fontAlgn="base">
                <a:spcBef>
                  <a:spcPct val="0"/>
                </a:spcBef>
                <a:spcAft>
                  <a:spcPct val="0"/>
                </a:spcAft>
              </a:pPr>
              <a:r>
                <a:rPr lang="fr-fr" sz="2000" b="0" i="0" u="none" baseline="0" dirty="0">
                  <a:solidFill>
                    <a:schemeClr val="bg1"/>
                  </a:solidFill>
                  <a:latin typeface="+mj-lt"/>
                  <a:ea typeface="Segoe UI" pitchFamily="34" charset="0"/>
                  <a:cs typeface="Segoe UI" pitchFamily="34" charset="0"/>
                </a:rPr>
                <a:t>Adaptez votre espace de travail pour y inclure les applications et services utiles </a:t>
              </a:r>
              <a:br>
                <a:rPr lang="fr-fr" sz="2000" b="0" i="0" u="none" baseline="0" dirty="0">
                  <a:solidFill>
                    <a:schemeClr val="bg1"/>
                  </a:solidFill>
                  <a:latin typeface="+mj-lt"/>
                  <a:ea typeface="Segoe UI" pitchFamily="34" charset="0"/>
                  <a:cs typeface="Segoe UI" pitchFamily="34" charset="0"/>
                </a:rPr>
              </a:br>
              <a:r>
                <a:rPr lang="fr-fr" sz="2000" b="0" i="0" u="none" baseline="0" dirty="0">
                  <a:solidFill>
                    <a:schemeClr val="bg1"/>
                  </a:solidFill>
                  <a:latin typeface="+mj-lt"/>
                  <a:ea typeface="Segoe UI" pitchFamily="34" charset="0"/>
                  <a:cs typeface="Segoe UI" pitchFamily="34" charset="0"/>
                </a:rPr>
                <a:t>à votre équipe</a:t>
              </a:r>
            </a:p>
          </p:txBody>
        </p:sp>
        <p:sp>
          <p:nvSpPr>
            <p:cNvPr id="18" name="Arrow: Bent 17">
              <a:extLst>
                <a:ext uri="{FF2B5EF4-FFF2-40B4-BE49-F238E27FC236}">
                  <a16:creationId xmlns:a16="http://schemas.microsoft.com/office/drawing/2014/main" id="{9C78E14C-BF92-4B1E-82B2-34F570895CEA}"/>
                </a:ext>
              </a:extLst>
            </p:cNvPr>
            <p:cNvSpPr/>
            <p:nvPr/>
          </p:nvSpPr>
          <p:spPr bwMode="auto">
            <a:xfrm>
              <a:off x="588263" y="1719134"/>
              <a:ext cx="4948937" cy="2173288"/>
            </a:xfrm>
            <a:prstGeom prst="bentArrow">
              <a:avLst>
                <a:gd name="adj1" fmla="val 25000"/>
                <a:gd name="adj2" fmla="val 0"/>
                <a:gd name="adj3" fmla="val 25000"/>
                <a:gd name="adj4" fmla="val 556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7356878C-8A9A-46C3-9A93-1D452B97F8BE}"/>
                </a:ext>
              </a:extLst>
            </p:cNvPr>
            <p:cNvSpPr/>
            <p:nvPr/>
          </p:nvSpPr>
          <p:spPr bwMode="auto">
            <a:xfrm flipH="1" flipV="1">
              <a:off x="0" y="3541711"/>
              <a:ext cx="588262" cy="2727319"/>
            </a:xfrm>
            <a:prstGeom prst="bentArrow">
              <a:avLst>
                <a:gd name="adj1" fmla="val 25000"/>
                <a:gd name="adj2" fmla="val 0"/>
                <a:gd name="adj3" fmla="val 25000"/>
                <a:gd name="adj4" fmla="val 205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95735046-B74C-4938-AFFF-2ADAD3B687BC}"/>
                </a:ext>
              </a:extLst>
            </p:cNvPr>
            <p:cNvSpPr/>
            <p:nvPr/>
          </p:nvSpPr>
          <p:spPr>
            <a:xfrm>
              <a:off x="420924" y="2730764"/>
              <a:ext cx="4986938" cy="3477875"/>
            </a:xfrm>
            <a:prstGeom prst="rect">
              <a:avLst/>
            </a:prstGeom>
          </p:spPr>
          <p:txBody>
            <a:bodyPr wrap="square" anchor="t">
              <a:spAutoFit/>
            </a:bodyPr>
            <a:lstStyle/>
            <a:p>
              <a:pPr marL="285750" indent="-285750" algn="l" rtl="0" fontAlgn="base">
                <a:spcBef>
                  <a:spcPts val="1200"/>
                </a:spcBef>
                <a:buClr>
                  <a:srgbClr val="4B53BC"/>
                </a:buClr>
                <a:buSzPct val="100000"/>
                <a:buBlip>
                  <a:blip r:embed="rId3"/>
                </a:buBlip>
                <a:defRPr/>
              </a:pPr>
              <a:r>
                <a:rPr lang="fr-fr" b="0" i="0" u="none" baseline="0" dirty="0">
                  <a:cs typeface="Segoe UI"/>
                </a:rPr>
                <a:t>Épinglez les fichiers importants dans l</a:t>
              </a:r>
              <a:r>
                <a:rPr lang="fr-FR" b="0" i="0" u="none" baseline="0" dirty="0">
                  <a:cs typeface="Segoe UI"/>
                </a:rPr>
                <a:t>’</a:t>
              </a:r>
              <a:r>
                <a:rPr lang="fr-fr" b="0" i="0" u="none" baseline="0" dirty="0">
                  <a:cs typeface="Segoe UI"/>
                </a:rPr>
                <a:t>espace de travail pour vous y reporter facilement</a:t>
              </a:r>
            </a:p>
            <a:p>
              <a:pPr marL="285750" indent="-285750" algn="l" rtl="0" fontAlgn="base">
                <a:spcBef>
                  <a:spcPts val="1200"/>
                </a:spcBef>
                <a:buClr>
                  <a:srgbClr val="4B53BC"/>
                </a:buClr>
                <a:buSzPct val="100000"/>
                <a:buBlip>
                  <a:blip r:embed="rId3"/>
                </a:buBlip>
                <a:defRPr/>
              </a:pPr>
              <a:r>
                <a:rPr lang="fr-fr" b="0" i="0" u="none" baseline="0" dirty="0">
                  <a:cs typeface="Segoe UI"/>
                </a:rPr>
                <a:t>Ajoutez des bots qui travaillent pour le compte de votre équipe</a:t>
              </a:r>
            </a:p>
            <a:p>
              <a:pPr marL="285750" indent="-285750" algn="l" rtl="0" fontAlgn="base">
                <a:spcBef>
                  <a:spcPts val="1200"/>
                </a:spcBef>
                <a:buClr>
                  <a:srgbClr val="4B53BC"/>
                </a:buClr>
                <a:buSzPct val="100000"/>
                <a:buBlip>
                  <a:blip r:embed="rId3"/>
                </a:buBlip>
                <a:defRPr/>
              </a:pPr>
              <a:r>
                <a:rPr lang="fr-fr" b="0" i="0" u="none" baseline="0" dirty="0">
                  <a:cs typeface="Segoe UI"/>
                </a:rPr>
                <a:t>Intégrez les services tiers que votre équipe </a:t>
              </a:r>
              <a:br>
                <a:rPr lang="fr-fr" dirty="0">
                  <a:cs typeface="Segoe UI"/>
                </a:rPr>
              </a:br>
              <a:r>
                <a:rPr lang="fr-fr" b="0" i="0" u="none" baseline="0" dirty="0">
                  <a:cs typeface="Segoe UI"/>
                </a:rPr>
                <a:t>utilise tous les jours</a:t>
              </a:r>
            </a:p>
            <a:p>
              <a:pPr marL="285750" indent="-285750" algn="l" rtl="0" fontAlgn="base">
                <a:spcBef>
                  <a:spcPts val="1200"/>
                </a:spcBef>
                <a:buClr>
                  <a:srgbClr val="4B53BC"/>
                </a:buClr>
                <a:buSzPct val="100000"/>
                <a:buBlip>
                  <a:blip r:embed="rId3"/>
                </a:buBlip>
                <a:defRPr/>
              </a:pPr>
              <a:r>
                <a:rPr lang="fr-fr" b="0" i="0" u="none" baseline="0" dirty="0">
                  <a:cs typeface="Segoe UI"/>
                </a:rPr>
                <a:t>Créez des intégrations dans des processus métier existants</a:t>
              </a:r>
            </a:p>
            <a:p>
              <a:pPr marL="285750" indent="-285750" algn="l" rtl="0" fontAlgn="base">
                <a:spcBef>
                  <a:spcPts val="1200"/>
                </a:spcBef>
                <a:buClr>
                  <a:srgbClr val="4B53BC"/>
                </a:buClr>
                <a:buSzPct val="100000"/>
                <a:buBlip>
                  <a:blip r:embed="rId3"/>
                </a:buBlip>
                <a:defRPr/>
              </a:pPr>
              <a:r>
                <a:rPr lang="fr-fr" b="0" i="0" u="none" baseline="0" dirty="0">
                  <a:cs typeface="Segoe UI"/>
                </a:rPr>
                <a:t>Gérez les applications fiables pour les employés et votre entreprise </a:t>
              </a:r>
            </a:p>
          </p:txBody>
        </p:sp>
      </p:grpSp>
      <p:sp>
        <p:nvSpPr>
          <p:cNvPr id="4" name="Title 3">
            <a:extLst>
              <a:ext uri="{FF2B5EF4-FFF2-40B4-BE49-F238E27FC236}">
                <a16:creationId xmlns:a16="http://schemas.microsoft.com/office/drawing/2014/main" id="{D7DB347B-28F6-4B3F-B2AB-7DC5E1CAE6DD}"/>
              </a:ext>
            </a:extLst>
          </p:cNvPr>
          <p:cNvSpPr>
            <a:spLocks noGrp="1"/>
          </p:cNvSpPr>
          <p:nvPr>
            <p:ph type="title"/>
          </p:nvPr>
        </p:nvSpPr>
        <p:spPr/>
        <p:txBody>
          <a:bodyPr/>
          <a:lstStyle/>
          <a:p>
            <a:pPr algn="l" rtl="0"/>
            <a:r>
              <a:rPr lang="fr-fr" b="0" i="0" u="none" baseline="0"/>
              <a:t>Personnalisez et étendez la collaboration</a:t>
            </a:r>
            <a:endParaRPr lang="fr-fr" dirty="0"/>
          </a:p>
        </p:txBody>
      </p:sp>
      <p:grpSp>
        <p:nvGrpSpPr>
          <p:cNvPr id="2" name="Group 1">
            <a:extLst>
              <a:ext uri="{FF2B5EF4-FFF2-40B4-BE49-F238E27FC236}">
                <a16:creationId xmlns:a16="http://schemas.microsoft.com/office/drawing/2014/main" id="{8775EFE4-CA25-4D2D-813C-9F7871EA06F7}"/>
              </a:ext>
            </a:extLst>
          </p:cNvPr>
          <p:cNvGrpSpPr/>
          <p:nvPr/>
        </p:nvGrpSpPr>
        <p:grpSpPr>
          <a:xfrm>
            <a:off x="5699126" y="1299369"/>
            <a:ext cx="6492877" cy="4838697"/>
            <a:chOff x="5699126" y="1409699"/>
            <a:chExt cx="6492877" cy="4838697"/>
          </a:xfrm>
        </p:grpSpPr>
        <p:sp>
          <p:nvSpPr>
            <p:cNvPr id="26" name="Rectangle: Top Corners Rounded 25">
              <a:extLst>
                <a:ext uri="{FF2B5EF4-FFF2-40B4-BE49-F238E27FC236}">
                  <a16:creationId xmlns:a16="http://schemas.microsoft.com/office/drawing/2014/main" id="{C07E2DE9-64BE-45C1-9C5A-AFA8404F944A}"/>
                </a:ext>
              </a:extLst>
            </p:cNvPr>
            <p:cNvSpPr/>
            <p:nvPr/>
          </p:nvSpPr>
          <p:spPr bwMode="auto">
            <a:xfrm rot="16200000">
              <a:off x="6526215" y="582610"/>
              <a:ext cx="4838697" cy="6492875"/>
            </a:xfrm>
            <a:prstGeom prst="round2SameRect">
              <a:avLst>
                <a:gd name="adj1" fmla="val 1874"/>
                <a:gd name="adj2" fmla="val 0"/>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spcBef>
                  <a:spcPct val="0"/>
                </a:spcBef>
                <a:spcAft>
                  <a:spcPct val="0"/>
                </a:spcAft>
              </a:pPr>
              <a:endParaRPr lang="fr-fr" sz="2400" dirty="0" err="1">
                <a:gradFill>
                  <a:gsLst>
                    <a:gs pos="0">
                      <a:srgbClr val="FFFFFF"/>
                    </a:gs>
                    <a:gs pos="100000">
                      <a:srgbClr val="FFFFFF"/>
                    </a:gs>
                  </a:gsLst>
                  <a:lin ang="5400000" scaled="0"/>
                </a:gradFill>
                <a:cs typeface="Segoe UI" pitchFamily="34" charset="0"/>
              </a:endParaRPr>
            </a:p>
          </p:txBody>
        </p:sp>
        <p:pic>
          <p:nvPicPr>
            <p:cNvPr id="36" name="Picture 35">
              <a:extLst>
                <a:ext uri="{FF2B5EF4-FFF2-40B4-BE49-F238E27FC236}">
                  <a16:creationId xmlns:a16="http://schemas.microsoft.com/office/drawing/2014/main" id="{225520E2-BEF3-414F-9B64-5AD0ABBD2F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62" t="392" r="1067" b="1587"/>
            <a:stretch/>
          </p:blipFill>
          <p:spPr>
            <a:xfrm>
              <a:off x="5840806" y="1556443"/>
              <a:ext cx="6351197" cy="4545208"/>
            </a:xfrm>
            <a:custGeom>
              <a:avLst/>
              <a:gdLst>
                <a:gd name="connsiteX0" fmla="*/ 95268 w 6351197"/>
                <a:gd name="connsiteY0" fmla="*/ 0 h 4545208"/>
                <a:gd name="connsiteX1" fmla="*/ 6255929 w 6351197"/>
                <a:gd name="connsiteY1" fmla="*/ 0 h 4545208"/>
                <a:gd name="connsiteX2" fmla="*/ 6351197 w 6351197"/>
                <a:gd name="connsiteY2" fmla="*/ 95268 h 4545208"/>
                <a:gd name="connsiteX3" fmla="*/ 6351197 w 6351197"/>
                <a:gd name="connsiteY3" fmla="*/ 4449940 h 4545208"/>
                <a:gd name="connsiteX4" fmla="*/ 6255929 w 6351197"/>
                <a:gd name="connsiteY4" fmla="*/ 4545208 h 4545208"/>
                <a:gd name="connsiteX5" fmla="*/ 95268 w 6351197"/>
                <a:gd name="connsiteY5" fmla="*/ 4545208 h 4545208"/>
                <a:gd name="connsiteX6" fmla="*/ 0 w 6351197"/>
                <a:gd name="connsiteY6" fmla="*/ 4449940 h 4545208"/>
                <a:gd name="connsiteX7" fmla="*/ 0 w 6351197"/>
                <a:gd name="connsiteY7" fmla="*/ 95268 h 4545208"/>
                <a:gd name="connsiteX8" fmla="*/ 95268 w 6351197"/>
                <a:gd name="connsiteY8" fmla="*/ 0 h 45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1197" h="4545208">
                  <a:moveTo>
                    <a:pt x="95268" y="0"/>
                  </a:moveTo>
                  <a:lnTo>
                    <a:pt x="6255929" y="0"/>
                  </a:lnTo>
                  <a:cubicBezTo>
                    <a:pt x="6308544" y="0"/>
                    <a:pt x="6351197" y="42653"/>
                    <a:pt x="6351197" y="95268"/>
                  </a:cubicBezTo>
                  <a:lnTo>
                    <a:pt x="6351197" y="4449940"/>
                  </a:lnTo>
                  <a:cubicBezTo>
                    <a:pt x="6351197" y="4502555"/>
                    <a:pt x="6308544" y="4545208"/>
                    <a:pt x="6255929" y="4545208"/>
                  </a:cubicBezTo>
                  <a:lnTo>
                    <a:pt x="95268" y="4545208"/>
                  </a:lnTo>
                  <a:cubicBezTo>
                    <a:pt x="42653" y="4545208"/>
                    <a:pt x="0" y="4502555"/>
                    <a:pt x="0" y="4449940"/>
                  </a:cubicBezTo>
                  <a:lnTo>
                    <a:pt x="0" y="95268"/>
                  </a:lnTo>
                  <a:cubicBezTo>
                    <a:pt x="0" y="42653"/>
                    <a:pt x="42653" y="0"/>
                    <a:pt x="95268" y="0"/>
                  </a:cubicBezTo>
                  <a:close/>
                </a:path>
              </a:pathLst>
            </a:custGeom>
          </p:spPr>
        </p:pic>
      </p:grpSp>
      <p:sp>
        <p:nvSpPr>
          <p:cNvPr id="23" name="Rectangle: Top Corners Rounded 22">
            <a:extLst>
              <a:ext uri="{FF2B5EF4-FFF2-40B4-BE49-F238E27FC236}">
                <a16:creationId xmlns:a16="http://schemas.microsoft.com/office/drawing/2014/main" id="{DDD33A87-E4FB-4B3E-962C-A440A217B939}"/>
              </a:ext>
            </a:extLst>
          </p:cNvPr>
          <p:cNvSpPr/>
          <p:nvPr/>
        </p:nvSpPr>
        <p:spPr bwMode="auto">
          <a:xfrm rot="16200000">
            <a:off x="6331248" y="408286"/>
            <a:ext cx="5100641" cy="6620862"/>
          </a:xfrm>
          <a:prstGeom prst="round2SameRect">
            <a:avLst>
              <a:gd name="adj1" fmla="val 2540"/>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24C6ABDC-3E51-4981-AE57-D73238F7D839}"/>
              </a:ext>
            </a:extLst>
          </p:cNvPr>
          <p:cNvGrpSpPr/>
          <p:nvPr/>
        </p:nvGrpSpPr>
        <p:grpSpPr>
          <a:xfrm>
            <a:off x="11082530" y="394996"/>
            <a:ext cx="1109472" cy="553999"/>
            <a:chOff x="11082530" y="394996"/>
            <a:chExt cx="1109472" cy="553999"/>
          </a:xfrm>
        </p:grpSpPr>
        <p:sp>
          <p:nvSpPr>
            <p:cNvPr id="21" name="Rectangle: Top Corners Rounded 20">
              <a:extLst>
                <a:ext uri="{FF2B5EF4-FFF2-40B4-BE49-F238E27FC236}">
                  <a16:creationId xmlns:a16="http://schemas.microsoft.com/office/drawing/2014/main" id="{FBD06A1A-F2C7-467A-8F06-0C6778DE102E}"/>
                </a:ext>
              </a:extLst>
            </p:cNvPr>
            <p:cNvSpPr/>
            <p:nvPr/>
          </p:nvSpPr>
          <p:spPr bwMode="auto">
            <a:xfrm rot="16200000">
              <a:off x="11360266" y="117260"/>
              <a:ext cx="553999" cy="1109472"/>
            </a:xfrm>
            <a:prstGeom prst="round2SameRect">
              <a:avLst>
                <a:gd name="adj1" fmla="val 50000"/>
                <a:gd name="adj2"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fr-fr" sz="2000" dirty="0" err="1">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5077EA88-8CE9-4910-B52C-1564F4B021DB}"/>
                </a:ext>
              </a:extLst>
            </p:cNvPr>
            <p:cNvSpPr/>
            <p:nvPr/>
          </p:nvSpPr>
          <p:spPr bwMode="auto">
            <a:xfrm>
              <a:off x="11107990" y="418917"/>
              <a:ext cx="506160" cy="50615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rtl="0" fontAlgn="base">
                <a:lnSpc>
                  <a:spcPct val="90000"/>
                </a:lnSpc>
                <a:spcBef>
                  <a:spcPct val="0"/>
                </a:spcBef>
                <a:spcAft>
                  <a:spcPct val="0"/>
                </a:spcAft>
              </a:pPr>
              <a:endParaRPr lang="fr-fr"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8" name="Group 27">
              <a:extLst>
                <a:ext uri="{FF2B5EF4-FFF2-40B4-BE49-F238E27FC236}">
                  <a16:creationId xmlns:a16="http://schemas.microsoft.com/office/drawing/2014/main" id="{AFFA659E-C10F-47EA-8B4F-CB600F79AF98}"/>
                </a:ext>
              </a:extLst>
            </p:cNvPr>
            <p:cNvGrpSpPr/>
            <p:nvPr/>
          </p:nvGrpSpPr>
          <p:grpSpPr>
            <a:xfrm>
              <a:off x="11237198" y="523699"/>
              <a:ext cx="247744" cy="296594"/>
              <a:chOff x="11224150" y="508708"/>
              <a:chExt cx="247744" cy="296594"/>
            </a:xfrm>
          </p:grpSpPr>
          <p:sp>
            <p:nvSpPr>
              <p:cNvPr id="30" name="Line 198">
                <a:extLst>
                  <a:ext uri="{FF2B5EF4-FFF2-40B4-BE49-F238E27FC236}">
                    <a16:creationId xmlns:a16="http://schemas.microsoft.com/office/drawing/2014/main" id="{4A94C284-B481-4EA0-BC2E-D7F91A2339FE}"/>
                  </a:ext>
                </a:extLst>
              </p:cNvPr>
              <p:cNvSpPr>
                <a:spLocks noChangeShapeType="1"/>
              </p:cNvSpPr>
              <p:nvPr/>
            </p:nvSpPr>
            <p:spPr bwMode="auto">
              <a:xfrm rot="5400000">
                <a:off x="11297427" y="657005"/>
                <a:ext cx="296594" cy="0"/>
              </a:xfrm>
              <a:prstGeom prst="line">
                <a:avLst/>
              </a:prstGeom>
              <a:noFill/>
              <a:ln w="12700">
                <a:solidFill>
                  <a:srgbClr val="4B53BC"/>
                </a:solidFill>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sp>
            <p:nvSpPr>
              <p:cNvPr id="31" name="Line 199">
                <a:extLst>
                  <a:ext uri="{FF2B5EF4-FFF2-40B4-BE49-F238E27FC236}">
                    <a16:creationId xmlns:a16="http://schemas.microsoft.com/office/drawing/2014/main" id="{8498C801-FFF0-4400-A805-5445923D8565}"/>
                  </a:ext>
                </a:extLst>
              </p:cNvPr>
              <p:cNvSpPr>
                <a:spLocks noChangeShapeType="1"/>
              </p:cNvSpPr>
              <p:nvPr/>
            </p:nvSpPr>
            <p:spPr bwMode="auto">
              <a:xfrm rot="5400000">
                <a:off x="11199725" y="657005"/>
                <a:ext cx="296594" cy="0"/>
              </a:xfrm>
              <a:prstGeom prst="line">
                <a:avLst/>
              </a:prstGeom>
              <a:noFill/>
              <a:ln w="12700">
                <a:solidFill>
                  <a:srgbClr val="4B53BC"/>
                </a:solidFill>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sp>
            <p:nvSpPr>
              <p:cNvPr id="32" name="Line 200">
                <a:extLst>
                  <a:ext uri="{FF2B5EF4-FFF2-40B4-BE49-F238E27FC236}">
                    <a16:creationId xmlns:a16="http://schemas.microsoft.com/office/drawing/2014/main" id="{58F5BE84-01EF-4A79-BEA0-A18895F4D2F0}"/>
                  </a:ext>
                </a:extLst>
              </p:cNvPr>
              <p:cNvSpPr>
                <a:spLocks noChangeShapeType="1"/>
              </p:cNvSpPr>
              <p:nvPr/>
            </p:nvSpPr>
            <p:spPr bwMode="auto">
              <a:xfrm rot="5400000">
                <a:off x="11100279" y="657005"/>
                <a:ext cx="296594" cy="0"/>
              </a:xfrm>
              <a:prstGeom prst="line">
                <a:avLst/>
              </a:prstGeom>
              <a:noFill/>
              <a:ln w="12700">
                <a:solidFill>
                  <a:srgbClr val="4B53BC"/>
                </a:solidFill>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sp>
            <p:nvSpPr>
              <p:cNvPr id="33" name="Oval 209">
                <a:extLst>
                  <a:ext uri="{FF2B5EF4-FFF2-40B4-BE49-F238E27FC236}">
                    <a16:creationId xmlns:a16="http://schemas.microsoft.com/office/drawing/2014/main" id="{429F5DDC-52F3-4008-9778-750DCF2FBD1E}"/>
                  </a:ext>
                </a:extLst>
              </p:cNvPr>
              <p:cNvSpPr>
                <a:spLocks noChangeArrowheads="1"/>
              </p:cNvSpPr>
              <p:nvPr/>
            </p:nvSpPr>
            <p:spPr bwMode="auto">
              <a:xfrm rot="5400000">
                <a:off x="11421298" y="672708"/>
                <a:ext cx="50596" cy="50596"/>
              </a:xfrm>
              <a:prstGeom prst="ellipse">
                <a:avLst/>
              </a:prstGeom>
              <a:solidFill>
                <a:schemeClr val="bg1"/>
              </a:solid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sp>
            <p:nvSpPr>
              <p:cNvPr id="34" name="Oval 210">
                <a:extLst>
                  <a:ext uri="{FF2B5EF4-FFF2-40B4-BE49-F238E27FC236}">
                    <a16:creationId xmlns:a16="http://schemas.microsoft.com/office/drawing/2014/main" id="{A31E6ACF-8A21-487B-A53F-B527690472B6}"/>
                  </a:ext>
                </a:extLst>
              </p:cNvPr>
              <p:cNvSpPr>
                <a:spLocks noChangeArrowheads="1"/>
              </p:cNvSpPr>
              <p:nvPr/>
            </p:nvSpPr>
            <p:spPr bwMode="auto">
              <a:xfrm rot="5400000">
                <a:off x="11321851" y="557560"/>
                <a:ext cx="50596" cy="50596"/>
              </a:xfrm>
              <a:prstGeom prst="ellipse">
                <a:avLst/>
              </a:prstGeom>
              <a:solidFill>
                <a:schemeClr val="bg1"/>
              </a:solid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sp>
            <p:nvSpPr>
              <p:cNvPr id="35" name="Oval 211">
                <a:extLst>
                  <a:ext uri="{FF2B5EF4-FFF2-40B4-BE49-F238E27FC236}">
                    <a16:creationId xmlns:a16="http://schemas.microsoft.com/office/drawing/2014/main" id="{76985D9D-A751-4103-9B82-7ECDB2D0A176}"/>
                  </a:ext>
                </a:extLst>
              </p:cNvPr>
              <p:cNvSpPr>
                <a:spLocks noChangeArrowheads="1"/>
              </p:cNvSpPr>
              <p:nvPr/>
            </p:nvSpPr>
            <p:spPr bwMode="auto">
              <a:xfrm rot="5400000">
                <a:off x="11224150" y="641304"/>
                <a:ext cx="48851" cy="48851"/>
              </a:xfrm>
              <a:prstGeom prst="ellipse">
                <a:avLst/>
              </a:prstGeom>
              <a:solidFill>
                <a:schemeClr val="bg1"/>
              </a:solidFill>
              <a:ln w="12700">
                <a:solidFill>
                  <a:srgbClr val="4B5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solidFill>
                    <a:srgbClr val="E6E6E6"/>
                  </a:solidFill>
                  <a:latin typeface="Segoe UI"/>
                </a:endParaRPr>
              </a:p>
            </p:txBody>
          </p:sp>
        </p:grpSp>
      </p:grpSp>
    </p:spTree>
    <p:extLst>
      <p:ext uri="{BB962C8B-B14F-4D97-AF65-F5344CB8AC3E}">
        <p14:creationId xmlns:p14="http://schemas.microsoft.com/office/powerpoint/2010/main" val="231970851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9"/>
</p:tagLst>
</file>

<file path=ppt/tags/tag2.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0"/>
</p:tagLst>
</file>

<file path=ppt/tags/tag3.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1"/>
</p:tagLst>
</file>

<file path=ppt/tags/tag4.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2"/>
</p:tagLst>
</file>

<file path=ppt/tags/tag5.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3"/>
</p:tagLst>
</file>

<file path=ppt/tags/tag6.xml><?xml version="1.0" encoding="utf-8"?>
<p:tagLst xmlns:a="http://schemas.openxmlformats.org/drawingml/2006/main" xmlns:r="http://schemas.openxmlformats.org/officeDocument/2006/relationships" xmlns:p="http://schemas.openxmlformats.org/presentationml/2006/main">
  <p:tag name="POWER_USER_DIAGRAM_RELATIONSHIP_CIRCLES_KEY" val="POWER_USER_DIAGRAM_RELATIONSHIP_CIRCLES_VALUE_14"/>
</p:tagLst>
</file>

<file path=ppt/tags/tag7.xml><?xml version="1.0" encoding="utf-8"?>
<p:tagLst xmlns:a="http://schemas.openxmlformats.org/drawingml/2006/main" xmlns:r="http://schemas.openxmlformats.org/officeDocument/2006/relationships" xmlns:p="http://schemas.openxmlformats.org/presentationml/2006/main">
  <p:tag name="POWER_USER_DIAGRAM_RELATIONSHIP_MIDDLE_CIRCLE" val="POWER_USER_DIAGRAM_RELATIONSHIP_MIDDLE_CIRCLE"/>
</p:tagLst>
</file>

<file path=ppt/tags/tag8.xml><?xml version="1.0" encoding="utf-8"?>
<p:tagLst xmlns:a="http://schemas.openxmlformats.org/drawingml/2006/main" xmlns:r="http://schemas.openxmlformats.org/officeDocument/2006/relationships" xmlns:p="http://schemas.openxmlformats.org/presentationml/2006/main">
  <p:tag name="POWER_USER_DIAGRAM_RELATIONSHIP_MIDDLE_CIRCLE" val="POWER_USER_DIAGRAM_RELATIONSHIP_MIDDLE_CIRCLE"/>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KAt" id="{7CB51D46-7ACE-4F03-869D-903815588280}" vid="{635F88FE-DEF2-4670-982D-DBEAD03CD0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3068A6C218A84EB3BCF7C8CFE1E1AE" ma:contentTypeVersion="2" ma:contentTypeDescription="Create a new document." ma:contentTypeScope="" ma:versionID="81ea28bfc79a259f7d28cdaed25ea2ba">
  <xsd:schema xmlns:xsd="http://www.w3.org/2001/XMLSchema" xmlns:xs="http://www.w3.org/2001/XMLSchema" xmlns:p="http://schemas.microsoft.com/office/2006/metadata/properties" xmlns:ns2="8c85394a-6465-40d3-821b-4062e5603454" targetNamespace="http://schemas.microsoft.com/office/2006/metadata/properties" ma:root="true" ma:fieldsID="0c13559da588b8fea89d19c009ea6732" ns2:_="">
    <xsd:import namespace="8c85394a-6465-40d3-821b-4062e560345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5394a-6465-40d3-821b-4062e5603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34B7BB-30CF-4B51-9401-4B04628084DE}">
  <ds:schemaRefs>
    <ds:schemaRef ds:uri="http://schemas.microsoft.com/sharepoint/v3/contenttype/forms"/>
  </ds:schemaRefs>
</ds:datastoreItem>
</file>

<file path=customXml/itemProps2.xml><?xml version="1.0" encoding="utf-8"?>
<ds:datastoreItem xmlns:ds="http://schemas.openxmlformats.org/officeDocument/2006/customXml" ds:itemID="{6C385A52-07A4-45FD-93E5-18B1DCFDF3FF}"/>
</file>

<file path=customXml/itemProps3.xml><?xml version="1.0" encoding="utf-8"?>
<ds:datastoreItem xmlns:ds="http://schemas.openxmlformats.org/officeDocument/2006/customXml" ds:itemID="{73601A14-899C-4B9C-B0A3-FF9FF8B769E5}">
  <ds:schemaRefs>
    <ds:schemaRef ds:uri="http://schemas.microsoft.com/office/2006/documentManagement/types"/>
    <ds:schemaRef ds:uri="7a20bb1a-2526-436b-a0aa-406322af6dcc"/>
    <ds:schemaRef ds:uri="http://purl.org/dc/terms/"/>
    <ds:schemaRef ds:uri="http://purl.org/dc/dcmitype/"/>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0c1a6c9c-f016-4857-bf43-21b252e701d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1054</TotalTime>
  <Words>3898</Words>
  <Application>Microsoft Office PowerPoint</Application>
  <PresentationFormat>Widescreen</PresentationFormat>
  <Paragraphs>280</Paragraphs>
  <Slides>20</Slides>
  <Notes>15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White Template</vt:lpstr>
      <vt:lpstr>PowerPoint Presentation</vt:lpstr>
      <vt:lpstr>Microsoft Teams : un succès croissant auprès  des équipes dans le monde entier</vt:lpstr>
      <vt:lpstr>Microsoft Teams  est la plateforme de travail en équipe</vt:lpstr>
      <vt:lpstr>Discutez, réunissez-vous, appelez et collaborez en un seul endroit, où que vous soyez grâce à Microsoft Teams</vt:lpstr>
      <vt:lpstr>Tirez parti de Microsoft Teams pour rassembler toutes vos activités en un seul endroit</vt:lpstr>
      <vt:lpstr>Communiquez par chat</vt:lpstr>
      <vt:lpstr>Organisez des réunions attrayantes et productives</vt:lpstr>
      <vt:lpstr>Collaborez avec des applications Office 365 intégrées</vt:lpstr>
      <vt:lpstr>Personnalisez et étendez la collaboration</vt:lpstr>
      <vt:lpstr>Travaillez en toute sécurité et en toute confiance</vt:lpstr>
      <vt:lpstr>Trek Bicycle</vt:lpstr>
      <vt:lpstr>J. Walter Thompson </vt:lpstr>
      <vt:lpstr>Dentsu Aegis Network</vt:lpstr>
      <vt:lpstr>Three</vt:lpstr>
      <vt:lpstr>Hendrick Motorsports</vt:lpstr>
      <vt:lpstr>Étapes suivantes</vt:lpstr>
      <vt:lpstr>Annexe</vt:lpstr>
      <vt:lpstr>Soyez plus préparé que jamais</vt:lpstr>
      <vt:lpstr>Assurez le suivi et n’oubliez rien</vt:lpstr>
      <vt:lpstr>Mettre en place le travail à distance dans toute l’entreprise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Mary Pyngrope [Chillibreeze]</dc:creator>
  <cp:lastModifiedBy>Uraitip Attachotsakda</cp:lastModifiedBy>
  <cp:revision>228</cp:revision>
  <dcterms:created xsi:type="dcterms:W3CDTF">2020-06-01T17:13:25Z</dcterms:created>
  <dcterms:modified xsi:type="dcterms:W3CDTF">2020-07-29T22:46:15Z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0x010100A03068A6C218A84EB3BCF7C8CFE1E1AE</vt:lpwstr>
  </property>
</Properties>
</file>