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00" r:id="rId4"/>
  </p:sldMasterIdLst>
  <p:notesMasterIdLst>
    <p:notesMasterId r:id="rId12"/>
  </p:notesMasterIdLst>
  <p:sldIdLst>
    <p:sldId id="1663" r:id="rId5"/>
    <p:sldId id="1665" r:id="rId6"/>
    <p:sldId id="1687" r:id="rId7"/>
    <p:sldId id="1688" r:id="rId8"/>
    <p:sldId id="1689" r:id="rId9"/>
    <p:sldId id="1690" r:id="rId10"/>
    <p:sldId id="169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Barnum" initials="DB" lastIdx="7" clrIdx="0">
    <p:extLst>
      <p:ext uri="{19B8F6BF-5375-455C-9EA6-DF929625EA0E}">
        <p15:presenceInfo xmlns:p15="http://schemas.microsoft.com/office/powerpoint/2012/main" userId="S::danielleb@audienz.com::26cca7e4-4818-41c5-86e0-4bd2001cdc77" providerId="AD"/>
      </p:ext>
    </p:extLst>
  </p:cmAuthor>
  <p:cmAuthor id="2" name="Kathryn Courtney" initials="KC" lastIdx="12" clrIdx="1">
    <p:extLst>
      <p:ext uri="{19B8F6BF-5375-455C-9EA6-DF929625EA0E}">
        <p15:presenceInfo xmlns:p15="http://schemas.microsoft.com/office/powerpoint/2012/main" userId="Kathryn Courtney" providerId="None"/>
      </p:ext>
    </p:extLst>
  </p:cmAuthor>
  <p:cmAuthor id="3" name="Quincy Kosena" initials="QK" lastIdx="5" clrIdx="2">
    <p:extLst>
      <p:ext uri="{19B8F6BF-5375-455C-9EA6-DF929625EA0E}">
        <p15:presenceInfo xmlns:p15="http://schemas.microsoft.com/office/powerpoint/2012/main" userId="S::quincy@audienz.com::34552e9c-390f-40b5-8a42-f626db2682ad" providerId="AD"/>
      </p:ext>
    </p:extLst>
  </p:cmAuthor>
  <p:cmAuthor id="4" name="Kathryn Courtney" initials="KC [2]" lastIdx="1" clrIdx="3">
    <p:extLst>
      <p:ext uri="{19B8F6BF-5375-455C-9EA6-DF929625EA0E}">
        <p15:presenceInfo xmlns:p15="http://schemas.microsoft.com/office/powerpoint/2012/main" userId="S::kathryn@audienz.com::47f03cbe-3182-49c3-8a15-72d4a7c4d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E6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A80D7E-125D-10BC-DE54-2D471BB6B871}" v="170" dt="2020-07-29T22:38:53.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autoAdjust="0"/>
    <p:restoredTop sz="96327" autoAdjust="0"/>
  </p:normalViewPr>
  <p:slideViewPr>
    <p:cSldViewPr snapToGrid="0">
      <p:cViewPr varScale="1">
        <p:scale>
          <a:sx n="106" d="100"/>
          <a:sy n="106"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cy Kosena" userId="34552e9c-390f-40b5-8a42-f626db2682ad" providerId="ADAL" clId="{D965A085-9CBC-6645-9A65-84C1EB876214}"/>
    <pc:docChg chg="undo custSel modSld">
      <pc:chgData name="Quincy Kosena" userId="34552e9c-390f-40b5-8a42-f626db2682ad" providerId="ADAL" clId="{D965A085-9CBC-6645-9A65-84C1EB876214}" dt="2020-06-22T16:17:21.612" v="19" actId="1076"/>
      <pc:docMkLst>
        <pc:docMk/>
      </pc:docMkLst>
      <pc:sldChg chg="modSp">
        <pc:chgData name="Quincy Kosena" userId="34552e9c-390f-40b5-8a42-f626db2682ad" providerId="ADAL" clId="{D965A085-9CBC-6645-9A65-84C1EB876214}" dt="2020-06-22T16:17:21.612" v="19" actId="1076"/>
        <pc:sldMkLst>
          <pc:docMk/>
          <pc:sldMk cId="2356691498" sldId="1691"/>
        </pc:sldMkLst>
        <pc:spChg chg="mod">
          <ac:chgData name="Quincy Kosena" userId="34552e9c-390f-40b5-8a42-f626db2682ad" providerId="ADAL" clId="{D965A085-9CBC-6645-9A65-84C1EB876214}" dt="2020-06-22T16:16:23.050" v="10" actId="1076"/>
          <ac:spMkLst>
            <pc:docMk/>
            <pc:sldMk cId="2356691498" sldId="1691"/>
            <ac:spMk id="16" creationId="{C8EEA90E-C075-4483-AEA2-02AB545EA71E}"/>
          </ac:spMkLst>
        </pc:spChg>
        <pc:spChg chg="mod">
          <ac:chgData name="Quincy Kosena" userId="34552e9c-390f-40b5-8a42-f626db2682ad" providerId="ADAL" clId="{D965A085-9CBC-6645-9A65-84C1EB876214}" dt="2020-06-22T16:16:57.656" v="14" actId="1076"/>
          <ac:spMkLst>
            <pc:docMk/>
            <pc:sldMk cId="2356691498" sldId="1691"/>
            <ac:spMk id="17" creationId="{E2629904-5D75-4D8B-A5F0-F9104ED4DEFE}"/>
          </ac:spMkLst>
        </pc:spChg>
        <pc:spChg chg="mod">
          <ac:chgData name="Quincy Kosena" userId="34552e9c-390f-40b5-8a42-f626db2682ad" providerId="ADAL" clId="{D965A085-9CBC-6645-9A65-84C1EB876214}" dt="2020-06-22T16:17:21.612" v="19" actId="1076"/>
          <ac:spMkLst>
            <pc:docMk/>
            <pc:sldMk cId="2356691498" sldId="1691"/>
            <ac:spMk id="18" creationId="{2895EEB1-659B-4618-89E1-A8E47672FE5A}"/>
          </ac:spMkLst>
        </pc:spChg>
      </pc:sldChg>
    </pc:docChg>
  </pc:docChgLst>
  <pc:docChgLst>
    <pc:chgData name="Mary Lisa Newman" userId="9c8cba21-67a1-4aa9-98ba-c4ca1eda0aa0" providerId="ADAL" clId="{6FD7CA4D-7940-4759-AAFC-6A904EB1118A}"/>
    <pc:docChg chg="undo modSld">
      <pc:chgData name="Mary Lisa Newman" userId="9c8cba21-67a1-4aa9-98ba-c4ca1eda0aa0" providerId="ADAL" clId="{6FD7CA4D-7940-4759-AAFC-6A904EB1118A}" dt="2020-06-24T21:49:49.781" v="54" actId="13926"/>
      <pc:docMkLst>
        <pc:docMk/>
      </pc:docMkLst>
      <pc:sldChg chg="modSp">
        <pc:chgData name="Mary Lisa Newman" userId="9c8cba21-67a1-4aa9-98ba-c4ca1eda0aa0" providerId="ADAL" clId="{6FD7CA4D-7940-4759-AAFC-6A904EB1118A}" dt="2020-06-24T21:44:45.391" v="0" actId="13926"/>
        <pc:sldMkLst>
          <pc:docMk/>
          <pc:sldMk cId="2336616198" sldId="1663"/>
        </pc:sldMkLst>
        <pc:spChg chg="mod">
          <ac:chgData name="Mary Lisa Newman" userId="9c8cba21-67a1-4aa9-98ba-c4ca1eda0aa0" providerId="ADAL" clId="{6FD7CA4D-7940-4759-AAFC-6A904EB1118A}" dt="2020-06-24T21:44:45.391" v="0" actId="13926"/>
          <ac:spMkLst>
            <pc:docMk/>
            <pc:sldMk cId="2336616198" sldId="1663"/>
            <ac:spMk id="4" creationId="{00000000-0000-0000-0000-000000000000}"/>
          </ac:spMkLst>
        </pc:spChg>
      </pc:sldChg>
      <pc:sldChg chg="modSp">
        <pc:chgData name="Mary Lisa Newman" userId="9c8cba21-67a1-4aa9-98ba-c4ca1eda0aa0" providerId="ADAL" clId="{6FD7CA4D-7940-4759-AAFC-6A904EB1118A}" dt="2020-06-24T21:44:50.783" v="1" actId="13926"/>
        <pc:sldMkLst>
          <pc:docMk/>
          <pc:sldMk cId="3118040051" sldId="1665"/>
        </pc:sldMkLst>
        <pc:spChg chg="mod">
          <ac:chgData name="Mary Lisa Newman" userId="9c8cba21-67a1-4aa9-98ba-c4ca1eda0aa0" providerId="ADAL" clId="{6FD7CA4D-7940-4759-AAFC-6A904EB1118A}" dt="2020-06-24T21:44:50.783" v="1" actId="13926"/>
          <ac:spMkLst>
            <pc:docMk/>
            <pc:sldMk cId="3118040051" sldId="1665"/>
            <ac:spMk id="113" creationId="{CCC518A6-D532-44F9-B46B-A6C4722F4A51}"/>
          </ac:spMkLst>
        </pc:spChg>
      </pc:sldChg>
      <pc:sldChg chg="modSp">
        <pc:chgData name="Mary Lisa Newman" userId="9c8cba21-67a1-4aa9-98ba-c4ca1eda0aa0" providerId="ADAL" clId="{6FD7CA4D-7940-4759-AAFC-6A904EB1118A}" dt="2020-06-24T21:46:26.841" v="15" actId="13926"/>
        <pc:sldMkLst>
          <pc:docMk/>
          <pc:sldMk cId="27086231" sldId="1688"/>
        </pc:sldMkLst>
        <pc:spChg chg="mod">
          <ac:chgData name="Mary Lisa Newman" userId="9c8cba21-67a1-4aa9-98ba-c4ca1eda0aa0" providerId="ADAL" clId="{6FD7CA4D-7940-4759-AAFC-6A904EB1118A}" dt="2020-06-24T21:45:12.918" v="3" actId="13926"/>
          <ac:spMkLst>
            <pc:docMk/>
            <pc:sldMk cId="27086231" sldId="1688"/>
            <ac:spMk id="24" creationId="{C66A0CF7-C111-4FA4-A1B2-FFAB2B858500}"/>
          </ac:spMkLst>
        </pc:spChg>
        <pc:spChg chg="mod">
          <ac:chgData name="Mary Lisa Newman" userId="9c8cba21-67a1-4aa9-98ba-c4ca1eda0aa0" providerId="ADAL" clId="{6FD7CA4D-7940-4759-AAFC-6A904EB1118A}" dt="2020-06-24T21:45:05.464" v="2" actId="13926"/>
          <ac:spMkLst>
            <pc:docMk/>
            <pc:sldMk cId="27086231" sldId="1688"/>
            <ac:spMk id="25" creationId="{38AB8FB4-4110-4701-9FB0-DCB0E1F6A50E}"/>
          </ac:spMkLst>
        </pc:spChg>
        <pc:spChg chg="mod">
          <ac:chgData name="Mary Lisa Newman" userId="9c8cba21-67a1-4aa9-98ba-c4ca1eda0aa0" providerId="ADAL" clId="{6FD7CA4D-7940-4759-AAFC-6A904EB1118A}" dt="2020-06-24T21:45:19.873" v="4" actId="13926"/>
          <ac:spMkLst>
            <pc:docMk/>
            <pc:sldMk cId="27086231" sldId="1688"/>
            <ac:spMk id="26" creationId="{FBCFB994-A618-4880-8A39-6B9E15DB57B0}"/>
          </ac:spMkLst>
        </pc:spChg>
        <pc:spChg chg="mod">
          <ac:chgData name="Mary Lisa Newman" userId="9c8cba21-67a1-4aa9-98ba-c4ca1eda0aa0" providerId="ADAL" clId="{6FD7CA4D-7940-4759-AAFC-6A904EB1118A}" dt="2020-06-24T21:45:56.607" v="11" actId="13926"/>
          <ac:spMkLst>
            <pc:docMk/>
            <pc:sldMk cId="27086231" sldId="1688"/>
            <ac:spMk id="33" creationId="{A1986ED2-1924-4A5F-9CF0-067810B2F514}"/>
          </ac:spMkLst>
        </pc:spChg>
        <pc:spChg chg="mod">
          <ac:chgData name="Mary Lisa Newman" userId="9c8cba21-67a1-4aa9-98ba-c4ca1eda0aa0" providerId="ADAL" clId="{6FD7CA4D-7940-4759-AAFC-6A904EB1118A}" dt="2020-06-24T21:46:26.841" v="15" actId="13926"/>
          <ac:spMkLst>
            <pc:docMk/>
            <pc:sldMk cId="27086231" sldId="1688"/>
            <ac:spMk id="35" creationId="{B5AC6A5A-C223-4702-94C2-EE2036D3DAA5}"/>
          </ac:spMkLst>
        </pc:spChg>
        <pc:spChg chg="mod">
          <ac:chgData name="Mary Lisa Newman" userId="9c8cba21-67a1-4aa9-98ba-c4ca1eda0aa0" providerId="ADAL" clId="{6FD7CA4D-7940-4759-AAFC-6A904EB1118A}" dt="2020-06-24T21:46:01.341" v="12" actId="13926"/>
          <ac:spMkLst>
            <pc:docMk/>
            <pc:sldMk cId="27086231" sldId="1688"/>
            <ac:spMk id="36" creationId="{D10B55A4-BB3D-4751-B60C-F95CA5627748}"/>
          </ac:spMkLst>
        </pc:spChg>
        <pc:spChg chg="mod">
          <ac:chgData name="Mary Lisa Newman" userId="9c8cba21-67a1-4aa9-98ba-c4ca1eda0aa0" providerId="ADAL" clId="{6FD7CA4D-7940-4759-AAFC-6A904EB1118A}" dt="2020-06-24T21:46:17.006" v="14" actId="13926"/>
          <ac:spMkLst>
            <pc:docMk/>
            <pc:sldMk cId="27086231" sldId="1688"/>
            <ac:spMk id="37" creationId="{3A832266-4100-4E52-BA12-D09D8B546CCF}"/>
          </ac:spMkLst>
        </pc:spChg>
        <pc:spChg chg="mod">
          <ac:chgData name="Mary Lisa Newman" userId="9c8cba21-67a1-4aa9-98ba-c4ca1eda0aa0" providerId="ADAL" clId="{6FD7CA4D-7940-4759-AAFC-6A904EB1118A}" dt="2020-06-24T21:45:25.404" v="5" actId="13926"/>
          <ac:spMkLst>
            <pc:docMk/>
            <pc:sldMk cId="27086231" sldId="1688"/>
            <ac:spMk id="38" creationId="{42656321-4F62-4D89-B533-034A6461268A}"/>
          </ac:spMkLst>
        </pc:spChg>
        <pc:spChg chg="mod">
          <ac:chgData name="Mary Lisa Newman" userId="9c8cba21-67a1-4aa9-98ba-c4ca1eda0aa0" providerId="ADAL" clId="{6FD7CA4D-7940-4759-AAFC-6A904EB1118A}" dt="2020-06-24T21:45:45.428" v="9" actId="13926"/>
          <ac:spMkLst>
            <pc:docMk/>
            <pc:sldMk cId="27086231" sldId="1688"/>
            <ac:spMk id="40" creationId="{26AF4DFA-74EF-47BA-9A50-E4E29F98AF39}"/>
          </ac:spMkLst>
        </pc:spChg>
        <pc:spChg chg="mod">
          <ac:chgData name="Mary Lisa Newman" userId="9c8cba21-67a1-4aa9-98ba-c4ca1eda0aa0" providerId="ADAL" clId="{6FD7CA4D-7940-4759-AAFC-6A904EB1118A}" dt="2020-06-24T21:45:51.714" v="10" actId="13926"/>
          <ac:spMkLst>
            <pc:docMk/>
            <pc:sldMk cId="27086231" sldId="1688"/>
            <ac:spMk id="41" creationId="{21A0A3C4-D50B-41E7-94E9-0805D9F6F75E}"/>
          </ac:spMkLst>
        </pc:spChg>
      </pc:sldChg>
      <pc:sldChg chg="modSp">
        <pc:chgData name="Mary Lisa Newman" userId="9c8cba21-67a1-4aa9-98ba-c4ca1eda0aa0" providerId="ADAL" clId="{6FD7CA4D-7940-4759-AAFC-6A904EB1118A}" dt="2020-06-24T21:47:06.337" v="23" actId="13926"/>
        <pc:sldMkLst>
          <pc:docMk/>
          <pc:sldMk cId="3725789462" sldId="1689"/>
        </pc:sldMkLst>
        <pc:spChg chg="mod">
          <ac:chgData name="Mary Lisa Newman" userId="9c8cba21-67a1-4aa9-98ba-c4ca1eda0aa0" providerId="ADAL" clId="{6FD7CA4D-7940-4759-AAFC-6A904EB1118A}" dt="2020-06-24T21:47:06.337" v="23" actId="13926"/>
          <ac:spMkLst>
            <pc:docMk/>
            <pc:sldMk cId="3725789462" sldId="1689"/>
            <ac:spMk id="24" creationId="{C66A0CF7-C111-4FA4-A1B2-FFAB2B858500}"/>
          </ac:spMkLst>
        </pc:spChg>
        <pc:spChg chg="mod">
          <ac:chgData name="Mary Lisa Newman" userId="9c8cba21-67a1-4aa9-98ba-c4ca1eda0aa0" providerId="ADAL" clId="{6FD7CA4D-7940-4759-AAFC-6A904EB1118A}" dt="2020-06-24T21:46:40.341" v="17" actId="13926"/>
          <ac:spMkLst>
            <pc:docMk/>
            <pc:sldMk cId="3725789462" sldId="1689"/>
            <ac:spMk id="25" creationId="{38AB8FB4-4110-4701-9FB0-DCB0E1F6A50E}"/>
          </ac:spMkLst>
        </pc:spChg>
      </pc:sldChg>
      <pc:sldChg chg="modSp">
        <pc:chgData name="Mary Lisa Newman" userId="9c8cba21-67a1-4aa9-98ba-c4ca1eda0aa0" providerId="ADAL" clId="{6FD7CA4D-7940-4759-AAFC-6A904EB1118A}" dt="2020-06-24T21:49:29.621" v="50" actId="13926"/>
        <pc:sldMkLst>
          <pc:docMk/>
          <pc:sldMk cId="3135955734" sldId="1690"/>
        </pc:sldMkLst>
        <pc:spChg chg="mod">
          <ac:chgData name="Mary Lisa Newman" userId="9c8cba21-67a1-4aa9-98ba-c4ca1eda0aa0" providerId="ADAL" clId="{6FD7CA4D-7940-4759-AAFC-6A904EB1118A}" dt="2020-06-24T21:48:17.220" v="35" actId="13926"/>
          <ac:spMkLst>
            <pc:docMk/>
            <pc:sldMk cId="3135955734" sldId="1690"/>
            <ac:spMk id="24" creationId="{C66A0CF7-C111-4FA4-A1B2-FFAB2B858500}"/>
          </ac:spMkLst>
        </pc:spChg>
        <pc:spChg chg="mod">
          <ac:chgData name="Mary Lisa Newman" userId="9c8cba21-67a1-4aa9-98ba-c4ca1eda0aa0" providerId="ADAL" clId="{6FD7CA4D-7940-4759-AAFC-6A904EB1118A}" dt="2020-06-24T21:47:46.763" v="30" actId="13926"/>
          <ac:spMkLst>
            <pc:docMk/>
            <pc:sldMk cId="3135955734" sldId="1690"/>
            <ac:spMk id="25" creationId="{38AB8FB4-4110-4701-9FB0-DCB0E1F6A50E}"/>
          </ac:spMkLst>
        </pc:spChg>
        <pc:spChg chg="mod">
          <ac:chgData name="Mary Lisa Newman" userId="9c8cba21-67a1-4aa9-98ba-c4ca1eda0aa0" providerId="ADAL" clId="{6FD7CA4D-7940-4759-AAFC-6A904EB1118A}" dt="2020-06-24T21:49:15.170" v="47" actId="13926"/>
          <ac:spMkLst>
            <pc:docMk/>
            <pc:sldMk cId="3135955734" sldId="1690"/>
            <ac:spMk id="33" creationId="{A1986ED2-1924-4A5F-9CF0-067810B2F514}"/>
          </ac:spMkLst>
        </pc:spChg>
        <pc:spChg chg="mod">
          <ac:chgData name="Mary Lisa Newman" userId="9c8cba21-67a1-4aa9-98ba-c4ca1eda0aa0" providerId="ADAL" clId="{6FD7CA4D-7940-4759-AAFC-6A904EB1118A}" dt="2020-06-24T21:49:29.621" v="50" actId="13926"/>
          <ac:spMkLst>
            <pc:docMk/>
            <pc:sldMk cId="3135955734" sldId="1690"/>
            <ac:spMk id="35" creationId="{B5AC6A5A-C223-4702-94C2-EE2036D3DAA5}"/>
          </ac:spMkLst>
        </pc:spChg>
        <pc:spChg chg="mod">
          <ac:chgData name="Mary Lisa Newman" userId="9c8cba21-67a1-4aa9-98ba-c4ca1eda0aa0" providerId="ADAL" clId="{6FD7CA4D-7940-4759-AAFC-6A904EB1118A}" dt="2020-06-24T21:49:22.796" v="48" actId="13926"/>
          <ac:spMkLst>
            <pc:docMk/>
            <pc:sldMk cId="3135955734" sldId="1690"/>
            <ac:spMk id="36" creationId="{D10B55A4-BB3D-4751-B60C-F95CA5627748}"/>
          </ac:spMkLst>
        </pc:spChg>
        <pc:spChg chg="mod">
          <ac:chgData name="Mary Lisa Newman" userId="9c8cba21-67a1-4aa9-98ba-c4ca1eda0aa0" providerId="ADAL" clId="{6FD7CA4D-7940-4759-AAFC-6A904EB1118A}" dt="2020-06-24T21:48:28.586" v="38" actId="13926"/>
          <ac:spMkLst>
            <pc:docMk/>
            <pc:sldMk cId="3135955734" sldId="1690"/>
            <ac:spMk id="38" creationId="{42656321-4F62-4D89-B533-034A6461268A}"/>
          </ac:spMkLst>
        </pc:spChg>
        <pc:spChg chg="mod">
          <ac:chgData name="Mary Lisa Newman" userId="9c8cba21-67a1-4aa9-98ba-c4ca1eda0aa0" providerId="ADAL" clId="{6FD7CA4D-7940-4759-AAFC-6A904EB1118A}" dt="2020-06-24T21:48:39.943" v="41" actId="13926"/>
          <ac:spMkLst>
            <pc:docMk/>
            <pc:sldMk cId="3135955734" sldId="1690"/>
            <ac:spMk id="40" creationId="{26AF4DFA-74EF-47BA-9A50-E4E29F98AF39}"/>
          </ac:spMkLst>
        </pc:spChg>
        <pc:spChg chg="mod">
          <ac:chgData name="Mary Lisa Newman" userId="9c8cba21-67a1-4aa9-98ba-c4ca1eda0aa0" providerId="ADAL" clId="{6FD7CA4D-7940-4759-AAFC-6A904EB1118A}" dt="2020-06-24T21:49:01.812" v="45" actId="13926"/>
          <ac:spMkLst>
            <pc:docMk/>
            <pc:sldMk cId="3135955734" sldId="1690"/>
            <ac:spMk id="41" creationId="{21A0A3C4-D50B-41E7-94E9-0805D9F6F75E}"/>
          </ac:spMkLst>
        </pc:spChg>
      </pc:sldChg>
      <pc:sldChg chg="modSp">
        <pc:chgData name="Mary Lisa Newman" userId="9c8cba21-67a1-4aa9-98ba-c4ca1eda0aa0" providerId="ADAL" clId="{6FD7CA4D-7940-4759-AAFC-6A904EB1118A}" dt="2020-06-24T21:49:49.781" v="54" actId="13926"/>
        <pc:sldMkLst>
          <pc:docMk/>
          <pc:sldMk cId="2356691498" sldId="1691"/>
        </pc:sldMkLst>
        <pc:spChg chg="mod">
          <ac:chgData name="Mary Lisa Newman" userId="9c8cba21-67a1-4aa9-98ba-c4ca1eda0aa0" providerId="ADAL" clId="{6FD7CA4D-7940-4759-AAFC-6A904EB1118A}" dt="2020-06-24T21:49:38.926" v="51" actId="13926"/>
          <ac:spMkLst>
            <pc:docMk/>
            <pc:sldMk cId="2356691498" sldId="1691"/>
            <ac:spMk id="16" creationId="{C8EEA90E-C075-4483-AEA2-02AB545EA71E}"/>
          </ac:spMkLst>
        </pc:spChg>
        <pc:spChg chg="mod">
          <ac:chgData name="Mary Lisa Newman" userId="9c8cba21-67a1-4aa9-98ba-c4ca1eda0aa0" providerId="ADAL" clId="{6FD7CA4D-7940-4759-AAFC-6A904EB1118A}" dt="2020-06-24T21:49:42.568" v="52" actId="13926"/>
          <ac:spMkLst>
            <pc:docMk/>
            <pc:sldMk cId="2356691498" sldId="1691"/>
            <ac:spMk id="17" creationId="{E2629904-5D75-4D8B-A5F0-F9104ED4DEFE}"/>
          </ac:spMkLst>
        </pc:spChg>
        <pc:spChg chg="mod">
          <ac:chgData name="Mary Lisa Newman" userId="9c8cba21-67a1-4aa9-98ba-c4ca1eda0aa0" providerId="ADAL" clId="{6FD7CA4D-7940-4759-AAFC-6A904EB1118A}" dt="2020-06-24T21:49:46.587" v="53" actId="13926"/>
          <ac:spMkLst>
            <pc:docMk/>
            <pc:sldMk cId="2356691498" sldId="1691"/>
            <ac:spMk id="18" creationId="{2895EEB1-659B-4618-89E1-A8E47672FE5A}"/>
          </ac:spMkLst>
        </pc:spChg>
        <pc:spChg chg="mod">
          <ac:chgData name="Mary Lisa Newman" userId="9c8cba21-67a1-4aa9-98ba-c4ca1eda0aa0" providerId="ADAL" clId="{6FD7CA4D-7940-4759-AAFC-6A904EB1118A}" dt="2020-06-24T21:49:49.781" v="54" actId="13926"/>
          <ac:spMkLst>
            <pc:docMk/>
            <pc:sldMk cId="2356691498" sldId="1691"/>
            <ac:spMk id="36" creationId="{F63FD521-347E-449B-BC52-17FF644BB35A}"/>
          </ac:spMkLst>
        </pc:spChg>
      </pc:sldChg>
    </pc:docChg>
  </pc:docChgLst>
  <pc:docChgLst>
    <pc:chgData name="Julie Campbell" userId="S::juliec@audienz.com::df5086f6-13ed-4e69-b43c-17720522b05d" providerId="AD" clId="Web-{C3A80D7E-125D-10BC-DE54-2D471BB6B871}"/>
    <pc:docChg chg="modSld">
      <pc:chgData name="Julie Campbell" userId="S::juliec@audienz.com::df5086f6-13ed-4e69-b43c-17720522b05d" providerId="AD" clId="Web-{C3A80D7E-125D-10BC-DE54-2D471BB6B871}" dt="2020-07-29T22:38:53.329" v="169" actId="20577"/>
      <pc:docMkLst>
        <pc:docMk/>
      </pc:docMkLst>
      <pc:sldChg chg="modSp">
        <pc:chgData name="Julie Campbell" userId="S::juliec@audienz.com::df5086f6-13ed-4e69-b43c-17720522b05d" providerId="AD" clId="Web-{C3A80D7E-125D-10BC-DE54-2D471BB6B871}" dt="2020-07-29T22:38:26.313" v="2" actId="20577"/>
        <pc:sldMkLst>
          <pc:docMk/>
          <pc:sldMk cId="2336616198" sldId="1663"/>
        </pc:sldMkLst>
        <pc:spChg chg="mod">
          <ac:chgData name="Julie Campbell" userId="S::juliec@audienz.com::df5086f6-13ed-4e69-b43c-17720522b05d" providerId="AD" clId="Web-{C3A80D7E-125D-10BC-DE54-2D471BB6B871}" dt="2020-07-29T22:38:26.297" v="0" actId="20577"/>
          <ac:spMkLst>
            <pc:docMk/>
            <pc:sldMk cId="2336616198" sldId="1663"/>
            <ac:spMk id="4" creationId="{00000000-0000-0000-0000-000000000000}"/>
          </ac:spMkLst>
        </pc:spChg>
        <pc:spChg chg="mod">
          <ac:chgData name="Julie Campbell" userId="S::juliec@audienz.com::df5086f6-13ed-4e69-b43c-17720522b05d" providerId="AD" clId="Web-{C3A80D7E-125D-10BC-DE54-2D471BB6B871}" dt="2020-07-29T22:38:26.313" v="2" actId="20577"/>
          <ac:spMkLst>
            <pc:docMk/>
            <pc:sldMk cId="2336616198" sldId="1663"/>
            <ac:spMk id="8" creationId="{F61ABFD7-E17D-44CA-8DF1-0ECF84834A23}"/>
          </ac:spMkLst>
        </pc:spChg>
      </pc:sldChg>
      <pc:sldChg chg="modSp">
        <pc:chgData name="Julie Campbell" userId="S::juliec@audienz.com::df5086f6-13ed-4e69-b43c-17720522b05d" providerId="AD" clId="Web-{C3A80D7E-125D-10BC-DE54-2D471BB6B871}" dt="2020-07-29T22:38:30.813" v="21" actId="20577"/>
        <pc:sldMkLst>
          <pc:docMk/>
          <pc:sldMk cId="3118040051" sldId="1665"/>
        </pc:sldMkLst>
        <pc:spChg chg="mod">
          <ac:chgData name="Julie Campbell" userId="S::juliec@audienz.com::df5086f6-13ed-4e69-b43c-17720522b05d" providerId="AD" clId="Web-{C3A80D7E-125D-10BC-DE54-2D471BB6B871}" dt="2020-07-29T22:38:30.609" v="6" actId="20577"/>
          <ac:spMkLst>
            <pc:docMk/>
            <pc:sldMk cId="3118040051" sldId="1665"/>
            <ac:spMk id="2" creationId="{73F0693B-FA6D-45DE-9A34-7919B2A20B30}"/>
          </ac:spMkLst>
        </pc:spChg>
        <pc:spChg chg="mod">
          <ac:chgData name="Julie Campbell" userId="S::juliec@audienz.com::df5086f6-13ed-4e69-b43c-17720522b05d" providerId="AD" clId="Web-{C3A80D7E-125D-10BC-DE54-2D471BB6B871}" dt="2020-07-29T22:38:30.594" v="5" actId="20577"/>
          <ac:spMkLst>
            <pc:docMk/>
            <pc:sldMk cId="3118040051" sldId="1665"/>
            <ac:spMk id="6" creationId="{B6890EA9-A7FC-4617-B2AB-03C5D7BCB958}"/>
          </ac:spMkLst>
        </pc:spChg>
        <pc:spChg chg="mod">
          <ac:chgData name="Julie Campbell" userId="S::juliec@audienz.com::df5086f6-13ed-4e69-b43c-17720522b05d" providerId="AD" clId="Web-{C3A80D7E-125D-10BC-DE54-2D471BB6B871}" dt="2020-07-29T22:38:30.719" v="13" actId="20577"/>
          <ac:spMkLst>
            <pc:docMk/>
            <pc:sldMk cId="3118040051" sldId="1665"/>
            <ac:spMk id="14" creationId="{D80CC883-725A-46EC-8460-EE6E5DF6C794}"/>
          </ac:spMkLst>
        </pc:spChg>
        <pc:spChg chg="mod">
          <ac:chgData name="Julie Campbell" userId="S::juliec@audienz.com::df5086f6-13ed-4e69-b43c-17720522b05d" providerId="AD" clId="Web-{C3A80D7E-125D-10BC-DE54-2D471BB6B871}" dt="2020-07-29T22:38:30.625" v="8" actId="20577"/>
          <ac:spMkLst>
            <pc:docMk/>
            <pc:sldMk cId="3118040051" sldId="1665"/>
            <ac:spMk id="51" creationId="{375B4E07-655D-46E6-90C5-215500B44A99}"/>
          </ac:spMkLst>
        </pc:spChg>
        <pc:spChg chg="mod">
          <ac:chgData name="Julie Campbell" userId="S::juliec@audienz.com::df5086f6-13ed-4e69-b43c-17720522b05d" providerId="AD" clId="Web-{C3A80D7E-125D-10BC-DE54-2D471BB6B871}" dt="2020-07-29T22:38:30.672" v="9" actId="20577"/>
          <ac:spMkLst>
            <pc:docMk/>
            <pc:sldMk cId="3118040051" sldId="1665"/>
            <ac:spMk id="54" creationId="{05537BA5-9BCE-4DBF-B1DA-5BCBB0EB8AFA}"/>
          </ac:spMkLst>
        </pc:spChg>
        <pc:spChg chg="mod">
          <ac:chgData name="Julie Campbell" userId="S::juliec@audienz.com::df5086f6-13ed-4e69-b43c-17720522b05d" providerId="AD" clId="Web-{C3A80D7E-125D-10BC-DE54-2D471BB6B871}" dt="2020-07-29T22:38:30.688" v="10" actId="20577"/>
          <ac:spMkLst>
            <pc:docMk/>
            <pc:sldMk cId="3118040051" sldId="1665"/>
            <ac:spMk id="55" creationId="{B78DF738-1DF3-4B02-B277-71B46EBCAF31}"/>
          </ac:spMkLst>
        </pc:spChg>
        <pc:spChg chg="mod">
          <ac:chgData name="Julie Campbell" userId="S::juliec@audienz.com::df5086f6-13ed-4e69-b43c-17720522b05d" providerId="AD" clId="Web-{C3A80D7E-125D-10BC-DE54-2D471BB6B871}" dt="2020-07-29T22:38:30.703" v="11" actId="20577"/>
          <ac:spMkLst>
            <pc:docMk/>
            <pc:sldMk cId="3118040051" sldId="1665"/>
            <ac:spMk id="56" creationId="{0128F621-9330-48DC-B6F5-B9FDAC2B27E9}"/>
          </ac:spMkLst>
        </pc:spChg>
        <pc:spChg chg="mod">
          <ac:chgData name="Julie Campbell" userId="S::juliec@audienz.com::df5086f6-13ed-4e69-b43c-17720522b05d" providerId="AD" clId="Web-{C3A80D7E-125D-10BC-DE54-2D471BB6B871}" dt="2020-07-29T22:38:30.703" v="12" actId="20577"/>
          <ac:spMkLst>
            <pc:docMk/>
            <pc:sldMk cId="3118040051" sldId="1665"/>
            <ac:spMk id="57" creationId="{4F7ADBAD-7008-4926-9CEE-E45332AE8619}"/>
          </ac:spMkLst>
        </pc:spChg>
        <pc:spChg chg="mod">
          <ac:chgData name="Julie Campbell" userId="S::juliec@audienz.com::df5086f6-13ed-4e69-b43c-17720522b05d" providerId="AD" clId="Web-{C3A80D7E-125D-10BC-DE54-2D471BB6B871}" dt="2020-07-29T22:38:30.735" v="14" actId="20577"/>
          <ac:spMkLst>
            <pc:docMk/>
            <pc:sldMk cId="3118040051" sldId="1665"/>
            <ac:spMk id="103" creationId="{69D3FF94-FC06-43A5-8760-6D94DEE99935}"/>
          </ac:spMkLst>
        </pc:spChg>
        <pc:spChg chg="mod">
          <ac:chgData name="Julie Campbell" userId="S::juliec@audienz.com::df5086f6-13ed-4e69-b43c-17720522b05d" providerId="AD" clId="Web-{C3A80D7E-125D-10BC-DE54-2D471BB6B871}" dt="2020-07-29T22:38:30.735" v="15" actId="20577"/>
          <ac:spMkLst>
            <pc:docMk/>
            <pc:sldMk cId="3118040051" sldId="1665"/>
            <ac:spMk id="104" creationId="{7481B146-3789-4072-A193-0D4153F55AC4}"/>
          </ac:spMkLst>
        </pc:spChg>
        <pc:spChg chg="mod">
          <ac:chgData name="Julie Campbell" userId="S::juliec@audienz.com::df5086f6-13ed-4e69-b43c-17720522b05d" providerId="AD" clId="Web-{C3A80D7E-125D-10BC-DE54-2D471BB6B871}" dt="2020-07-29T22:38:30.750" v="16" actId="20577"/>
          <ac:spMkLst>
            <pc:docMk/>
            <pc:sldMk cId="3118040051" sldId="1665"/>
            <ac:spMk id="105" creationId="{D2363FB3-2712-415A-86F4-12081B252EFE}"/>
          </ac:spMkLst>
        </pc:spChg>
        <pc:spChg chg="mod">
          <ac:chgData name="Julie Campbell" userId="S::juliec@audienz.com::df5086f6-13ed-4e69-b43c-17720522b05d" providerId="AD" clId="Web-{C3A80D7E-125D-10BC-DE54-2D471BB6B871}" dt="2020-07-29T22:38:30.750" v="17" actId="20577"/>
          <ac:spMkLst>
            <pc:docMk/>
            <pc:sldMk cId="3118040051" sldId="1665"/>
            <ac:spMk id="106" creationId="{44140D71-53B8-483B-A4CB-A6F98B5E8AED}"/>
          </ac:spMkLst>
        </pc:spChg>
        <pc:spChg chg="mod">
          <ac:chgData name="Julie Campbell" userId="S::juliec@audienz.com::df5086f6-13ed-4e69-b43c-17720522b05d" providerId="AD" clId="Web-{C3A80D7E-125D-10BC-DE54-2D471BB6B871}" dt="2020-07-29T22:38:30.766" v="18" actId="20577"/>
          <ac:spMkLst>
            <pc:docMk/>
            <pc:sldMk cId="3118040051" sldId="1665"/>
            <ac:spMk id="108" creationId="{891A8278-BC06-4AFC-B7B2-DD98BA4553E0}"/>
          </ac:spMkLst>
        </pc:spChg>
        <pc:spChg chg="mod">
          <ac:chgData name="Julie Campbell" userId="S::juliec@audienz.com::df5086f6-13ed-4e69-b43c-17720522b05d" providerId="AD" clId="Web-{C3A80D7E-125D-10BC-DE54-2D471BB6B871}" dt="2020-07-29T22:38:30.766" v="19" actId="20577"/>
          <ac:spMkLst>
            <pc:docMk/>
            <pc:sldMk cId="3118040051" sldId="1665"/>
            <ac:spMk id="109" creationId="{C4BAEC75-AC54-414A-8255-99587477B5D6}"/>
          </ac:spMkLst>
        </pc:spChg>
        <pc:spChg chg="mod">
          <ac:chgData name="Julie Campbell" userId="S::juliec@audienz.com::df5086f6-13ed-4e69-b43c-17720522b05d" providerId="AD" clId="Web-{C3A80D7E-125D-10BC-DE54-2D471BB6B871}" dt="2020-07-29T22:38:30.781" v="20" actId="20577"/>
          <ac:spMkLst>
            <pc:docMk/>
            <pc:sldMk cId="3118040051" sldId="1665"/>
            <ac:spMk id="110" creationId="{5E9976CD-87FE-445B-8924-C66E38875B38}"/>
          </ac:spMkLst>
        </pc:spChg>
        <pc:spChg chg="mod">
          <ac:chgData name="Julie Campbell" userId="S::juliec@audienz.com::df5086f6-13ed-4e69-b43c-17720522b05d" providerId="AD" clId="Web-{C3A80D7E-125D-10BC-DE54-2D471BB6B871}" dt="2020-07-29T22:38:30.813" v="21" actId="20577"/>
          <ac:spMkLst>
            <pc:docMk/>
            <pc:sldMk cId="3118040051" sldId="1665"/>
            <ac:spMk id="113" creationId="{CCC518A6-D532-44F9-B46B-A6C4722F4A51}"/>
          </ac:spMkLst>
        </pc:spChg>
      </pc:sldChg>
      <pc:sldChg chg="modSp">
        <pc:chgData name="Julie Campbell" userId="S::juliec@audienz.com::df5086f6-13ed-4e69-b43c-17720522b05d" providerId="AD" clId="Web-{C3A80D7E-125D-10BC-DE54-2D471BB6B871}" dt="2020-07-29T22:38:38.235" v="78" actId="20577"/>
        <pc:sldMkLst>
          <pc:docMk/>
          <pc:sldMk cId="27086231" sldId="1688"/>
        </pc:sldMkLst>
        <pc:spChg chg="mod">
          <ac:chgData name="Julie Campbell" userId="S::juliec@audienz.com::df5086f6-13ed-4e69-b43c-17720522b05d" providerId="AD" clId="Web-{C3A80D7E-125D-10BC-DE54-2D471BB6B871}" dt="2020-07-29T22:38:36.641" v="29" actId="20577"/>
          <ac:spMkLst>
            <pc:docMk/>
            <pc:sldMk cId="27086231" sldId="1688"/>
            <ac:spMk id="2" creationId="{73F0693B-FA6D-45DE-9A34-7919B2A20B30}"/>
          </ac:spMkLst>
        </pc:spChg>
        <pc:spChg chg="mod">
          <ac:chgData name="Julie Campbell" userId="S::juliec@audienz.com::df5086f6-13ed-4e69-b43c-17720522b05d" providerId="AD" clId="Web-{C3A80D7E-125D-10BC-DE54-2D471BB6B871}" dt="2020-07-29T22:38:36.406" v="23" actId="20577"/>
          <ac:spMkLst>
            <pc:docMk/>
            <pc:sldMk cId="27086231" sldId="1688"/>
            <ac:spMk id="18" creationId="{E007AEFE-C358-47D6-AF49-D740AC4526DF}"/>
          </ac:spMkLst>
        </pc:spChg>
        <pc:spChg chg="mod">
          <ac:chgData name="Julie Campbell" userId="S::juliec@audienz.com::df5086f6-13ed-4e69-b43c-17720522b05d" providerId="AD" clId="Web-{C3A80D7E-125D-10BC-DE54-2D471BB6B871}" dt="2020-07-29T22:38:37.063" v="53" actId="20577"/>
          <ac:spMkLst>
            <pc:docMk/>
            <pc:sldMk cId="27086231" sldId="1688"/>
            <ac:spMk id="23" creationId="{317020CD-4974-4A32-82F6-B4EC1A967F39}"/>
          </ac:spMkLst>
        </pc:spChg>
        <pc:spChg chg="mod">
          <ac:chgData name="Julie Campbell" userId="S::juliec@audienz.com::df5086f6-13ed-4e69-b43c-17720522b05d" providerId="AD" clId="Web-{C3A80D7E-125D-10BC-DE54-2D471BB6B871}" dt="2020-07-29T22:38:36.735" v="35" actId="20577"/>
          <ac:spMkLst>
            <pc:docMk/>
            <pc:sldMk cId="27086231" sldId="1688"/>
            <ac:spMk id="24" creationId="{C66A0CF7-C111-4FA4-A1B2-FFAB2B858500}"/>
          </ac:spMkLst>
        </pc:spChg>
        <pc:spChg chg="mod">
          <ac:chgData name="Julie Campbell" userId="S::juliec@audienz.com::df5086f6-13ed-4e69-b43c-17720522b05d" providerId="AD" clId="Web-{C3A80D7E-125D-10BC-DE54-2D471BB6B871}" dt="2020-07-29T22:38:36.781" v="37" actId="20577"/>
          <ac:spMkLst>
            <pc:docMk/>
            <pc:sldMk cId="27086231" sldId="1688"/>
            <ac:spMk id="25" creationId="{38AB8FB4-4110-4701-9FB0-DCB0E1F6A50E}"/>
          </ac:spMkLst>
        </pc:spChg>
        <pc:spChg chg="mod">
          <ac:chgData name="Julie Campbell" userId="S::juliec@audienz.com::df5086f6-13ed-4e69-b43c-17720522b05d" providerId="AD" clId="Web-{C3A80D7E-125D-10BC-DE54-2D471BB6B871}" dt="2020-07-29T22:38:36.813" v="39" actId="20577"/>
          <ac:spMkLst>
            <pc:docMk/>
            <pc:sldMk cId="27086231" sldId="1688"/>
            <ac:spMk id="26" creationId="{FBCFB994-A618-4880-8A39-6B9E15DB57B0}"/>
          </ac:spMkLst>
        </pc:spChg>
        <pc:spChg chg="mod">
          <ac:chgData name="Julie Campbell" userId="S::juliec@audienz.com::df5086f6-13ed-4e69-b43c-17720522b05d" providerId="AD" clId="Web-{C3A80D7E-125D-10BC-DE54-2D471BB6B871}" dt="2020-07-29T22:38:36.844" v="41" actId="20577"/>
          <ac:spMkLst>
            <pc:docMk/>
            <pc:sldMk cId="27086231" sldId="1688"/>
            <ac:spMk id="33" creationId="{A1986ED2-1924-4A5F-9CF0-067810B2F514}"/>
          </ac:spMkLst>
        </pc:spChg>
        <pc:spChg chg="mod">
          <ac:chgData name="Julie Campbell" userId="S::juliec@audienz.com::df5086f6-13ed-4e69-b43c-17720522b05d" providerId="AD" clId="Web-{C3A80D7E-125D-10BC-DE54-2D471BB6B871}" dt="2020-07-29T22:38:36.875" v="43" actId="20577"/>
          <ac:spMkLst>
            <pc:docMk/>
            <pc:sldMk cId="27086231" sldId="1688"/>
            <ac:spMk id="35" creationId="{B5AC6A5A-C223-4702-94C2-EE2036D3DAA5}"/>
          </ac:spMkLst>
        </pc:spChg>
        <pc:spChg chg="mod">
          <ac:chgData name="Julie Campbell" userId="S::juliec@audienz.com::df5086f6-13ed-4e69-b43c-17720522b05d" providerId="AD" clId="Web-{C3A80D7E-125D-10BC-DE54-2D471BB6B871}" dt="2020-07-29T22:38:36.906" v="45" actId="20577"/>
          <ac:spMkLst>
            <pc:docMk/>
            <pc:sldMk cId="27086231" sldId="1688"/>
            <ac:spMk id="36" creationId="{D10B55A4-BB3D-4751-B60C-F95CA5627748}"/>
          </ac:spMkLst>
        </pc:spChg>
        <pc:spChg chg="mod">
          <ac:chgData name="Julie Campbell" userId="S::juliec@audienz.com::df5086f6-13ed-4e69-b43c-17720522b05d" providerId="AD" clId="Web-{C3A80D7E-125D-10BC-DE54-2D471BB6B871}" dt="2020-07-29T22:38:36.703" v="33" actId="20577"/>
          <ac:spMkLst>
            <pc:docMk/>
            <pc:sldMk cId="27086231" sldId="1688"/>
            <ac:spMk id="37" creationId="{3A832266-4100-4E52-BA12-D09D8B546CCF}"/>
          </ac:spMkLst>
        </pc:spChg>
        <pc:spChg chg="mod">
          <ac:chgData name="Julie Campbell" userId="S::juliec@audienz.com::df5086f6-13ed-4e69-b43c-17720522b05d" providerId="AD" clId="Web-{C3A80D7E-125D-10BC-DE54-2D471BB6B871}" dt="2020-07-29T22:38:36.953" v="47" actId="20577"/>
          <ac:spMkLst>
            <pc:docMk/>
            <pc:sldMk cId="27086231" sldId="1688"/>
            <ac:spMk id="38" creationId="{42656321-4F62-4D89-B533-034A6461268A}"/>
          </ac:spMkLst>
        </pc:spChg>
        <pc:spChg chg="mod">
          <ac:chgData name="Julie Campbell" userId="S::juliec@audienz.com::df5086f6-13ed-4e69-b43c-17720522b05d" providerId="AD" clId="Web-{C3A80D7E-125D-10BC-DE54-2D471BB6B871}" dt="2020-07-29T22:38:36.985" v="49" actId="20577"/>
          <ac:spMkLst>
            <pc:docMk/>
            <pc:sldMk cId="27086231" sldId="1688"/>
            <ac:spMk id="40" creationId="{26AF4DFA-74EF-47BA-9A50-E4E29F98AF39}"/>
          </ac:spMkLst>
        </pc:spChg>
        <pc:spChg chg="mod">
          <ac:chgData name="Julie Campbell" userId="S::juliec@audienz.com::df5086f6-13ed-4e69-b43c-17720522b05d" providerId="AD" clId="Web-{C3A80D7E-125D-10BC-DE54-2D471BB6B871}" dt="2020-07-29T22:38:37.031" v="51" actId="20577"/>
          <ac:spMkLst>
            <pc:docMk/>
            <pc:sldMk cId="27086231" sldId="1688"/>
            <ac:spMk id="41" creationId="{21A0A3C4-D50B-41E7-94E9-0805D9F6F75E}"/>
          </ac:spMkLst>
        </pc:spChg>
        <pc:spChg chg="mod">
          <ac:chgData name="Julie Campbell" userId="S::juliec@audienz.com::df5086f6-13ed-4e69-b43c-17720522b05d" providerId="AD" clId="Web-{C3A80D7E-125D-10BC-DE54-2D471BB6B871}" dt="2020-07-29T22:38:37.141" v="55" actId="20577"/>
          <ac:spMkLst>
            <pc:docMk/>
            <pc:sldMk cId="27086231" sldId="1688"/>
            <ac:spMk id="42" creationId="{4048B177-5422-4B52-AEC3-258D51A5A25D}"/>
          </ac:spMkLst>
        </pc:spChg>
        <pc:spChg chg="mod">
          <ac:chgData name="Julie Campbell" userId="S::juliec@audienz.com::df5086f6-13ed-4e69-b43c-17720522b05d" providerId="AD" clId="Web-{C3A80D7E-125D-10BC-DE54-2D471BB6B871}" dt="2020-07-29T22:38:37.203" v="57" actId="20577"/>
          <ac:spMkLst>
            <pc:docMk/>
            <pc:sldMk cId="27086231" sldId="1688"/>
            <ac:spMk id="43" creationId="{DF77F376-939E-4670-BE01-1B6FE98C809A}"/>
          </ac:spMkLst>
        </pc:spChg>
        <pc:spChg chg="mod">
          <ac:chgData name="Julie Campbell" userId="S::juliec@audienz.com::df5086f6-13ed-4e69-b43c-17720522b05d" providerId="AD" clId="Web-{C3A80D7E-125D-10BC-DE54-2D471BB6B871}" dt="2020-07-29T22:38:36.469" v="24" actId="20577"/>
          <ac:spMkLst>
            <pc:docMk/>
            <pc:sldMk cId="27086231" sldId="1688"/>
            <ac:spMk id="50" creationId="{0ABB54F0-55D4-4744-B112-1BD88200E0A6}"/>
          </ac:spMkLst>
        </pc:spChg>
        <pc:spChg chg="mod">
          <ac:chgData name="Julie Campbell" userId="S::juliec@audienz.com::df5086f6-13ed-4e69-b43c-17720522b05d" providerId="AD" clId="Web-{C3A80D7E-125D-10BC-DE54-2D471BB6B871}" dt="2020-07-29T22:38:36.500" v="25" actId="20577"/>
          <ac:spMkLst>
            <pc:docMk/>
            <pc:sldMk cId="27086231" sldId="1688"/>
            <ac:spMk id="52" creationId="{5CE9F0ED-38FB-45C2-B15F-653C2D9F81C1}"/>
          </ac:spMkLst>
        </pc:spChg>
        <pc:spChg chg="mod">
          <ac:chgData name="Julie Campbell" userId="S::juliec@audienz.com::df5086f6-13ed-4e69-b43c-17720522b05d" providerId="AD" clId="Web-{C3A80D7E-125D-10BC-DE54-2D471BB6B871}" dt="2020-07-29T22:38:36.547" v="26" actId="20577"/>
          <ac:spMkLst>
            <pc:docMk/>
            <pc:sldMk cId="27086231" sldId="1688"/>
            <ac:spMk id="53" creationId="{B23EA787-E5E7-4684-89B3-A429CBA82387}"/>
          </ac:spMkLst>
        </pc:spChg>
        <pc:spChg chg="mod">
          <ac:chgData name="Julie Campbell" userId="S::juliec@audienz.com::df5086f6-13ed-4e69-b43c-17720522b05d" providerId="AD" clId="Web-{C3A80D7E-125D-10BC-DE54-2D471BB6B871}" dt="2020-07-29T22:38:36.578" v="27" actId="20577"/>
          <ac:spMkLst>
            <pc:docMk/>
            <pc:sldMk cId="27086231" sldId="1688"/>
            <ac:spMk id="57" creationId="{C641806A-320C-4EB7-80BD-6C7B18F0AF2E}"/>
          </ac:spMkLst>
        </pc:spChg>
        <pc:spChg chg="mod">
          <ac:chgData name="Julie Campbell" userId="S::juliec@audienz.com::df5086f6-13ed-4e69-b43c-17720522b05d" providerId="AD" clId="Web-{C3A80D7E-125D-10BC-DE54-2D471BB6B871}" dt="2020-07-29T22:38:38.235" v="78" actId="20577"/>
          <ac:spMkLst>
            <pc:docMk/>
            <pc:sldMk cId="27086231" sldId="1688"/>
            <ac:spMk id="58" creationId="{9E91B592-CCDC-44B5-9B8F-2F35F8D38AE6}"/>
          </ac:spMkLst>
        </pc:spChg>
        <pc:spChg chg="mod">
          <ac:chgData name="Julie Campbell" userId="S::juliec@audienz.com::df5086f6-13ed-4e69-b43c-17720522b05d" providerId="AD" clId="Web-{C3A80D7E-125D-10BC-DE54-2D471BB6B871}" dt="2020-07-29T22:38:37.250" v="59" actId="20577"/>
          <ac:spMkLst>
            <pc:docMk/>
            <pc:sldMk cId="27086231" sldId="1688"/>
            <ac:spMk id="59" creationId="{84032AAB-C561-405B-9053-E1C0B3265075}"/>
          </ac:spMkLst>
        </pc:spChg>
        <pc:spChg chg="mod">
          <ac:chgData name="Julie Campbell" userId="S::juliec@audienz.com::df5086f6-13ed-4e69-b43c-17720522b05d" providerId="AD" clId="Web-{C3A80D7E-125D-10BC-DE54-2D471BB6B871}" dt="2020-07-29T22:38:37.313" v="61" actId="20577"/>
          <ac:spMkLst>
            <pc:docMk/>
            <pc:sldMk cId="27086231" sldId="1688"/>
            <ac:spMk id="60" creationId="{9D43F8EE-BDFD-44E7-9EB7-876058A335CA}"/>
          </ac:spMkLst>
        </pc:spChg>
        <pc:spChg chg="mod">
          <ac:chgData name="Julie Campbell" userId="S::juliec@audienz.com::df5086f6-13ed-4e69-b43c-17720522b05d" providerId="AD" clId="Web-{C3A80D7E-125D-10BC-DE54-2D471BB6B871}" dt="2020-07-29T22:38:37.375" v="63" actId="20577"/>
          <ac:spMkLst>
            <pc:docMk/>
            <pc:sldMk cId="27086231" sldId="1688"/>
            <ac:spMk id="61" creationId="{01AC04C6-0E00-4A09-BB52-FE9B93C6E66E}"/>
          </ac:spMkLst>
        </pc:spChg>
        <pc:spChg chg="mod">
          <ac:chgData name="Julie Campbell" userId="S::juliec@audienz.com::df5086f6-13ed-4e69-b43c-17720522b05d" providerId="AD" clId="Web-{C3A80D7E-125D-10BC-DE54-2D471BB6B871}" dt="2020-07-29T22:38:37.422" v="65" actId="20577"/>
          <ac:spMkLst>
            <pc:docMk/>
            <pc:sldMk cId="27086231" sldId="1688"/>
            <ac:spMk id="62" creationId="{F8FA9DB4-8B39-443C-BD0D-10DE927ABEE4}"/>
          </ac:spMkLst>
        </pc:spChg>
        <pc:spChg chg="mod">
          <ac:chgData name="Julie Campbell" userId="S::juliec@audienz.com::df5086f6-13ed-4e69-b43c-17720522b05d" providerId="AD" clId="Web-{C3A80D7E-125D-10BC-DE54-2D471BB6B871}" dt="2020-07-29T22:38:37.485" v="67" actId="20577"/>
          <ac:spMkLst>
            <pc:docMk/>
            <pc:sldMk cId="27086231" sldId="1688"/>
            <ac:spMk id="63" creationId="{CE4555EF-C7C3-4DFE-B32C-BFC059D3C8EB}"/>
          </ac:spMkLst>
        </pc:spChg>
        <pc:spChg chg="mod">
          <ac:chgData name="Julie Campbell" userId="S::juliec@audienz.com::df5086f6-13ed-4e69-b43c-17720522b05d" providerId="AD" clId="Web-{C3A80D7E-125D-10BC-DE54-2D471BB6B871}" dt="2020-07-29T22:38:37.547" v="69" actId="20577"/>
          <ac:spMkLst>
            <pc:docMk/>
            <pc:sldMk cId="27086231" sldId="1688"/>
            <ac:spMk id="64" creationId="{0F1AFBAF-7971-4B34-B702-CAAC3E5DAA76}"/>
          </ac:spMkLst>
        </pc:spChg>
        <pc:spChg chg="mod">
          <ac:chgData name="Julie Campbell" userId="S::juliec@audienz.com::df5086f6-13ed-4e69-b43c-17720522b05d" providerId="AD" clId="Web-{C3A80D7E-125D-10BC-DE54-2D471BB6B871}" dt="2020-07-29T22:38:37.610" v="71" actId="20577"/>
          <ac:spMkLst>
            <pc:docMk/>
            <pc:sldMk cId="27086231" sldId="1688"/>
            <ac:spMk id="65" creationId="{08C81601-D31E-45F1-AF34-4E0E98484A07}"/>
          </ac:spMkLst>
        </pc:spChg>
        <pc:spChg chg="mod">
          <ac:chgData name="Julie Campbell" userId="S::juliec@audienz.com::df5086f6-13ed-4e69-b43c-17720522b05d" providerId="AD" clId="Web-{C3A80D7E-125D-10BC-DE54-2D471BB6B871}" dt="2020-07-29T22:38:37.110" v="54" actId="20577"/>
          <ac:spMkLst>
            <pc:docMk/>
            <pc:sldMk cId="27086231" sldId="1688"/>
            <ac:spMk id="66" creationId="{32D76C6A-5030-4AA9-882B-085920BC8D17}"/>
          </ac:spMkLst>
        </pc:spChg>
        <pc:spChg chg="mod">
          <ac:chgData name="Julie Campbell" userId="S::juliec@audienz.com::df5086f6-13ed-4e69-b43c-17720522b05d" providerId="AD" clId="Web-{C3A80D7E-125D-10BC-DE54-2D471BB6B871}" dt="2020-07-29T22:38:37.172" v="56" actId="20577"/>
          <ac:spMkLst>
            <pc:docMk/>
            <pc:sldMk cId="27086231" sldId="1688"/>
            <ac:spMk id="67" creationId="{D7B12016-0B74-443C-A010-C8B7DF83ACEB}"/>
          </ac:spMkLst>
        </pc:spChg>
        <pc:spChg chg="mod">
          <ac:chgData name="Julie Campbell" userId="S::juliec@audienz.com::df5086f6-13ed-4e69-b43c-17720522b05d" providerId="AD" clId="Web-{C3A80D7E-125D-10BC-DE54-2D471BB6B871}" dt="2020-07-29T22:38:37.219" v="58" actId="20577"/>
          <ac:spMkLst>
            <pc:docMk/>
            <pc:sldMk cId="27086231" sldId="1688"/>
            <ac:spMk id="68" creationId="{B9CCF1BC-FA5A-4888-96BF-8707D4FAF542}"/>
          </ac:spMkLst>
        </pc:spChg>
        <pc:spChg chg="mod">
          <ac:chgData name="Julie Campbell" userId="S::juliec@audienz.com::df5086f6-13ed-4e69-b43c-17720522b05d" providerId="AD" clId="Web-{C3A80D7E-125D-10BC-DE54-2D471BB6B871}" dt="2020-07-29T22:38:37.281" v="60" actId="20577"/>
          <ac:spMkLst>
            <pc:docMk/>
            <pc:sldMk cId="27086231" sldId="1688"/>
            <ac:spMk id="69" creationId="{C3D2DD32-86AC-42CF-AAA2-2A7240E6B39E}"/>
          </ac:spMkLst>
        </pc:spChg>
        <pc:spChg chg="mod">
          <ac:chgData name="Julie Campbell" userId="S::juliec@audienz.com::df5086f6-13ed-4e69-b43c-17720522b05d" providerId="AD" clId="Web-{C3A80D7E-125D-10BC-DE54-2D471BB6B871}" dt="2020-07-29T22:38:37.344" v="62" actId="20577"/>
          <ac:spMkLst>
            <pc:docMk/>
            <pc:sldMk cId="27086231" sldId="1688"/>
            <ac:spMk id="70" creationId="{C54D948B-2E9E-4621-B9EA-DA29E045E7C1}"/>
          </ac:spMkLst>
        </pc:spChg>
        <pc:spChg chg="mod">
          <ac:chgData name="Julie Campbell" userId="S::juliec@audienz.com::df5086f6-13ed-4e69-b43c-17720522b05d" providerId="AD" clId="Web-{C3A80D7E-125D-10BC-DE54-2D471BB6B871}" dt="2020-07-29T22:38:37.406" v="64" actId="20577"/>
          <ac:spMkLst>
            <pc:docMk/>
            <pc:sldMk cId="27086231" sldId="1688"/>
            <ac:spMk id="71" creationId="{F3C3F954-99EE-4906-8F05-FDCB18E3FAFA}"/>
          </ac:spMkLst>
        </pc:spChg>
        <pc:spChg chg="mod">
          <ac:chgData name="Julie Campbell" userId="S::juliec@audienz.com::df5086f6-13ed-4e69-b43c-17720522b05d" providerId="AD" clId="Web-{C3A80D7E-125D-10BC-DE54-2D471BB6B871}" dt="2020-07-29T22:38:37.453" v="66" actId="20577"/>
          <ac:spMkLst>
            <pc:docMk/>
            <pc:sldMk cId="27086231" sldId="1688"/>
            <ac:spMk id="72" creationId="{AC20CBFF-7EDB-4677-9306-2ED03DA77328}"/>
          </ac:spMkLst>
        </pc:spChg>
        <pc:spChg chg="mod">
          <ac:chgData name="Julie Campbell" userId="S::juliec@audienz.com::df5086f6-13ed-4e69-b43c-17720522b05d" providerId="AD" clId="Web-{C3A80D7E-125D-10BC-DE54-2D471BB6B871}" dt="2020-07-29T22:38:37.516" v="68" actId="20577"/>
          <ac:spMkLst>
            <pc:docMk/>
            <pc:sldMk cId="27086231" sldId="1688"/>
            <ac:spMk id="73" creationId="{E0B33B66-77E0-488C-B132-DDF6C08FEB23}"/>
          </ac:spMkLst>
        </pc:spChg>
        <pc:spChg chg="mod">
          <ac:chgData name="Julie Campbell" userId="S::juliec@audienz.com::df5086f6-13ed-4e69-b43c-17720522b05d" providerId="AD" clId="Web-{C3A80D7E-125D-10BC-DE54-2D471BB6B871}" dt="2020-07-29T22:38:37.578" v="70" actId="20577"/>
          <ac:spMkLst>
            <pc:docMk/>
            <pc:sldMk cId="27086231" sldId="1688"/>
            <ac:spMk id="74" creationId="{7AF3C942-78CA-47AA-ACE0-C14912A75125}"/>
          </ac:spMkLst>
        </pc:spChg>
        <pc:spChg chg="mod">
          <ac:chgData name="Julie Campbell" userId="S::juliec@audienz.com::df5086f6-13ed-4e69-b43c-17720522b05d" providerId="AD" clId="Web-{C3A80D7E-125D-10BC-DE54-2D471BB6B871}" dt="2020-07-29T22:38:37.641" v="72" actId="20577"/>
          <ac:spMkLst>
            <pc:docMk/>
            <pc:sldMk cId="27086231" sldId="1688"/>
            <ac:spMk id="75" creationId="{28302912-9985-4966-8B47-81AC8BD439E1}"/>
          </ac:spMkLst>
        </pc:spChg>
        <pc:spChg chg="mod">
          <ac:chgData name="Julie Campbell" userId="S::juliec@audienz.com::df5086f6-13ed-4e69-b43c-17720522b05d" providerId="AD" clId="Web-{C3A80D7E-125D-10BC-DE54-2D471BB6B871}" dt="2020-07-29T22:38:37.656" v="73" actId="20577"/>
          <ac:spMkLst>
            <pc:docMk/>
            <pc:sldMk cId="27086231" sldId="1688"/>
            <ac:spMk id="85" creationId="{710CBBBF-36E3-405D-89B1-681F36C2C863}"/>
          </ac:spMkLst>
        </pc:spChg>
        <pc:spChg chg="mod">
          <ac:chgData name="Julie Campbell" userId="S::juliec@audienz.com::df5086f6-13ed-4e69-b43c-17720522b05d" providerId="AD" clId="Web-{C3A80D7E-125D-10BC-DE54-2D471BB6B871}" dt="2020-07-29T22:38:37.688" v="74" actId="20577"/>
          <ac:spMkLst>
            <pc:docMk/>
            <pc:sldMk cId="27086231" sldId="1688"/>
            <ac:spMk id="88" creationId="{E499D3E0-B632-43F2-B68B-17DF516A8902}"/>
          </ac:spMkLst>
        </pc:spChg>
        <pc:spChg chg="mod">
          <ac:chgData name="Julie Campbell" userId="S::juliec@audienz.com::df5086f6-13ed-4e69-b43c-17720522b05d" providerId="AD" clId="Web-{C3A80D7E-125D-10BC-DE54-2D471BB6B871}" dt="2020-07-29T22:38:37.735" v="75" actId="20577"/>
          <ac:spMkLst>
            <pc:docMk/>
            <pc:sldMk cId="27086231" sldId="1688"/>
            <ac:spMk id="90" creationId="{A039B6DE-0B47-41F0-863D-FE092E5208DC}"/>
          </ac:spMkLst>
        </pc:spChg>
        <pc:spChg chg="mod">
          <ac:chgData name="Julie Campbell" userId="S::juliec@audienz.com::df5086f6-13ed-4e69-b43c-17720522b05d" providerId="AD" clId="Web-{C3A80D7E-125D-10BC-DE54-2D471BB6B871}" dt="2020-07-29T22:38:37.766" v="76" actId="20577"/>
          <ac:spMkLst>
            <pc:docMk/>
            <pc:sldMk cId="27086231" sldId="1688"/>
            <ac:spMk id="91" creationId="{18505EE6-E088-4B42-8283-C6B2EB68F266}"/>
          </ac:spMkLst>
        </pc:spChg>
        <pc:spChg chg="mod">
          <ac:chgData name="Julie Campbell" userId="S::juliec@audienz.com::df5086f6-13ed-4e69-b43c-17720522b05d" providerId="AD" clId="Web-{C3A80D7E-125D-10BC-DE54-2D471BB6B871}" dt="2020-07-29T22:38:37.797" v="77" actId="20577"/>
          <ac:spMkLst>
            <pc:docMk/>
            <pc:sldMk cId="27086231" sldId="1688"/>
            <ac:spMk id="100" creationId="{FDA79A73-83C4-486D-904E-4FDFA30C4107}"/>
          </ac:spMkLst>
        </pc:spChg>
        <pc:spChg chg="mod">
          <ac:chgData name="Julie Campbell" userId="S::juliec@audienz.com::df5086f6-13ed-4e69-b43c-17720522b05d" providerId="AD" clId="Web-{C3A80D7E-125D-10BC-DE54-2D471BB6B871}" dt="2020-07-29T22:38:36.672" v="31" actId="20577"/>
          <ac:spMkLst>
            <pc:docMk/>
            <pc:sldMk cId="27086231" sldId="1688"/>
            <ac:spMk id="113" creationId="{CCC518A6-D532-44F9-B46B-A6C4722F4A51}"/>
          </ac:spMkLst>
        </pc:spChg>
      </pc:sldChg>
      <pc:sldChg chg="modSp">
        <pc:chgData name="Julie Campbell" userId="S::juliec@audienz.com::df5086f6-13ed-4e69-b43c-17720522b05d" providerId="AD" clId="Web-{C3A80D7E-125D-10BC-DE54-2D471BB6B871}" dt="2020-07-29T22:38:41.797" v="100" actId="20577"/>
        <pc:sldMkLst>
          <pc:docMk/>
          <pc:sldMk cId="3725789462" sldId="1689"/>
        </pc:sldMkLst>
        <pc:spChg chg="mod">
          <ac:chgData name="Julie Campbell" userId="S::juliec@audienz.com::df5086f6-13ed-4e69-b43c-17720522b05d" providerId="AD" clId="Web-{C3A80D7E-125D-10BC-DE54-2D471BB6B871}" dt="2020-07-29T22:38:41.516" v="81" actId="20577"/>
          <ac:spMkLst>
            <pc:docMk/>
            <pc:sldMk cId="3725789462" sldId="1689"/>
            <ac:spMk id="2" creationId="{73F0693B-FA6D-45DE-9A34-7919B2A20B30}"/>
          </ac:spMkLst>
        </pc:spChg>
        <pc:spChg chg="mod">
          <ac:chgData name="Julie Campbell" userId="S::juliec@audienz.com::df5086f6-13ed-4e69-b43c-17720522b05d" providerId="AD" clId="Web-{C3A80D7E-125D-10BC-DE54-2D471BB6B871}" dt="2020-07-29T22:38:41.485" v="79" actId="20577"/>
          <ac:spMkLst>
            <pc:docMk/>
            <pc:sldMk cId="3725789462" sldId="1689"/>
            <ac:spMk id="18" creationId="{E007AEFE-C358-47D6-AF49-D740AC4526DF}"/>
          </ac:spMkLst>
        </pc:spChg>
        <pc:spChg chg="mod">
          <ac:chgData name="Julie Campbell" userId="S::juliec@audienz.com::df5086f6-13ed-4e69-b43c-17720522b05d" providerId="AD" clId="Web-{C3A80D7E-125D-10BC-DE54-2D471BB6B871}" dt="2020-07-29T22:38:41.594" v="87" actId="20577"/>
          <ac:spMkLst>
            <pc:docMk/>
            <pc:sldMk cId="3725789462" sldId="1689"/>
            <ac:spMk id="23" creationId="{317020CD-4974-4A32-82F6-B4EC1A967F39}"/>
          </ac:spMkLst>
        </pc:spChg>
        <pc:spChg chg="mod">
          <ac:chgData name="Julie Campbell" userId="S::juliec@audienz.com::df5086f6-13ed-4e69-b43c-17720522b05d" providerId="AD" clId="Web-{C3A80D7E-125D-10BC-DE54-2D471BB6B871}" dt="2020-07-29T22:38:41.625" v="89" actId="20577"/>
          <ac:spMkLst>
            <pc:docMk/>
            <pc:sldMk cId="3725789462" sldId="1689"/>
            <ac:spMk id="24" creationId="{C66A0CF7-C111-4FA4-A1B2-FFAB2B858500}"/>
          </ac:spMkLst>
        </pc:spChg>
        <pc:spChg chg="mod">
          <ac:chgData name="Julie Campbell" userId="S::juliec@audienz.com::df5086f6-13ed-4e69-b43c-17720522b05d" providerId="AD" clId="Web-{C3A80D7E-125D-10BC-DE54-2D471BB6B871}" dt="2020-07-29T22:38:41.563" v="85" actId="20577"/>
          <ac:spMkLst>
            <pc:docMk/>
            <pc:sldMk cId="3725789462" sldId="1689"/>
            <ac:spMk id="25" creationId="{38AB8FB4-4110-4701-9FB0-DCB0E1F6A50E}"/>
          </ac:spMkLst>
        </pc:spChg>
        <pc:spChg chg="mod">
          <ac:chgData name="Julie Campbell" userId="S::juliec@audienz.com::df5086f6-13ed-4e69-b43c-17720522b05d" providerId="AD" clId="Web-{C3A80D7E-125D-10BC-DE54-2D471BB6B871}" dt="2020-07-29T22:38:41.688" v="93" actId="20577"/>
          <ac:spMkLst>
            <pc:docMk/>
            <pc:sldMk cId="3725789462" sldId="1689"/>
            <ac:spMk id="26" creationId="{FBCFB994-A618-4880-8A39-6B9E15DB57B0}"/>
          </ac:spMkLst>
        </pc:spChg>
        <pc:spChg chg="mod">
          <ac:chgData name="Julie Campbell" userId="S::juliec@audienz.com::df5086f6-13ed-4e69-b43c-17720522b05d" providerId="AD" clId="Web-{C3A80D7E-125D-10BC-DE54-2D471BB6B871}" dt="2020-07-29T22:38:41.500" v="80" actId="20577"/>
          <ac:spMkLst>
            <pc:docMk/>
            <pc:sldMk cId="3725789462" sldId="1689"/>
            <ac:spMk id="50" creationId="{0ABB54F0-55D4-4744-B112-1BD88200E0A6}"/>
          </ac:spMkLst>
        </pc:spChg>
        <pc:spChg chg="mod">
          <ac:chgData name="Julie Campbell" userId="S::juliec@audienz.com::df5086f6-13ed-4e69-b43c-17720522b05d" providerId="AD" clId="Web-{C3A80D7E-125D-10BC-DE54-2D471BB6B871}" dt="2020-07-29T22:38:41.657" v="91" actId="20577"/>
          <ac:spMkLst>
            <pc:docMk/>
            <pc:sldMk cId="3725789462" sldId="1689"/>
            <ac:spMk id="59" creationId="{84032AAB-C561-405B-9053-E1C0B3265075}"/>
          </ac:spMkLst>
        </pc:spChg>
        <pc:spChg chg="mod">
          <ac:chgData name="Julie Campbell" userId="S::juliec@audienz.com::df5086f6-13ed-4e69-b43c-17720522b05d" providerId="AD" clId="Web-{C3A80D7E-125D-10BC-DE54-2D471BB6B871}" dt="2020-07-29T22:38:41.719" v="95" actId="20577"/>
          <ac:spMkLst>
            <pc:docMk/>
            <pc:sldMk cId="3725789462" sldId="1689"/>
            <ac:spMk id="60" creationId="{9D43F8EE-BDFD-44E7-9EB7-876058A335CA}"/>
          </ac:spMkLst>
        </pc:spChg>
        <pc:spChg chg="mod">
          <ac:chgData name="Julie Campbell" userId="S::juliec@audienz.com::df5086f6-13ed-4e69-b43c-17720522b05d" providerId="AD" clId="Web-{C3A80D7E-125D-10BC-DE54-2D471BB6B871}" dt="2020-07-29T22:38:41.610" v="88" actId="20577"/>
          <ac:spMkLst>
            <pc:docMk/>
            <pc:sldMk cId="3725789462" sldId="1689"/>
            <ac:spMk id="66" creationId="{32D76C6A-5030-4AA9-882B-085920BC8D17}"/>
          </ac:spMkLst>
        </pc:spChg>
        <pc:spChg chg="mod">
          <ac:chgData name="Julie Campbell" userId="S::juliec@audienz.com::df5086f6-13ed-4e69-b43c-17720522b05d" providerId="AD" clId="Web-{C3A80D7E-125D-10BC-DE54-2D471BB6B871}" dt="2020-07-29T22:38:41.672" v="92" actId="20577"/>
          <ac:spMkLst>
            <pc:docMk/>
            <pc:sldMk cId="3725789462" sldId="1689"/>
            <ac:spMk id="69" creationId="{C3D2DD32-86AC-42CF-AAA2-2A7240E6B39E}"/>
          </ac:spMkLst>
        </pc:spChg>
        <pc:spChg chg="mod">
          <ac:chgData name="Julie Campbell" userId="S::juliec@audienz.com::df5086f6-13ed-4e69-b43c-17720522b05d" providerId="AD" clId="Web-{C3A80D7E-125D-10BC-DE54-2D471BB6B871}" dt="2020-07-29T22:38:41.719" v="96" actId="20577"/>
          <ac:spMkLst>
            <pc:docMk/>
            <pc:sldMk cId="3725789462" sldId="1689"/>
            <ac:spMk id="70" creationId="{C54D948B-2E9E-4621-B9EA-DA29E045E7C1}"/>
          </ac:spMkLst>
        </pc:spChg>
        <pc:spChg chg="mod">
          <ac:chgData name="Julie Campbell" userId="S::juliec@audienz.com::df5086f6-13ed-4e69-b43c-17720522b05d" providerId="AD" clId="Web-{C3A80D7E-125D-10BC-DE54-2D471BB6B871}" dt="2020-07-29T22:38:41.735" v="97" actId="20577"/>
          <ac:spMkLst>
            <pc:docMk/>
            <pc:sldMk cId="3725789462" sldId="1689"/>
            <ac:spMk id="85" creationId="{710CBBBF-36E3-405D-89B1-681F36C2C863}"/>
          </ac:spMkLst>
        </pc:spChg>
        <pc:spChg chg="mod">
          <ac:chgData name="Julie Campbell" userId="S::juliec@audienz.com::df5086f6-13ed-4e69-b43c-17720522b05d" providerId="AD" clId="Web-{C3A80D7E-125D-10BC-DE54-2D471BB6B871}" dt="2020-07-29T22:38:41.750" v="98" actId="20577"/>
          <ac:spMkLst>
            <pc:docMk/>
            <pc:sldMk cId="3725789462" sldId="1689"/>
            <ac:spMk id="91" creationId="{5ACD33E3-DFB3-4969-B841-E4CF89E42A59}"/>
          </ac:spMkLst>
        </pc:spChg>
        <pc:spChg chg="mod">
          <ac:chgData name="Julie Campbell" userId="S::juliec@audienz.com::df5086f6-13ed-4e69-b43c-17720522b05d" providerId="AD" clId="Web-{C3A80D7E-125D-10BC-DE54-2D471BB6B871}" dt="2020-07-29T22:38:41.782" v="99" actId="20577"/>
          <ac:spMkLst>
            <pc:docMk/>
            <pc:sldMk cId="3725789462" sldId="1689"/>
            <ac:spMk id="93" creationId="{499085B7-7B10-46EF-938D-ECA4B40ECE9A}"/>
          </ac:spMkLst>
        </pc:spChg>
        <pc:spChg chg="mod">
          <ac:chgData name="Julie Campbell" userId="S::juliec@audienz.com::df5086f6-13ed-4e69-b43c-17720522b05d" providerId="AD" clId="Web-{C3A80D7E-125D-10BC-DE54-2D471BB6B871}" dt="2020-07-29T22:38:41.797" v="100" actId="20577"/>
          <ac:spMkLst>
            <pc:docMk/>
            <pc:sldMk cId="3725789462" sldId="1689"/>
            <ac:spMk id="94" creationId="{9BC90C68-DB61-4A8D-B570-1ACAE7EE2216}"/>
          </ac:spMkLst>
        </pc:spChg>
        <pc:spChg chg="mod">
          <ac:chgData name="Julie Campbell" userId="S::juliec@audienz.com::df5086f6-13ed-4e69-b43c-17720522b05d" providerId="AD" clId="Web-{C3A80D7E-125D-10BC-DE54-2D471BB6B871}" dt="2020-07-29T22:38:41.547" v="83" actId="20577"/>
          <ac:spMkLst>
            <pc:docMk/>
            <pc:sldMk cId="3725789462" sldId="1689"/>
            <ac:spMk id="113" creationId="{CCC518A6-D532-44F9-B46B-A6C4722F4A51}"/>
          </ac:spMkLst>
        </pc:spChg>
      </pc:sldChg>
      <pc:sldChg chg="modSp">
        <pc:chgData name="Julie Campbell" userId="S::juliec@audienz.com::df5086f6-13ed-4e69-b43c-17720522b05d" providerId="AD" clId="Web-{C3A80D7E-125D-10BC-DE54-2D471BB6B871}" dt="2020-07-29T22:38:47.016" v="147" actId="20577"/>
        <pc:sldMkLst>
          <pc:docMk/>
          <pc:sldMk cId="3135955734" sldId="1690"/>
        </pc:sldMkLst>
        <pc:spChg chg="mod">
          <ac:chgData name="Julie Campbell" userId="S::juliec@audienz.com::df5086f6-13ed-4e69-b43c-17720522b05d" providerId="AD" clId="Web-{C3A80D7E-125D-10BC-DE54-2D471BB6B871}" dt="2020-07-29T22:38:46.094" v="107" actId="20577"/>
          <ac:spMkLst>
            <pc:docMk/>
            <pc:sldMk cId="3135955734" sldId="1690"/>
            <ac:spMk id="2" creationId="{73F0693B-FA6D-45DE-9A34-7919B2A20B30}"/>
          </ac:spMkLst>
        </pc:spChg>
        <pc:spChg chg="mod">
          <ac:chgData name="Julie Campbell" userId="S::juliec@audienz.com::df5086f6-13ed-4e69-b43c-17720522b05d" providerId="AD" clId="Web-{C3A80D7E-125D-10BC-DE54-2D471BB6B871}" dt="2020-07-29T22:38:45.829" v="101" actId="20577"/>
          <ac:spMkLst>
            <pc:docMk/>
            <pc:sldMk cId="3135955734" sldId="1690"/>
            <ac:spMk id="18" creationId="{E007AEFE-C358-47D6-AF49-D740AC4526DF}"/>
          </ac:spMkLst>
        </pc:spChg>
        <pc:spChg chg="mod">
          <ac:chgData name="Julie Campbell" userId="S::juliec@audienz.com::df5086f6-13ed-4e69-b43c-17720522b05d" providerId="AD" clId="Web-{C3A80D7E-125D-10BC-DE54-2D471BB6B871}" dt="2020-07-29T22:38:46.250" v="117" actId="20577"/>
          <ac:spMkLst>
            <pc:docMk/>
            <pc:sldMk cId="3135955734" sldId="1690"/>
            <ac:spMk id="23" creationId="{317020CD-4974-4A32-82F6-B4EC1A967F39}"/>
          </ac:spMkLst>
        </pc:spChg>
        <pc:spChg chg="mod">
          <ac:chgData name="Julie Campbell" userId="S::juliec@audienz.com::df5086f6-13ed-4e69-b43c-17720522b05d" providerId="AD" clId="Web-{C3A80D7E-125D-10BC-DE54-2D471BB6B871}" dt="2020-07-29T22:38:46.422" v="123" actId="20577"/>
          <ac:spMkLst>
            <pc:docMk/>
            <pc:sldMk cId="3135955734" sldId="1690"/>
            <ac:spMk id="24" creationId="{C66A0CF7-C111-4FA4-A1B2-FFAB2B858500}"/>
          </ac:spMkLst>
        </pc:spChg>
        <pc:spChg chg="mod">
          <ac:chgData name="Julie Campbell" userId="S::juliec@audienz.com::df5086f6-13ed-4e69-b43c-17720522b05d" providerId="AD" clId="Web-{C3A80D7E-125D-10BC-DE54-2D471BB6B871}" dt="2020-07-29T22:38:46.141" v="111" actId="20577"/>
          <ac:spMkLst>
            <pc:docMk/>
            <pc:sldMk cId="3135955734" sldId="1690"/>
            <ac:spMk id="25" creationId="{38AB8FB4-4110-4701-9FB0-DCB0E1F6A50E}"/>
          </ac:spMkLst>
        </pc:spChg>
        <pc:spChg chg="mod">
          <ac:chgData name="Julie Campbell" userId="S::juliec@audienz.com::df5086f6-13ed-4e69-b43c-17720522b05d" providerId="AD" clId="Web-{C3A80D7E-125D-10BC-DE54-2D471BB6B871}" dt="2020-07-29T22:38:46.204" v="113" actId="20577"/>
          <ac:spMkLst>
            <pc:docMk/>
            <pc:sldMk cId="3135955734" sldId="1690"/>
            <ac:spMk id="33" creationId="{A1986ED2-1924-4A5F-9CF0-067810B2F514}"/>
          </ac:spMkLst>
        </pc:spChg>
        <pc:spChg chg="mod">
          <ac:chgData name="Julie Campbell" userId="S::juliec@audienz.com::df5086f6-13ed-4e69-b43c-17720522b05d" providerId="AD" clId="Web-{C3A80D7E-125D-10BC-DE54-2D471BB6B871}" dt="2020-07-29T22:38:46.797" v="139" actId="20577"/>
          <ac:spMkLst>
            <pc:docMk/>
            <pc:sldMk cId="3135955734" sldId="1690"/>
            <ac:spMk id="35" creationId="{B5AC6A5A-C223-4702-94C2-EE2036D3DAA5}"/>
          </ac:spMkLst>
        </pc:spChg>
        <pc:spChg chg="mod">
          <ac:chgData name="Julie Campbell" userId="S::juliec@audienz.com::df5086f6-13ed-4e69-b43c-17720522b05d" providerId="AD" clId="Web-{C3A80D7E-125D-10BC-DE54-2D471BB6B871}" dt="2020-07-29T22:38:46.719" v="135" actId="20577"/>
          <ac:spMkLst>
            <pc:docMk/>
            <pc:sldMk cId="3135955734" sldId="1690"/>
            <ac:spMk id="36" creationId="{D10B55A4-BB3D-4751-B60C-F95CA5627748}"/>
          </ac:spMkLst>
        </pc:spChg>
        <pc:spChg chg="mod">
          <ac:chgData name="Julie Campbell" userId="S::juliec@audienz.com::df5086f6-13ed-4e69-b43c-17720522b05d" providerId="AD" clId="Web-{C3A80D7E-125D-10BC-DE54-2D471BB6B871}" dt="2020-07-29T22:38:46.235" v="115" actId="20577"/>
          <ac:spMkLst>
            <pc:docMk/>
            <pc:sldMk cId="3135955734" sldId="1690"/>
            <ac:spMk id="38" creationId="{42656321-4F62-4D89-B533-034A6461268A}"/>
          </ac:spMkLst>
        </pc:spChg>
        <pc:spChg chg="mod">
          <ac:chgData name="Julie Campbell" userId="S::juliec@audienz.com::df5086f6-13ed-4e69-b43c-17720522b05d" providerId="AD" clId="Web-{C3A80D7E-125D-10BC-DE54-2D471BB6B871}" dt="2020-07-29T22:38:46.532" v="127" actId="20577"/>
          <ac:spMkLst>
            <pc:docMk/>
            <pc:sldMk cId="3135955734" sldId="1690"/>
            <ac:spMk id="40" creationId="{26AF4DFA-74EF-47BA-9A50-E4E29F98AF39}"/>
          </ac:spMkLst>
        </pc:spChg>
        <pc:spChg chg="mod">
          <ac:chgData name="Julie Campbell" userId="S::juliec@audienz.com::df5086f6-13ed-4e69-b43c-17720522b05d" providerId="AD" clId="Web-{C3A80D7E-125D-10BC-DE54-2D471BB6B871}" dt="2020-07-29T22:38:46.625" v="131" actId="20577"/>
          <ac:spMkLst>
            <pc:docMk/>
            <pc:sldMk cId="3135955734" sldId="1690"/>
            <ac:spMk id="41" creationId="{21A0A3C4-D50B-41E7-94E9-0805D9F6F75E}"/>
          </ac:spMkLst>
        </pc:spChg>
        <pc:spChg chg="mod">
          <ac:chgData name="Julie Campbell" userId="S::juliec@audienz.com::df5086f6-13ed-4e69-b43c-17720522b05d" providerId="AD" clId="Web-{C3A80D7E-125D-10BC-DE54-2D471BB6B871}" dt="2020-07-29T22:38:46.313" v="119" actId="20577"/>
          <ac:spMkLst>
            <pc:docMk/>
            <pc:sldMk cId="3135955734" sldId="1690"/>
            <ac:spMk id="42" creationId="{4048B177-5422-4B52-AEC3-258D51A5A25D}"/>
          </ac:spMkLst>
        </pc:spChg>
        <pc:spChg chg="mod">
          <ac:chgData name="Julie Campbell" userId="S::juliec@audienz.com::df5086f6-13ed-4e69-b43c-17720522b05d" providerId="AD" clId="Web-{C3A80D7E-125D-10BC-DE54-2D471BB6B871}" dt="2020-07-29T22:38:46.360" v="121" actId="20577"/>
          <ac:spMkLst>
            <pc:docMk/>
            <pc:sldMk cId="3135955734" sldId="1690"/>
            <ac:spMk id="43" creationId="{DF77F376-939E-4670-BE01-1B6FE98C809A}"/>
          </ac:spMkLst>
        </pc:spChg>
        <pc:spChg chg="mod">
          <ac:chgData name="Julie Campbell" userId="S::juliec@audienz.com::df5086f6-13ed-4e69-b43c-17720522b05d" providerId="AD" clId="Web-{C3A80D7E-125D-10BC-DE54-2D471BB6B871}" dt="2020-07-29T22:38:45.875" v="102" actId="20577"/>
          <ac:spMkLst>
            <pc:docMk/>
            <pc:sldMk cId="3135955734" sldId="1690"/>
            <ac:spMk id="50" creationId="{0ABB54F0-55D4-4744-B112-1BD88200E0A6}"/>
          </ac:spMkLst>
        </pc:spChg>
        <pc:spChg chg="mod">
          <ac:chgData name="Julie Campbell" userId="S::juliec@audienz.com::df5086f6-13ed-4e69-b43c-17720522b05d" providerId="AD" clId="Web-{C3A80D7E-125D-10BC-DE54-2D471BB6B871}" dt="2020-07-29T22:38:45.922" v="103" actId="20577"/>
          <ac:spMkLst>
            <pc:docMk/>
            <pc:sldMk cId="3135955734" sldId="1690"/>
            <ac:spMk id="52" creationId="{5CE9F0ED-38FB-45C2-B15F-653C2D9F81C1}"/>
          </ac:spMkLst>
        </pc:spChg>
        <pc:spChg chg="mod">
          <ac:chgData name="Julie Campbell" userId="S::juliec@audienz.com::df5086f6-13ed-4e69-b43c-17720522b05d" providerId="AD" clId="Web-{C3A80D7E-125D-10BC-DE54-2D471BB6B871}" dt="2020-07-29T22:38:45.969" v="104" actId="20577"/>
          <ac:spMkLst>
            <pc:docMk/>
            <pc:sldMk cId="3135955734" sldId="1690"/>
            <ac:spMk id="53" creationId="{B23EA787-E5E7-4684-89B3-A429CBA82387}"/>
          </ac:spMkLst>
        </pc:spChg>
        <pc:spChg chg="mod">
          <ac:chgData name="Julie Campbell" userId="S::juliec@audienz.com::df5086f6-13ed-4e69-b43c-17720522b05d" providerId="AD" clId="Web-{C3A80D7E-125D-10BC-DE54-2D471BB6B871}" dt="2020-07-29T22:38:46.016" v="105" actId="20577"/>
          <ac:spMkLst>
            <pc:docMk/>
            <pc:sldMk cId="3135955734" sldId="1690"/>
            <ac:spMk id="57" creationId="{C641806A-320C-4EB7-80BD-6C7B18F0AF2E}"/>
          </ac:spMkLst>
        </pc:spChg>
        <pc:spChg chg="mod">
          <ac:chgData name="Julie Campbell" userId="S::juliec@audienz.com::df5086f6-13ed-4e69-b43c-17720522b05d" providerId="AD" clId="Web-{C3A80D7E-125D-10BC-DE54-2D471BB6B871}" dt="2020-07-29T22:38:46.063" v="106" actId="20577"/>
          <ac:spMkLst>
            <pc:docMk/>
            <pc:sldMk cId="3135955734" sldId="1690"/>
            <ac:spMk id="58" creationId="{9E91B592-CCDC-44B5-9B8F-2F35F8D38AE6}"/>
          </ac:spMkLst>
        </pc:spChg>
        <pc:spChg chg="mod">
          <ac:chgData name="Julie Campbell" userId="S::juliec@audienz.com::df5086f6-13ed-4e69-b43c-17720522b05d" providerId="AD" clId="Web-{C3A80D7E-125D-10BC-DE54-2D471BB6B871}" dt="2020-07-29T22:38:46.469" v="125" actId="20577"/>
          <ac:spMkLst>
            <pc:docMk/>
            <pc:sldMk cId="3135955734" sldId="1690"/>
            <ac:spMk id="59" creationId="{84032AAB-C561-405B-9053-E1C0B3265075}"/>
          </ac:spMkLst>
        </pc:spChg>
        <pc:spChg chg="mod">
          <ac:chgData name="Julie Campbell" userId="S::juliec@audienz.com::df5086f6-13ed-4e69-b43c-17720522b05d" providerId="AD" clId="Web-{C3A80D7E-125D-10BC-DE54-2D471BB6B871}" dt="2020-07-29T22:38:46.563" v="129" actId="20577"/>
          <ac:spMkLst>
            <pc:docMk/>
            <pc:sldMk cId="3135955734" sldId="1690"/>
            <ac:spMk id="61" creationId="{01AC04C6-0E00-4A09-BB52-FE9B93C6E66E}"/>
          </ac:spMkLst>
        </pc:spChg>
        <pc:spChg chg="mod">
          <ac:chgData name="Julie Campbell" userId="S::juliec@audienz.com::df5086f6-13ed-4e69-b43c-17720522b05d" providerId="AD" clId="Web-{C3A80D7E-125D-10BC-DE54-2D471BB6B871}" dt="2020-07-29T22:38:46.657" v="133" actId="20577"/>
          <ac:spMkLst>
            <pc:docMk/>
            <pc:sldMk cId="3135955734" sldId="1690"/>
            <ac:spMk id="62" creationId="{F8FA9DB4-8B39-443C-BD0D-10DE927ABEE4}"/>
          </ac:spMkLst>
        </pc:spChg>
        <pc:spChg chg="mod">
          <ac:chgData name="Julie Campbell" userId="S::juliec@audienz.com::df5086f6-13ed-4e69-b43c-17720522b05d" providerId="AD" clId="Web-{C3A80D7E-125D-10BC-DE54-2D471BB6B871}" dt="2020-07-29T22:38:46.750" v="137" actId="20577"/>
          <ac:spMkLst>
            <pc:docMk/>
            <pc:sldMk cId="3135955734" sldId="1690"/>
            <ac:spMk id="63" creationId="{CE4555EF-C7C3-4DFE-B32C-BFC059D3C8EB}"/>
          </ac:spMkLst>
        </pc:spChg>
        <pc:spChg chg="mod">
          <ac:chgData name="Julie Campbell" userId="S::juliec@audienz.com::df5086f6-13ed-4e69-b43c-17720522b05d" providerId="AD" clId="Web-{C3A80D7E-125D-10BC-DE54-2D471BB6B871}" dt="2020-07-29T22:38:46.829" v="141" actId="20577"/>
          <ac:spMkLst>
            <pc:docMk/>
            <pc:sldMk cId="3135955734" sldId="1690"/>
            <ac:spMk id="65" creationId="{08C81601-D31E-45F1-AF34-4E0E98484A07}"/>
          </ac:spMkLst>
        </pc:spChg>
        <pc:spChg chg="mod">
          <ac:chgData name="Julie Campbell" userId="S::juliec@audienz.com::df5086f6-13ed-4e69-b43c-17720522b05d" providerId="AD" clId="Web-{C3A80D7E-125D-10BC-DE54-2D471BB6B871}" dt="2020-07-29T22:38:46.282" v="118" actId="20577"/>
          <ac:spMkLst>
            <pc:docMk/>
            <pc:sldMk cId="3135955734" sldId="1690"/>
            <ac:spMk id="66" creationId="{32D76C6A-5030-4AA9-882B-085920BC8D17}"/>
          </ac:spMkLst>
        </pc:spChg>
        <pc:spChg chg="mod">
          <ac:chgData name="Julie Campbell" userId="S::juliec@audienz.com::df5086f6-13ed-4e69-b43c-17720522b05d" providerId="AD" clId="Web-{C3A80D7E-125D-10BC-DE54-2D471BB6B871}" dt="2020-07-29T22:38:46.344" v="120" actId="20577"/>
          <ac:spMkLst>
            <pc:docMk/>
            <pc:sldMk cId="3135955734" sldId="1690"/>
            <ac:spMk id="67" creationId="{D7B12016-0B74-443C-A010-C8B7DF83ACEB}"/>
          </ac:spMkLst>
        </pc:spChg>
        <pc:spChg chg="mod">
          <ac:chgData name="Julie Campbell" userId="S::juliec@audienz.com::df5086f6-13ed-4e69-b43c-17720522b05d" providerId="AD" clId="Web-{C3A80D7E-125D-10BC-DE54-2D471BB6B871}" dt="2020-07-29T22:38:46.391" v="122" actId="20577"/>
          <ac:spMkLst>
            <pc:docMk/>
            <pc:sldMk cId="3135955734" sldId="1690"/>
            <ac:spMk id="68" creationId="{B9CCF1BC-FA5A-4888-96BF-8707D4FAF542}"/>
          </ac:spMkLst>
        </pc:spChg>
        <pc:spChg chg="mod">
          <ac:chgData name="Julie Campbell" userId="S::juliec@audienz.com::df5086f6-13ed-4e69-b43c-17720522b05d" providerId="AD" clId="Web-{C3A80D7E-125D-10BC-DE54-2D471BB6B871}" dt="2020-07-29T22:38:46.500" v="126" actId="20577"/>
          <ac:spMkLst>
            <pc:docMk/>
            <pc:sldMk cId="3135955734" sldId="1690"/>
            <ac:spMk id="69" creationId="{C3D2DD32-86AC-42CF-AAA2-2A7240E6B39E}"/>
          </ac:spMkLst>
        </pc:spChg>
        <pc:spChg chg="mod">
          <ac:chgData name="Julie Campbell" userId="S::juliec@audienz.com::df5086f6-13ed-4e69-b43c-17720522b05d" providerId="AD" clId="Web-{C3A80D7E-125D-10BC-DE54-2D471BB6B871}" dt="2020-07-29T22:38:46.594" v="130" actId="20577"/>
          <ac:spMkLst>
            <pc:docMk/>
            <pc:sldMk cId="3135955734" sldId="1690"/>
            <ac:spMk id="71" creationId="{F3C3F954-99EE-4906-8F05-FDCB18E3FAFA}"/>
          </ac:spMkLst>
        </pc:spChg>
        <pc:spChg chg="mod">
          <ac:chgData name="Julie Campbell" userId="S::juliec@audienz.com::df5086f6-13ed-4e69-b43c-17720522b05d" providerId="AD" clId="Web-{C3A80D7E-125D-10BC-DE54-2D471BB6B871}" dt="2020-07-29T22:38:46.688" v="134" actId="20577"/>
          <ac:spMkLst>
            <pc:docMk/>
            <pc:sldMk cId="3135955734" sldId="1690"/>
            <ac:spMk id="72" creationId="{AC20CBFF-7EDB-4677-9306-2ED03DA77328}"/>
          </ac:spMkLst>
        </pc:spChg>
        <pc:spChg chg="mod">
          <ac:chgData name="Julie Campbell" userId="S::juliec@audienz.com::df5086f6-13ed-4e69-b43c-17720522b05d" providerId="AD" clId="Web-{C3A80D7E-125D-10BC-DE54-2D471BB6B871}" dt="2020-07-29T22:38:46.782" v="138" actId="20577"/>
          <ac:spMkLst>
            <pc:docMk/>
            <pc:sldMk cId="3135955734" sldId="1690"/>
            <ac:spMk id="73" creationId="{E0B33B66-77E0-488C-B132-DDF6C08FEB23}"/>
          </ac:spMkLst>
        </pc:spChg>
        <pc:spChg chg="mod">
          <ac:chgData name="Julie Campbell" userId="S::juliec@audienz.com::df5086f6-13ed-4e69-b43c-17720522b05d" providerId="AD" clId="Web-{C3A80D7E-125D-10BC-DE54-2D471BB6B871}" dt="2020-07-29T22:38:46.860" v="142" actId="20577"/>
          <ac:spMkLst>
            <pc:docMk/>
            <pc:sldMk cId="3135955734" sldId="1690"/>
            <ac:spMk id="75" creationId="{28302912-9985-4966-8B47-81AC8BD439E1}"/>
          </ac:spMkLst>
        </pc:spChg>
        <pc:spChg chg="mod">
          <ac:chgData name="Julie Campbell" userId="S::juliec@audienz.com::df5086f6-13ed-4e69-b43c-17720522b05d" providerId="AD" clId="Web-{C3A80D7E-125D-10BC-DE54-2D471BB6B871}" dt="2020-07-29T22:38:46.891" v="143" actId="20577"/>
          <ac:spMkLst>
            <pc:docMk/>
            <pc:sldMk cId="3135955734" sldId="1690"/>
            <ac:spMk id="85" creationId="{710CBBBF-36E3-405D-89B1-681F36C2C863}"/>
          </ac:spMkLst>
        </pc:spChg>
        <pc:spChg chg="mod">
          <ac:chgData name="Julie Campbell" userId="S::juliec@audienz.com::df5086f6-13ed-4e69-b43c-17720522b05d" providerId="AD" clId="Web-{C3A80D7E-125D-10BC-DE54-2D471BB6B871}" dt="2020-07-29T22:38:46.907" v="144" actId="20577"/>
          <ac:spMkLst>
            <pc:docMk/>
            <pc:sldMk cId="3135955734" sldId="1690"/>
            <ac:spMk id="91" creationId="{B05B1DD1-DD3B-4245-BAA9-1C3683F18415}"/>
          </ac:spMkLst>
        </pc:spChg>
        <pc:spChg chg="mod">
          <ac:chgData name="Julie Campbell" userId="S::juliec@audienz.com::df5086f6-13ed-4e69-b43c-17720522b05d" providerId="AD" clId="Web-{C3A80D7E-125D-10BC-DE54-2D471BB6B871}" dt="2020-07-29T22:38:46.938" v="145" actId="20577"/>
          <ac:spMkLst>
            <pc:docMk/>
            <pc:sldMk cId="3135955734" sldId="1690"/>
            <ac:spMk id="93" creationId="{4D1849F0-FC1B-4717-9B4A-97A9009CE98F}"/>
          </ac:spMkLst>
        </pc:spChg>
        <pc:spChg chg="mod">
          <ac:chgData name="Julie Campbell" userId="S::juliec@audienz.com::df5086f6-13ed-4e69-b43c-17720522b05d" providerId="AD" clId="Web-{C3A80D7E-125D-10BC-DE54-2D471BB6B871}" dt="2020-07-29T22:38:46.985" v="146" actId="20577"/>
          <ac:spMkLst>
            <pc:docMk/>
            <pc:sldMk cId="3135955734" sldId="1690"/>
            <ac:spMk id="94" creationId="{C29B70D2-05CA-4F31-9B07-C9C3A6E9ABD5}"/>
          </ac:spMkLst>
        </pc:spChg>
        <pc:spChg chg="mod">
          <ac:chgData name="Julie Campbell" userId="S::juliec@audienz.com::df5086f6-13ed-4e69-b43c-17720522b05d" providerId="AD" clId="Web-{C3A80D7E-125D-10BC-DE54-2D471BB6B871}" dt="2020-07-29T22:38:47.016" v="147" actId="20577"/>
          <ac:spMkLst>
            <pc:docMk/>
            <pc:sldMk cId="3135955734" sldId="1690"/>
            <ac:spMk id="95" creationId="{7CB66DF3-679C-48F7-8060-5F803943ED42}"/>
          </ac:spMkLst>
        </pc:spChg>
        <pc:spChg chg="mod">
          <ac:chgData name="Julie Campbell" userId="S::juliec@audienz.com::df5086f6-13ed-4e69-b43c-17720522b05d" providerId="AD" clId="Web-{C3A80D7E-125D-10BC-DE54-2D471BB6B871}" dt="2020-07-29T22:38:46.110" v="109" actId="20577"/>
          <ac:spMkLst>
            <pc:docMk/>
            <pc:sldMk cId="3135955734" sldId="1690"/>
            <ac:spMk id="113" creationId="{CCC518A6-D532-44F9-B46B-A6C4722F4A51}"/>
          </ac:spMkLst>
        </pc:spChg>
      </pc:sldChg>
      <pc:sldChg chg="modSp">
        <pc:chgData name="Julie Campbell" userId="S::juliec@audienz.com::df5086f6-13ed-4e69-b43c-17720522b05d" providerId="AD" clId="Web-{C3A80D7E-125D-10BC-DE54-2D471BB6B871}" dt="2020-07-29T22:38:53.329" v="169" actId="20577"/>
        <pc:sldMkLst>
          <pc:docMk/>
          <pc:sldMk cId="2356691498" sldId="1691"/>
        </pc:sldMkLst>
        <pc:spChg chg="mod">
          <ac:chgData name="Julie Campbell" userId="S::juliec@audienz.com::df5086f6-13ed-4e69-b43c-17720522b05d" providerId="AD" clId="Web-{C3A80D7E-125D-10BC-DE54-2D471BB6B871}" dt="2020-07-29T22:38:53.219" v="155" actId="20577"/>
          <ac:spMkLst>
            <pc:docMk/>
            <pc:sldMk cId="2356691498" sldId="1691"/>
            <ac:spMk id="2" creationId="{589704BB-B8A7-43D0-84D6-6BA701A99190}"/>
          </ac:spMkLst>
        </pc:spChg>
        <pc:spChg chg="mod">
          <ac:chgData name="Julie Campbell" userId="S::juliec@audienz.com::df5086f6-13ed-4e69-b43c-17720522b05d" providerId="AD" clId="Web-{C3A80D7E-125D-10BC-DE54-2D471BB6B871}" dt="2020-07-29T22:38:53.204" v="154" actId="20577"/>
          <ac:spMkLst>
            <pc:docMk/>
            <pc:sldMk cId="2356691498" sldId="1691"/>
            <ac:spMk id="3" creationId="{0AC5CB74-7696-4EE7-B5E7-FD03471E42F0}"/>
          </ac:spMkLst>
        </pc:spChg>
        <pc:spChg chg="mod">
          <ac:chgData name="Julie Campbell" userId="S::juliec@audienz.com::df5086f6-13ed-4e69-b43c-17720522b05d" providerId="AD" clId="Web-{C3A80D7E-125D-10BC-DE54-2D471BB6B871}" dt="2020-07-29T22:38:53.219" v="157" actId="20577"/>
          <ac:spMkLst>
            <pc:docMk/>
            <pc:sldMk cId="2356691498" sldId="1691"/>
            <ac:spMk id="5" creationId="{BD4A4713-80A3-4377-814A-DF743464CE14}"/>
          </ac:spMkLst>
        </pc:spChg>
        <pc:spChg chg="mod">
          <ac:chgData name="Julie Campbell" userId="S::juliec@audienz.com::df5086f6-13ed-4e69-b43c-17720522b05d" providerId="AD" clId="Web-{C3A80D7E-125D-10BC-DE54-2D471BB6B871}" dt="2020-07-29T22:38:53.235" v="158" actId="20577"/>
          <ac:spMkLst>
            <pc:docMk/>
            <pc:sldMk cId="2356691498" sldId="1691"/>
            <ac:spMk id="6" creationId="{1F6C6907-73BD-4D6E-BB4E-E555DCD604ED}"/>
          </ac:spMkLst>
        </pc:spChg>
        <pc:spChg chg="mod">
          <ac:chgData name="Julie Campbell" userId="S::juliec@audienz.com::df5086f6-13ed-4e69-b43c-17720522b05d" providerId="AD" clId="Web-{C3A80D7E-125D-10BC-DE54-2D471BB6B871}" dt="2020-07-29T22:38:53.235" v="159" actId="20577"/>
          <ac:spMkLst>
            <pc:docMk/>
            <pc:sldMk cId="2356691498" sldId="1691"/>
            <ac:spMk id="9" creationId="{40EAA202-5234-4428-A653-CAB29E7F6343}"/>
          </ac:spMkLst>
        </pc:spChg>
        <pc:spChg chg="mod">
          <ac:chgData name="Julie Campbell" userId="S::juliec@audienz.com::df5086f6-13ed-4e69-b43c-17720522b05d" providerId="AD" clId="Web-{C3A80D7E-125D-10BC-DE54-2D471BB6B871}" dt="2020-07-29T22:38:53.266" v="163" actId="20577"/>
          <ac:spMkLst>
            <pc:docMk/>
            <pc:sldMk cId="2356691498" sldId="1691"/>
            <ac:spMk id="12" creationId="{A4C59BF5-020C-47C2-9DEE-FA490C9BD508}"/>
          </ac:spMkLst>
        </pc:spChg>
        <pc:spChg chg="mod">
          <ac:chgData name="Julie Campbell" userId="S::juliec@audienz.com::df5086f6-13ed-4e69-b43c-17720522b05d" providerId="AD" clId="Web-{C3A80D7E-125D-10BC-DE54-2D471BB6B871}" dt="2020-07-29T22:38:53.282" v="164" actId="20577"/>
          <ac:spMkLst>
            <pc:docMk/>
            <pc:sldMk cId="2356691498" sldId="1691"/>
            <ac:spMk id="13" creationId="{57388156-5F0B-4DC2-9323-C3CAC187E842}"/>
          </ac:spMkLst>
        </pc:spChg>
        <pc:spChg chg="mod">
          <ac:chgData name="Julie Campbell" userId="S::juliec@audienz.com::df5086f6-13ed-4e69-b43c-17720522b05d" providerId="AD" clId="Web-{C3A80D7E-125D-10BC-DE54-2D471BB6B871}" dt="2020-07-29T22:38:53.157" v="148" actId="20577"/>
          <ac:spMkLst>
            <pc:docMk/>
            <pc:sldMk cId="2356691498" sldId="1691"/>
            <ac:spMk id="16" creationId="{C8EEA90E-C075-4483-AEA2-02AB545EA71E}"/>
          </ac:spMkLst>
        </pc:spChg>
        <pc:spChg chg="mod">
          <ac:chgData name="Julie Campbell" userId="S::juliec@audienz.com::df5086f6-13ed-4e69-b43c-17720522b05d" providerId="AD" clId="Web-{C3A80D7E-125D-10BC-DE54-2D471BB6B871}" dt="2020-07-29T22:38:53.172" v="150" actId="20577"/>
          <ac:spMkLst>
            <pc:docMk/>
            <pc:sldMk cId="2356691498" sldId="1691"/>
            <ac:spMk id="17" creationId="{E2629904-5D75-4D8B-A5F0-F9104ED4DEFE}"/>
          </ac:spMkLst>
        </pc:spChg>
        <pc:spChg chg="mod">
          <ac:chgData name="Julie Campbell" userId="S::juliec@audienz.com::df5086f6-13ed-4e69-b43c-17720522b05d" providerId="AD" clId="Web-{C3A80D7E-125D-10BC-DE54-2D471BB6B871}" dt="2020-07-29T22:38:53.188" v="152" actId="20577"/>
          <ac:spMkLst>
            <pc:docMk/>
            <pc:sldMk cId="2356691498" sldId="1691"/>
            <ac:spMk id="18" creationId="{2895EEB1-659B-4618-89E1-A8E47672FE5A}"/>
          </ac:spMkLst>
        </pc:spChg>
        <pc:spChg chg="mod">
          <ac:chgData name="Julie Campbell" userId="S::juliec@audienz.com::df5086f6-13ed-4e69-b43c-17720522b05d" providerId="AD" clId="Web-{C3A80D7E-125D-10BC-DE54-2D471BB6B871}" dt="2020-07-29T22:38:53.282" v="165" actId="20577"/>
          <ac:spMkLst>
            <pc:docMk/>
            <pc:sldMk cId="2356691498" sldId="1691"/>
            <ac:spMk id="21" creationId="{0F2FCC33-1E30-4583-ABBB-B33FE70FB13C}"/>
          </ac:spMkLst>
        </pc:spChg>
        <pc:spChg chg="mod">
          <ac:chgData name="Julie Campbell" userId="S::juliec@audienz.com::df5086f6-13ed-4e69-b43c-17720522b05d" providerId="AD" clId="Web-{C3A80D7E-125D-10BC-DE54-2D471BB6B871}" dt="2020-07-29T22:38:53.297" v="166" actId="20577"/>
          <ac:spMkLst>
            <pc:docMk/>
            <pc:sldMk cId="2356691498" sldId="1691"/>
            <ac:spMk id="22" creationId="{5F47045C-7B3F-4030-B620-934F778CC442}"/>
          </ac:spMkLst>
        </pc:spChg>
        <pc:spChg chg="mod">
          <ac:chgData name="Julie Campbell" userId="S::juliec@audienz.com::df5086f6-13ed-4e69-b43c-17720522b05d" providerId="AD" clId="Web-{C3A80D7E-125D-10BC-DE54-2D471BB6B871}" dt="2020-07-29T22:38:53.313" v="167" actId="20577"/>
          <ac:spMkLst>
            <pc:docMk/>
            <pc:sldMk cId="2356691498" sldId="1691"/>
            <ac:spMk id="24" creationId="{05612CB2-C5B6-4B02-B4D9-DA581F1FB084}"/>
          </ac:spMkLst>
        </pc:spChg>
        <pc:spChg chg="mod">
          <ac:chgData name="Julie Campbell" userId="S::juliec@audienz.com::df5086f6-13ed-4e69-b43c-17720522b05d" providerId="AD" clId="Web-{C3A80D7E-125D-10BC-DE54-2D471BB6B871}" dt="2020-07-29T22:38:53.313" v="168" actId="20577"/>
          <ac:spMkLst>
            <pc:docMk/>
            <pc:sldMk cId="2356691498" sldId="1691"/>
            <ac:spMk id="25" creationId="{EE56C081-429F-46BB-9445-98F19AE3918F}"/>
          </ac:spMkLst>
        </pc:spChg>
        <pc:spChg chg="mod">
          <ac:chgData name="Julie Campbell" userId="S::juliec@audienz.com::df5086f6-13ed-4e69-b43c-17720522b05d" providerId="AD" clId="Web-{C3A80D7E-125D-10BC-DE54-2D471BB6B871}" dt="2020-07-29T22:38:53.251" v="160" actId="20577"/>
          <ac:spMkLst>
            <pc:docMk/>
            <pc:sldMk cId="2356691498" sldId="1691"/>
            <ac:spMk id="30" creationId="{9961075D-EF39-4AD8-BFE2-71C73F385C04}"/>
          </ac:spMkLst>
        </pc:spChg>
        <pc:spChg chg="mod">
          <ac:chgData name="Julie Campbell" userId="S::juliec@audienz.com::df5086f6-13ed-4e69-b43c-17720522b05d" providerId="AD" clId="Web-{C3A80D7E-125D-10BC-DE54-2D471BB6B871}" dt="2020-07-29T22:38:53.251" v="161" actId="20577"/>
          <ac:spMkLst>
            <pc:docMk/>
            <pc:sldMk cId="2356691498" sldId="1691"/>
            <ac:spMk id="31" creationId="{541E554A-6262-4257-97AA-F08D8B5C25F6}"/>
          </ac:spMkLst>
        </pc:spChg>
        <pc:spChg chg="mod">
          <ac:chgData name="Julie Campbell" userId="S::juliec@audienz.com::df5086f6-13ed-4e69-b43c-17720522b05d" providerId="AD" clId="Web-{C3A80D7E-125D-10BC-DE54-2D471BB6B871}" dt="2020-07-29T22:38:53.266" v="162" actId="20577"/>
          <ac:spMkLst>
            <pc:docMk/>
            <pc:sldMk cId="2356691498" sldId="1691"/>
            <ac:spMk id="34" creationId="{E5338721-ECE6-43A5-8EE8-B1DBEF410721}"/>
          </ac:spMkLst>
        </pc:spChg>
        <pc:spChg chg="mod">
          <ac:chgData name="Julie Campbell" userId="S::juliec@audienz.com::df5086f6-13ed-4e69-b43c-17720522b05d" providerId="AD" clId="Web-{C3A80D7E-125D-10BC-DE54-2D471BB6B871}" dt="2020-07-29T22:38:53.329" v="169" actId="20577"/>
          <ac:spMkLst>
            <pc:docMk/>
            <pc:sldMk cId="2356691498" sldId="1691"/>
            <ac:spMk id="36" creationId="{F63FD521-347E-449B-BC52-17FF644BB35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052E9-4FA1-41BD-8652-F4EFDB569B8B}" type="datetimeFigureOut">
              <a:rPr lang="en-US"/>
              <a:t>7/29/2020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EBDB6-C4BA-40BA-8F19-63192FA6F1DB}" type="slidenum">
              <a:rPr lang="en-US"/>
              <a:t>‹#›</a:t>
            </a:fld>
            <a:endParaRPr lang="en-US"/>
          </a:p>
        </p:txBody>
      </p:sp>
    </p:spTree>
    <p:extLst>
      <p:ext uri="{BB962C8B-B14F-4D97-AF65-F5344CB8AC3E}">
        <p14:creationId xmlns:p14="http://schemas.microsoft.com/office/powerpoint/2010/main" val="2057292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21E5A7B-BB8D-4368-A182-10966952163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7/29/2020 3:38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371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0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7/29/2020 3:38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3783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0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7/29/2020 3:38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7427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0" dirty="0">
                <a:solidFill>
                  <a:prstClr val="black"/>
                </a:solidFill>
                <a:latin typeface="Segoe UI Light" panose="020B0502040204020203" pitchFamily="34" charset="0"/>
                <a:cs typeface="Segoe UI Light" panose="020B0502040204020203" pitchFamily="34" charset="0"/>
              </a:rPr>
              <a:t>* Sold separately.</a:t>
            </a:r>
          </a:p>
          <a:p>
            <a:r>
              <a:rPr lang="en-US" sz="800" kern="0" baseline="30000" dirty="0">
                <a:solidFill>
                  <a:prstClr val="black"/>
                </a:solidFill>
                <a:latin typeface="Segoe UI Light" panose="020B0502040204020203" pitchFamily="34" charset="0"/>
                <a:cs typeface="Segoe UI Light" panose="020B0502040204020203" pitchFamily="34" charset="0"/>
              </a:rPr>
              <a:t>1</a:t>
            </a:r>
            <a:r>
              <a:rPr lang="en-US" sz="800" kern="0" dirty="0">
                <a:solidFill>
                  <a:prstClr val="black"/>
                </a:solidFill>
                <a:latin typeface="Segoe UI Light" panose="020B0502040204020203" pitchFamily="34" charset="0"/>
                <a:cs typeface="Segoe UI Light" panose="020B0502040204020203" pitchFamily="34" charset="0"/>
              </a:rPr>
              <a:t> Battery life varies significantly with settings, usage, and other factors.</a:t>
            </a:r>
          </a:p>
          <a:p>
            <a:r>
              <a:rPr lang="en-US" sz="800" kern="0" baseline="30000" dirty="0">
                <a:solidFill>
                  <a:prstClr val="black"/>
                </a:solidFill>
                <a:latin typeface="Segoe UI Light" panose="020B0502040204020203" pitchFamily="34" charset="0"/>
                <a:cs typeface="Segoe UI Light" panose="020B0502040204020203" pitchFamily="34" charset="0"/>
              </a:rPr>
              <a:t>2</a:t>
            </a:r>
            <a:r>
              <a:rPr lang="en-US" sz="800" kern="0" dirty="0">
                <a:solidFill>
                  <a:prstClr val="black"/>
                </a:solidFill>
                <a:latin typeface="Segoe UI Light" panose="020B0502040204020203" pitchFamily="34" charset="0"/>
                <a:cs typeface="Segoe UI Light" panose="020B0502040204020203" pitchFamily="34" charset="0"/>
              </a:rPr>
              <a:t> Surface Pro Type Cover, Surface Go Type Cover, and Surface Pro X Keyboard sold separately.</a:t>
            </a:r>
          </a:p>
          <a:p>
            <a:r>
              <a:rPr lang="en-US" sz="800" kern="0" baseline="30000" dirty="0">
                <a:solidFill>
                  <a:prstClr val="black"/>
                </a:solidFill>
                <a:latin typeface="Segoe UI Light" panose="020B0502040204020203" pitchFamily="34" charset="0"/>
                <a:cs typeface="Segoe UI Light" panose="020B0502040204020203" pitchFamily="34" charset="0"/>
              </a:rPr>
              <a:t>3</a:t>
            </a:r>
            <a:r>
              <a:rPr lang="en-US" sz="800" kern="0" dirty="0">
                <a:solidFill>
                  <a:prstClr val="black"/>
                </a:solidFill>
                <a:latin typeface="Segoe UI Light" panose="020B0502040204020203" pitchFamily="34" charset="0"/>
                <a:cs typeface="Segoe UI Light" panose="020B0502040204020203" pitchFamily="34" charset="0"/>
              </a:rPr>
              <a:t> LTE functionality only available on Surface Pro (5</a:t>
            </a:r>
            <a:r>
              <a:rPr lang="en-US" sz="800" kern="0" baseline="30000" dirty="0">
                <a:solidFill>
                  <a:prstClr val="black"/>
                </a:solidFill>
                <a:latin typeface="Segoe UI Light" panose="020B0502040204020203" pitchFamily="34" charset="0"/>
                <a:cs typeface="Segoe UI Light" panose="020B0502040204020203" pitchFamily="34" charset="0"/>
              </a:rPr>
              <a:t>th</a:t>
            </a:r>
            <a:r>
              <a:rPr lang="en-US" sz="800" kern="0" dirty="0">
                <a:solidFill>
                  <a:prstClr val="black"/>
                </a:solidFill>
                <a:latin typeface="Segoe UI Light" panose="020B0502040204020203" pitchFamily="34" charset="0"/>
                <a:cs typeface="Segoe UI Light" panose="020B0502040204020203" pitchFamily="34" charset="0"/>
              </a:rPr>
              <a:t> Gen) with LTE, Surface Go, and Surface Pro X. Service availability and performance subject to service provider’s network. Contact your service provider for details, compatibility, pricing, SIM card, and activation. See all specs and frequencies at surface.com.</a:t>
            </a:r>
          </a:p>
          <a:p>
            <a:endParaRPr lang="en-US" sz="80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7/29/2020 3:38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4596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0" dirty="0">
                <a:solidFill>
                  <a:prstClr val="black"/>
                </a:solidFill>
                <a:latin typeface="Segoe UI Light" panose="020B0502040204020203" pitchFamily="34" charset="0"/>
                <a:cs typeface="Segoe UI Light" panose="020B0502040204020203" pitchFamily="34" charset="0"/>
              </a:rPr>
              <a:t>* Sold separately.</a:t>
            </a:r>
          </a:p>
          <a:p>
            <a:endParaRPr lang="en-US" sz="80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7/29/2020 3:38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2877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0" dirty="0">
                <a:solidFill>
                  <a:prstClr val="black"/>
                </a:solidFill>
                <a:latin typeface="Segoe UI Light" panose="020B0502040204020203" pitchFamily="34" charset="0"/>
                <a:cs typeface="Segoe UI Light" panose="020B0502040204020203" pitchFamily="34" charset="0"/>
              </a:rPr>
              <a:t>* Sold separately.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0" baseline="30000" dirty="0">
                <a:solidFill>
                  <a:prstClr val="black"/>
                </a:solidFill>
                <a:latin typeface="Segoe UI Light" panose="020B0502040204020203" pitchFamily="34" charset="0"/>
                <a:cs typeface="Segoe UI Light" panose="020B0502040204020203" pitchFamily="34" charset="0"/>
              </a:rPr>
              <a:t>4</a:t>
            </a:r>
            <a:r>
              <a:rPr lang="en-US" sz="800" kern="0" dirty="0">
                <a:solidFill>
                  <a:prstClr val="black"/>
                </a:solidFill>
                <a:latin typeface="Segoe UI Light" panose="020B0502040204020203" pitchFamily="34" charset="0"/>
                <a:cs typeface="Segoe UI Light" panose="020B0502040204020203" pitchFamily="34" charset="0"/>
              </a:rPr>
              <a:t> Surface Go uses a third-party </a:t>
            </a:r>
            <a:r>
              <a:rPr lang="en-US" sz="800" kern="0" dirty="0" err="1">
                <a:solidFill>
                  <a:prstClr val="black"/>
                </a:solidFill>
                <a:latin typeface="Segoe UI Light" panose="020B0502040204020203" pitchFamily="34" charset="0"/>
                <a:cs typeface="Segoe UI Light" panose="020B0502040204020203" pitchFamily="34" charset="0"/>
              </a:rPr>
              <a:t>UEFI</a:t>
            </a:r>
            <a:r>
              <a:rPr lang="en-US" sz="800" kern="0" dirty="0">
                <a:solidFill>
                  <a:prstClr val="black"/>
                </a:solidFill>
                <a:latin typeface="Segoe UI Light" panose="020B0502040204020203" pitchFamily="34" charset="0"/>
                <a:cs typeface="Segoe UI Light" panose="020B0502040204020203" pitchFamily="34" charset="0"/>
              </a:rPr>
              <a:t>. </a:t>
            </a:r>
          </a:p>
          <a:p>
            <a:endParaRPr lang="en-US" sz="80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7/29/2020 3:38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58122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p:nvPicPr>
        <p:blipFill rotWithShape="1">
          <a:blip r:embed="rId2"/>
          <a:srcRect l="32559" r="10791"/>
          <a:stretch/>
        </p:blipFill>
        <p:spPr bwMode="ltGray">
          <a:xfrm>
            <a:off x="5334000" y="0"/>
            <a:ext cx="6858000" cy="6858000"/>
          </a:xfrm>
          <a:prstGeom prst="rect">
            <a:avLst/>
          </a:prstGeom>
        </p:spPr>
      </p:pic>
      <p:grpSp>
        <p:nvGrpSpPr>
          <p:cNvPr id="6" name="Group 5">
            <a:extLst>
              <a:ext uri="{FF2B5EF4-FFF2-40B4-BE49-F238E27FC236}">
                <a16:creationId xmlns:a16="http://schemas.microsoft.com/office/drawing/2014/main" id="{F8EA6407-C55D-4444-8ECA-B4F682D4F441}"/>
              </a:ext>
            </a:extLst>
          </p:cNvPr>
          <p:cNvGrpSpPr/>
          <p:nvPr userDrawn="1"/>
        </p:nvGrpSpPr>
        <p:grpSpPr>
          <a:xfrm>
            <a:off x="581964" y="588504"/>
            <a:ext cx="2220374" cy="315736"/>
            <a:chOff x="2804003" y="2998671"/>
            <a:chExt cx="6578600" cy="935474"/>
          </a:xfrm>
        </p:grpSpPr>
        <p:pic>
          <p:nvPicPr>
            <p:cNvPr id="8" name="Picture 7" descr="A picture containing clipart&#10;&#10;Description automatically generated">
              <a:extLst>
                <a:ext uri="{FF2B5EF4-FFF2-40B4-BE49-F238E27FC236}">
                  <a16:creationId xmlns:a16="http://schemas.microsoft.com/office/drawing/2014/main" id="{9A457AA7-E0CE-4272-9357-4693551348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16"/>
            <a:stretch/>
          </p:blipFill>
          <p:spPr>
            <a:xfrm>
              <a:off x="3862873" y="2998671"/>
              <a:ext cx="5519730" cy="847552"/>
            </a:xfrm>
            <a:prstGeom prst="rect">
              <a:avLst/>
            </a:prstGeom>
          </p:spPr>
        </p:pic>
        <p:pic>
          <p:nvPicPr>
            <p:cNvPr id="9" name="Picture 8">
              <a:extLst>
                <a:ext uri="{FF2B5EF4-FFF2-40B4-BE49-F238E27FC236}">
                  <a16:creationId xmlns:a16="http://schemas.microsoft.com/office/drawing/2014/main" id="{3C726505-B15A-413A-BBDB-D857C49C86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8693"/>
            <a:stretch/>
          </p:blipFill>
          <p:spPr>
            <a:xfrm>
              <a:off x="2804003" y="2998671"/>
              <a:ext cx="1058870" cy="935474"/>
            </a:xfrm>
            <a:prstGeom prst="rect">
              <a:avLst/>
            </a:prstGeom>
          </p:spPr>
        </p:pic>
      </p:grpSp>
    </p:spTree>
    <p:extLst>
      <p:ext uri="{BB962C8B-B14F-4D97-AF65-F5344CB8AC3E}">
        <p14:creationId xmlns:p14="http://schemas.microsoft.com/office/powerpoint/2010/main" val="869500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933754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1751031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9454656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2742930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813174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54489075"/>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20275857"/>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9606751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5542244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3564901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433083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2420471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050628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36424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6667321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4760264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980347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0293031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4204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157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0066768"/>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grpSp>
        <p:nvGrpSpPr>
          <p:cNvPr id="6" name="Group 5">
            <a:extLst>
              <a:ext uri="{FF2B5EF4-FFF2-40B4-BE49-F238E27FC236}">
                <a16:creationId xmlns:a16="http://schemas.microsoft.com/office/drawing/2014/main" id="{EBFC5E2E-9639-4BA2-9609-881C62EB1AE7}"/>
              </a:ext>
            </a:extLst>
          </p:cNvPr>
          <p:cNvGrpSpPr/>
          <p:nvPr userDrawn="1"/>
        </p:nvGrpSpPr>
        <p:grpSpPr>
          <a:xfrm>
            <a:off x="581964" y="588504"/>
            <a:ext cx="2220374" cy="315736"/>
            <a:chOff x="2804003" y="2998671"/>
            <a:chExt cx="6578600" cy="935474"/>
          </a:xfrm>
        </p:grpSpPr>
        <p:pic>
          <p:nvPicPr>
            <p:cNvPr id="8" name="Picture 7" descr="A picture containing clipart&#10;&#10;Description automatically generated">
              <a:extLst>
                <a:ext uri="{FF2B5EF4-FFF2-40B4-BE49-F238E27FC236}">
                  <a16:creationId xmlns:a16="http://schemas.microsoft.com/office/drawing/2014/main" id="{779798DA-AA6B-414E-96A1-B1CD5FBAC0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16"/>
            <a:stretch/>
          </p:blipFill>
          <p:spPr>
            <a:xfrm>
              <a:off x="3862873" y="2998671"/>
              <a:ext cx="5519730" cy="847552"/>
            </a:xfrm>
            <a:prstGeom prst="rect">
              <a:avLst/>
            </a:prstGeom>
          </p:spPr>
        </p:pic>
        <p:pic>
          <p:nvPicPr>
            <p:cNvPr id="10" name="Picture 9">
              <a:extLst>
                <a:ext uri="{FF2B5EF4-FFF2-40B4-BE49-F238E27FC236}">
                  <a16:creationId xmlns:a16="http://schemas.microsoft.com/office/drawing/2014/main" id="{EBAD48C8-9401-4C93-BF76-CDAFE9FF29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693"/>
            <a:stretch/>
          </p:blipFill>
          <p:spPr>
            <a:xfrm>
              <a:off x="2804003" y="2998671"/>
              <a:ext cx="1058870" cy="935474"/>
            </a:xfrm>
            <a:prstGeom prst="rect">
              <a:avLst/>
            </a:prstGeom>
          </p:spPr>
        </p:pic>
      </p:grpSp>
    </p:spTree>
    <p:extLst>
      <p:ext uri="{BB962C8B-B14F-4D97-AF65-F5344CB8AC3E}">
        <p14:creationId xmlns:p14="http://schemas.microsoft.com/office/powerpoint/2010/main" val="10014554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a:stretch>
            <a:fillRect/>
          </a:stretch>
        </p:blipFill>
        <p:spPr bwMode="black">
          <a:xfrm>
            <a:off x="584200" y="585788"/>
            <a:ext cx="1366245" cy="292608"/>
          </a:xfrm>
          <a:prstGeom prst="rect">
            <a:avLst/>
          </a:prstGeom>
        </p:spPr>
      </p:pic>
      <p:sp>
        <p:nvSpPr>
          <p:cNvPr id="4" name="Text Box 3">
            <a:extLst>
              <a:ext uri="{FF2B5EF4-FFF2-40B4-BE49-F238E27FC236}">
                <a16:creationId xmlns:a16="http://schemas.microsoft.com/office/drawing/2014/main" id="{ADB669CD-93DF-4608-B534-C756DA4B06A8}"/>
              </a:ext>
            </a:extLst>
          </p:cNvPr>
          <p:cNvSpPr txBox="1">
            <a:spLocks noChangeArrowheads="1"/>
          </p:cNvSpPr>
          <p:nvPr userDrawn="1"/>
        </p:nvSpPr>
        <p:spPr bwMode="blackWhite">
          <a:xfrm>
            <a:off x="269240" y="6099190"/>
            <a:ext cx="4482124" cy="475712"/>
          </a:xfrm>
          <a:prstGeom prst="rect">
            <a:avLst/>
          </a:prstGeom>
          <a:noFill/>
          <a:ln w="12700">
            <a:noFill/>
            <a:miter lim="800000"/>
            <a:headEnd type="none" w="sm" len="sm"/>
            <a:tailEnd type="none" w="sm" len="sm"/>
          </a:ln>
          <a:effectLst/>
        </p:spPr>
        <p:txBody>
          <a:bodyPr vert="horz" wrap="square" lIns="175761" tIns="175761" rIns="175761" bIns="175761" numCol="1" anchor="t" anchorCtr="0" compatLnSpc="1">
            <a:prstTxWarp prst="textNoShape">
              <a:avLst/>
            </a:prstTxWarp>
            <a:spAutoFit/>
          </a:bodyPr>
          <a:lstStyle/>
          <a:p>
            <a:pPr defTabSz="895930"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C40AF912-8CBD-4DCD-A218-3A938F5F28A7}"/>
              </a:ext>
            </a:extLst>
          </p:cNvPr>
          <p:cNvPicPr>
            <a:picLocks noChangeAspect="1"/>
          </p:cNvPicPr>
          <p:nvPr userDrawn="1"/>
        </p:nvPicPr>
        <p:blipFill>
          <a:blip r:embed="rId3"/>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6567610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17274677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5169881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3862400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59547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059736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226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865719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33"/>
          <a:srcRect l="762"/>
          <a:stretch/>
        </p:blipFill>
        <p:spPr>
          <a:xfrm rot="5400000">
            <a:off x="9509760" y="2843773"/>
            <a:ext cx="6858000" cy="1170455"/>
          </a:xfrm>
          <a:prstGeom prst="rect">
            <a:avLst/>
          </a:prstGeom>
        </p:spPr>
      </p:pic>
      <p:pic>
        <p:nvPicPr>
          <p:cNvPr id="49" name="Picture 48">
            <a:extLst>
              <a:ext uri="{FF2B5EF4-FFF2-40B4-BE49-F238E27FC236}">
                <a16:creationId xmlns:a16="http://schemas.microsoft.com/office/drawing/2014/main" id="{26726AEA-CB56-4382-8613-52B7523E4542}"/>
              </a:ext>
            </a:extLst>
          </p:cNvPr>
          <p:cNvPicPr>
            <a:picLocks noChangeAspect="1"/>
          </p:cNvPicPr>
          <p:nvPr userDrawn="1"/>
        </p:nvPicPr>
        <p:blipFill>
          <a:blip r:embed="rId34"/>
          <a:stretch>
            <a:fillRect/>
          </a:stretch>
        </p:blipFill>
        <p:spPr>
          <a:xfrm rot="5400000">
            <a:off x="9179301" y="3012080"/>
            <a:ext cx="6858623" cy="833218"/>
          </a:xfrm>
          <a:prstGeom prst="rect">
            <a:avLst/>
          </a:prstGeom>
        </p:spPr>
      </p:pic>
    </p:spTree>
    <p:extLst>
      <p:ext uri="{BB962C8B-B14F-4D97-AF65-F5344CB8AC3E}">
        <p14:creationId xmlns:p14="http://schemas.microsoft.com/office/powerpoint/2010/main" val="3857480438"/>
      </p:ext>
    </p:extLst>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 id="2147484812" r:id="rId12"/>
    <p:sldLayoutId id="2147484813" r:id="rId13"/>
    <p:sldLayoutId id="2147484814" r:id="rId14"/>
    <p:sldLayoutId id="2147484815" r:id="rId15"/>
    <p:sldLayoutId id="2147484816" r:id="rId16"/>
    <p:sldLayoutId id="2147484817" r:id="rId17"/>
    <p:sldLayoutId id="2147484818" r:id="rId18"/>
    <p:sldLayoutId id="2147484819" r:id="rId19"/>
    <p:sldLayoutId id="2147484820" r:id="rId20"/>
    <p:sldLayoutId id="2147484821" r:id="rId21"/>
    <p:sldLayoutId id="2147484822" r:id="rId22"/>
    <p:sldLayoutId id="2147484823" r:id="rId23"/>
    <p:sldLayoutId id="2147484824" r:id="rId24"/>
    <p:sldLayoutId id="2147484825" r:id="rId25"/>
    <p:sldLayoutId id="2147484826" r:id="rId26"/>
    <p:sldLayoutId id="2147484828" r:id="rId27"/>
    <p:sldLayoutId id="2147484829" r:id="rId28"/>
    <p:sldLayoutId id="2147484830" r:id="rId29"/>
    <p:sldLayoutId id="2147484831" r:id="rId30"/>
    <p:sldLayoutId id="2147484832" r:id="rId31"/>
  </p:sldLayoutIdLst>
  <p:transition>
    <p:fade/>
  </p:transition>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microsoft.com/en-us/surface" TargetMode="External"/><Relationship Id="rId2" Type="http://schemas.openxmlformats.org/officeDocument/2006/relationships/hyperlink" Target="https://www.microsoft.com/en-us/security/business/secure-remote-work" TargetMode="External"/><Relationship Id="rId1" Type="http://schemas.openxmlformats.org/officeDocument/2006/relationships/slideLayout" Target="../slideLayouts/slideLayout9.xml"/><Relationship Id="rId4" Type="http://schemas.openxmlformats.org/officeDocument/2006/relationships/hyperlink" Target="https://www.microsoft.com/en-us/surface/newsletter-subscrip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fr-fr" b="0" i="0" u="none" baseline="0" dirty="0">
                <a:cs typeface="Segoe UI"/>
              </a:rPr>
              <a:t>Surface et appareils partenaires</a:t>
            </a:r>
          </a:p>
        </p:txBody>
      </p:sp>
      <p:sp>
        <p:nvSpPr>
          <p:cNvPr id="8" name="Text Placeholder 7">
            <a:extLst>
              <a:ext uri="{FF2B5EF4-FFF2-40B4-BE49-F238E27FC236}">
                <a16:creationId xmlns:a16="http://schemas.microsoft.com/office/drawing/2014/main" id="{F61ABFD7-E17D-44CA-8DF1-0ECF84834A23}"/>
              </a:ext>
            </a:extLst>
          </p:cNvPr>
          <p:cNvSpPr>
            <a:spLocks noGrp="1"/>
          </p:cNvSpPr>
          <p:nvPr>
            <p:ph type="body" sz="quarter" idx="12"/>
          </p:nvPr>
        </p:nvSpPr>
        <p:spPr>
          <a:xfrm>
            <a:off x="582042" y="3962400"/>
            <a:ext cx="4164583" cy="1015663"/>
          </a:xfrm>
        </p:spPr>
        <p:txBody>
          <a:bodyPr vert="horz" wrap="square" lIns="0" tIns="0" rIns="0" bIns="0" rtlCol="0" anchor="t">
            <a:spAutoFit/>
          </a:bodyPr>
          <a:lstStyle/>
          <a:p>
            <a:pPr algn="l" rtl="0"/>
            <a:r>
              <a:rPr lang="fr-fr" b="0" i="0" u="none" baseline="0" dirty="0">
                <a:cs typeface="Segoe UI"/>
              </a:rPr>
              <a:t>Sécuriser le travail à distance </a:t>
            </a:r>
            <a:br>
              <a:rPr lang="fr-fr" b="0" i="0" u="none" baseline="0" dirty="0"/>
            </a:br>
            <a:r>
              <a:rPr lang="fr-fr" b="0" i="0" u="none" baseline="0" dirty="0">
                <a:cs typeface="Segoe UI"/>
              </a:rPr>
              <a:t>et transformer la productivité </a:t>
            </a:r>
            <a:br>
              <a:rPr lang="fr-fr" b="0" i="0" u="none" baseline="0" dirty="0"/>
            </a:br>
            <a:r>
              <a:rPr lang="fr-fr" b="0" i="0" u="none" baseline="0" dirty="0">
                <a:cs typeface="Segoe UI"/>
              </a:rPr>
              <a:t>de l</a:t>
            </a:r>
            <a:r>
              <a:rPr lang="fr-FR" b="0" i="0" u="none" baseline="0" dirty="0">
                <a:cs typeface="Segoe UI"/>
              </a:rPr>
              <a:t>’</a:t>
            </a:r>
            <a:r>
              <a:rPr lang="fr-fr" b="0" i="0" u="none" baseline="0" dirty="0">
                <a:cs typeface="Segoe UI"/>
              </a:rPr>
              <a:t>entreprise</a:t>
            </a:r>
          </a:p>
        </p:txBody>
      </p:sp>
    </p:spTree>
    <p:extLst>
      <p:ext uri="{BB962C8B-B14F-4D97-AF65-F5344CB8AC3E}">
        <p14:creationId xmlns:p14="http://schemas.microsoft.com/office/powerpoint/2010/main" val="23366161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890EA9-A7FC-4617-B2AB-03C5D7BCB958}"/>
              </a:ext>
            </a:extLst>
          </p:cNvPr>
          <p:cNvSpPr/>
          <p:nvPr/>
        </p:nvSpPr>
        <p:spPr bwMode="auto">
          <a:xfrm>
            <a:off x="0" y="1645920"/>
            <a:ext cx="12192000" cy="490727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cxnSp>
        <p:nvCxnSpPr>
          <p:cNvPr id="99" name="Straight Connector 98">
            <a:extLst>
              <a:ext uri="{FF2B5EF4-FFF2-40B4-BE49-F238E27FC236}">
                <a16:creationId xmlns:a16="http://schemas.microsoft.com/office/drawing/2014/main" id="{96B4E92C-C581-46F0-B21B-421FE591E434}"/>
              </a:ext>
            </a:extLst>
          </p:cNvPr>
          <p:cNvCxnSpPr>
            <a:cxnSpLocks/>
          </p:cNvCxnSpPr>
          <p:nvPr/>
        </p:nvCxnSpPr>
        <p:spPr>
          <a:xfrm>
            <a:off x="0" y="2194313"/>
            <a:ext cx="12192000" cy="0"/>
          </a:xfrm>
          <a:prstGeom prst="line">
            <a:avLst/>
          </a:prstGeom>
          <a:ln w="9525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F0693B-FA6D-45DE-9A34-7919B2A20B30}"/>
              </a:ext>
            </a:extLst>
          </p:cNvPr>
          <p:cNvSpPr>
            <a:spLocks noGrp="1"/>
          </p:cNvSpPr>
          <p:nvPr>
            <p:ph type="title"/>
          </p:nvPr>
        </p:nvSpPr>
        <p:spPr/>
        <p:txBody>
          <a:bodyPr/>
          <a:lstStyle/>
          <a:p>
            <a:pPr lvl="0" algn="l" rtl="0"/>
            <a:r>
              <a:rPr lang="fr-fr" b="0" i="0" u="none" baseline="0" dirty="0">
                <a:cs typeface="Segoe UI"/>
              </a:rPr>
              <a:t>L</a:t>
            </a:r>
            <a:r>
              <a:rPr lang="fr-FR" b="0" i="0" u="none" baseline="0" dirty="0">
                <a:cs typeface="Segoe UI"/>
              </a:rPr>
              <a:t>’</a:t>
            </a:r>
            <a:r>
              <a:rPr lang="fr-fr" b="0" i="0" u="none" baseline="0" dirty="0">
                <a:cs typeface="Segoe UI"/>
              </a:rPr>
              <a:t>environnement de travail moderne évolue</a:t>
            </a:r>
          </a:p>
        </p:txBody>
      </p:sp>
      <p:pic>
        <p:nvPicPr>
          <p:cNvPr id="49" name="Picture 48">
            <a:extLst>
              <a:ext uri="{FF2B5EF4-FFF2-40B4-BE49-F238E27FC236}">
                <a16:creationId xmlns:a16="http://schemas.microsoft.com/office/drawing/2014/main" id="{038AE6EB-B418-4158-9117-E033D21BA9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688" b="27750"/>
          <a:stretch/>
        </p:blipFill>
        <p:spPr>
          <a:xfrm>
            <a:off x="0" y="4066540"/>
            <a:ext cx="12192000" cy="2484120"/>
          </a:xfrm>
          <a:prstGeom prst="rect">
            <a:avLst/>
          </a:prstGeom>
        </p:spPr>
      </p:pic>
      <p:sp>
        <p:nvSpPr>
          <p:cNvPr id="51" name="Rectangle 50">
            <a:extLst>
              <a:ext uri="{FF2B5EF4-FFF2-40B4-BE49-F238E27FC236}">
                <a16:creationId xmlns:a16="http://schemas.microsoft.com/office/drawing/2014/main" id="{375B4E07-655D-46E6-90C5-215500B44A99}"/>
              </a:ext>
            </a:extLst>
          </p:cNvPr>
          <p:cNvSpPr/>
          <p:nvPr/>
        </p:nvSpPr>
        <p:spPr>
          <a:xfrm>
            <a:off x="588264" y="2580901"/>
            <a:ext cx="1990813" cy="1086859"/>
          </a:xfrm>
          <a:prstGeom prst="rect">
            <a:avLst/>
          </a:prstGeom>
        </p:spPr>
        <p:txBody>
          <a:bodyPr wrap="square" lIns="0" tIns="0" rIns="0" bIns="0" anchor="t">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dirty="0">
                <a:ln>
                  <a:noFill/>
                </a:ln>
                <a:solidFill>
                  <a:schemeClr val="bg1"/>
                </a:solidFill>
                <a:effectLst/>
                <a:uLnTx/>
                <a:uFillTx/>
                <a:latin typeface="Segoe UI"/>
                <a:ea typeface="Segoe UI Historic"/>
                <a:cs typeface="Segoe UI"/>
              </a:rPr>
              <a:t>Plus de données et d</a:t>
            </a:r>
            <a:r>
              <a:rPr kumimoji="0" lang="fr-FR" sz="1600" b="0" i="0" u="none" strike="noStrike" kern="1200" cap="none" spc="0" normalizeH="0" baseline="0" dirty="0">
                <a:ln>
                  <a:noFill/>
                </a:ln>
                <a:solidFill>
                  <a:schemeClr val="bg1"/>
                </a:solidFill>
                <a:effectLst/>
                <a:uLnTx/>
                <a:uFillTx/>
                <a:latin typeface="Segoe UI"/>
                <a:ea typeface="Segoe UI Historic"/>
                <a:cs typeface="Segoe UI"/>
              </a:rPr>
              <a:t>’</a:t>
            </a:r>
            <a:r>
              <a:rPr kumimoji="0" lang="fr-fr" sz="1600" b="0" i="0" u="none" strike="noStrike" kern="1200" cap="none" spc="0" normalizeH="0" baseline="0" dirty="0">
                <a:ln>
                  <a:noFill/>
                </a:ln>
                <a:solidFill>
                  <a:schemeClr val="bg1"/>
                </a:solidFill>
                <a:effectLst/>
                <a:uLnTx/>
                <a:uFillTx/>
                <a:latin typeface="Segoe UI"/>
                <a:ea typeface="Segoe UI Historic"/>
                <a:cs typeface="Segoe UI"/>
              </a:rPr>
              <a:t>informations pour favoriser l</a:t>
            </a:r>
            <a:r>
              <a:rPr kumimoji="0" lang="fr-FR" sz="1600" b="0" i="0" u="none" strike="noStrike" kern="1200" cap="none" spc="0" normalizeH="0" baseline="0" dirty="0">
                <a:ln>
                  <a:noFill/>
                </a:ln>
                <a:solidFill>
                  <a:schemeClr val="bg1"/>
                </a:solidFill>
                <a:effectLst/>
                <a:uLnTx/>
                <a:uFillTx/>
                <a:latin typeface="Segoe UI"/>
                <a:ea typeface="Segoe UI Historic"/>
                <a:cs typeface="Segoe UI"/>
              </a:rPr>
              <a:t>’</a:t>
            </a:r>
            <a:r>
              <a:rPr kumimoji="0" lang="fr-fr" sz="1600" b="0" i="0" u="none" strike="noStrike" kern="1200" cap="none" spc="0" normalizeH="0" baseline="0" dirty="0">
                <a:ln>
                  <a:noFill/>
                </a:ln>
                <a:solidFill>
                  <a:schemeClr val="bg1"/>
                </a:solidFill>
                <a:effectLst/>
                <a:uLnTx/>
                <a:uFillTx/>
                <a:latin typeface="Segoe UI"/>
                <a:ea typeface="Segoe UI Historic"/>
                <a:cs typeface="Segoe UI"/>
              </a:rPr>
              <a:t>innovation</a:t>
            </a:r>
            <a:br>
              <a:rPr lang="fr-fr" sz="1600" b="0" i="0" u="none" strike="noStrike" kern="1200" cap="none" spc="0" normalizeH="0" baseline="0" dirty="0">
                <a:ln>
                  <a:noFill/>
                </a:ln>
                <a:effectLst/>
                <a:uLnTx/>
                <a:uFillTx/>
                <a:latin typeface="Segoe UI" panose="020B0502040204020203" pitchFamily="34" charset="0"/>
                <a:ea typeface="Segoe UI Historic" panose="020B0502040204020203" pitchFamily="34" charset="0"/>
                <a:cs typeface="Segoe UI" panose="020B0502040204020203" pitchFamily="34" charset="0"/>
              </a:rPr>
            </a:br>
            <a:r>
              <a:rPr kumimoji="0" lang="fr-fr" sz="1600" b="0" i="0" u="none" strike="noStrike" kern="1200" cap="none" spc="0" normalizeH="0" baseline="0" dirty="0">
                <a:ln>
                  <a:noFill/>
                </a:ln>
                <a:solidFill>
                  <a:schemeClr val="bg1"/>
                </a:solidFill>
                <a:effectLst/>
                <a:uLnTx/>
                <a:uFillTx/>
                <a:latin typeface="Segoe UI"/>
                <a:ea typeface="Segoe UI Historic"/>
                <a:cs typeface="Segoe UI"/>
              </a:rPr>
              <a:t>et la prise de décision</a:t>
            </a:r>
            <a:endParaRPr lang="fr-fr" sz="1600" b="0" i="0" u="none" strike="noStrike" kern="1200" cap="none" spc="0" normalizeH="0" baseline="0" dirty="0">
              <a:ln>
                <a:noFill/>
              </a:ln>
              <a:solidFill>
                <a:schemeClr val="bg1"/>
              </a:solidFill>
              <a:effectLst/>
              <a:uLnTx/>
              <a:uFillTx/>
              <a:latin typeface="Segoe UI"/>
              <a:ea typeface="Segoe UI Historic"/>
              <a:cs typeface="Segoe UI"/>
            </a:endParaRPr>
          </a:p>
        </p:txBody>
      </p:sp>
      <p:sp>
        <p:nvSpPr>
          <p:cNvPr id="54" name="Rectangle 53">
            <a:extLst>
              <a:ext uri="{FF2B5EF4-FFF2-40B4-BE49-F238E27FC236}">
                <a16:creationId xmlns:a16="http://schemas.microsoft.com/office/drawing/2014/main" id="{05537BA5-9BCE-4DBF-B1DA-5BCBB0EB8AFA}"/>
              </a:ext>
            </a:extLst>
          </p:cNvPr>
          <p:cNvSpPr/>
          <p:nvPr/>
        </p:nvSpPr>
        <p:spPr>
          <a:xfrm>
            <a:off x="5123750" y="2580901"/>
            <a:ext cx="1990813" cy="1086859"/>
          </a:xfrm>
          <a:prstGeom prst="rect">
            <a:avLst/>
          </a:prstGeom>
        </p:spPr>
        <p:txBody>
          <a:bodyPr wrap="square" lIns="0" tIns="0" rIns="0" bIns="0" anchor="t">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dirty="0">
                <a:ln>
                  <a:noFill/>
                </a:ln>
                <a:solidFill>
                  <a:schemeClr val="bg1"/>
                </a:solidFill>
                <a:effectLst/>
                <a:uLnTx/>
                <a:uFillTx/>
                <a:latin typeface="Segoe UI"/>
                <a:ea typeface="Segoe UI Historic"/>
                <a:cs typeface="Segoe UI"/>
              </a:rPr>
              <a:t>Attentes supérieures en matière </a:t>
            </a:r>
            <a:br>
              <a:rPr lang="fr-fr" sz="1600" b="0" i="0" u="none" strike="noStrike" kern="1200" cap="none" spc="0" normalizeH="0" baseline="0" dirty="0">
                <a:ln>
                  <a:noFill/>
                </a:ln>
                <a:effectLst/>
                <a:uLnTx/>
                <a:uFillTx/>
                <a:latin typeface="Segoe UI" panose="020B0502040204020203" pitchFamily="34" charset="0"/>
                <a:ea typeface="Segoe UI Historic" panose="020B0502040204020203" pitchFamily="34" charset="0"/>
                <a:cs typeface="Segoe UI" panose="020B0502040204020203" pitchFamily="34" charset="0"/>
              </a:rPr>
            </a:br>
            <a:r>
              <a:rPr kumimoji="0" lang="fr-fr" sz="1600" b="0" i="0" u="none" strike="noStrike" kern="1200" cap="none" spc="0" normalizeH="0" baseline="0" dirty="0">
                <a:ln>
                  <a:noFill/>
                </a:ln>
                <a:solidFill>
                  <a:schemeClr val="bg1"/>
                </a:solidFill>
                <a:effectLst/>
                <a:uLnTx/>
                <a:uFillTx/>
                <a:latin typeface="Segoe UI"/>
                <a:ea typeface="Segoe UI Historic"/>
                <a:cs typeface="Segoe UI"/>
              </a:rPr>
              <a:t>de créativité et </a:t>
            </a:r>
            <a:br>
              <a:rPr lang="fr-fr" sz="1600" b="0" i="0" u="none" strike="noStrike" kern="1200" cap="none" spc="0" normalizeH="0" baseline="0" dirty="0">
                <a:ln>
                  <a:noFill/>
                </a:ln>
                <a:effectLst/>
                <a:uLnTx/>
                <a:uFillTx/>
                <a:latin typeface="Segoe UI" panose="020B0502040204020203" pitchFamily="34" charset="0"/>
                <a:ea typeface="Segoe UI Historic" panose="020B0502040204020203" pitchFamily="34" charset="0"/>
                <a:cs typeface="Segoe UI" panose="020B0502040204020203" pitchFamily="34" charset="0"/>
              </a:rPr>
            </a:br>
            <a:r>
              <a:rPr kumimoji="0" lang="fr-fr" sz="1600" b="0" i="0" u="none" strike="noStrike" kern="1200" cap="none" spc="0" normalizeH="0" baseline="0" dirty="0">
                <a:ln>
                  <a:noFill/>
                </a:ln>
                <a:solidFill>
                  <a:schemeClr val="bg1"/>
                </a:solidFill>
                <a:effectLst/>
                <a:uLnTx/>
                <a:uFillTx/>
                <a:latin typeface="Segoe UI"/>
                <a:ea typeface="Segoe UI Historic"/>
                <a:cs typeface="Segoe UI"/>
              </a:rPr>
              <a:t>de productivité</a:t>
            </a:r>
            <a:endParaRPr lang="fr-fr" sz="1600" b="0" i="0" u="none" strike="noStrike" kern="1200" cap="none" spc="0" normalizeH="0" baseline="0" dirty="0">
              <a:ln>
                <a:noFill/>
              </a:ln>
              <a:solidFill>
                <a:schemeClr val="bg1"/>
              </a:solidFill>
              <a:effectLst/>
              <a:uLnTx/>
              <a:uFillTx/>
              <a:latin typeface="Segoe UI"/>
              <a:ea typeface="Segoe UI Historic"/>
              <a:cs typeface="Segoe UI"/>
            </a:endParaRPr>
          </a:p>
        </p:txBody>
      </p:sp>
      <p:sp>
        <p:nvSpPr>
          <p:cNvPr id="55" name="Rectangle 54">
            <a:extLst>
              <a:ext uri="{FF2B5EF4-FFF2-40B4-BE49-F238E27FC236}">
                <a16:creationId xmlns:a16="http://schemas.microsoft.com/office/drawing/2014/main" id="{B78DF738-1DF3-4B02-B277-71B46EBCAF31}"/>
              </a:ext>
            </a:extLst>
          </p:cNvPr>
          <p:cNvSpPr/>
          <p:nvPr/>
        </p:nvSpPr>
        <p:spPr>
          <a:xfrm>
            <a:off x="2813343" y="2580901"/>
            <a:ext cx="1990813" cy="1086859"/>
          </a:xfrm>
          <a:prstGeom prst="rect">
            <a:avLst/>
          </a:prstGeom>
        </p:spPr>
        <p:txBody>
          <a:bodyPr wrap="square" lIns="0" tIns="0" rIns="0" bIns="0" anchor="t">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dirty="0">
                <a:ln>
                  <a:noFill/>
                </a:ln>
                <a:solidFill>
                  <a:schemeClr val="bg1"/>
                </a:solidFill>
                <a:effectLst/>
                <a:uLnTx/>
                <a:uFillTx/>
                <a:latin typeface="Segoe UI"/>
                <a:ea typeface="Segoe UI Historic"/>
                <a:cs typeface="Segoe UI"/>
              </a:rPr>
              <a:t>Engouement pour le télétravail en raison des événements actuels</a:t>
            </a:r>
            <a:endParaRPr lang="fr-fr" sz="1600" b="0" i="0" u="none" strike="noStrike" kern="1200" cap="none" spc="0" normalizeH="0" baseline="0" dirty="0">
              <a:ln>
                <a:noFill/>
              </a:ln>
              <a:solidFill>
                <a:schemeClr val="bg1"/>
              </a:solidFill>
              <a:effectLst/>
              <a:uLnTx/>
              <a:uFillTx/>
              <a:latin typeface="Segoe UI"/>
              <a:ea typeface="Segoe UI Historic"/>
              <a:cs typeface="Segoe UI"/>
            </a:endParaRPr>
          </a:p>
        </p:txBody>
      </p:sp>
      <p:sp>
        <p:nvSpPr>
          <p:cNvPr id="56" name="Rectangle 55">
            <a:extLst>
              <a:ext uri="{FF2B5EF4-FFF2-40B4-BE49-F238E27FC236}">
                <a16:creationId xmlns:a16="http://schemas.microsoft.com/office/drawing/2014/main" id="{0128F621-9330-48DC-B6F5-B9FDAC2B27E9}"/>
              </a:ext>
            </a:extLst>
          </p:cNvPr>
          <p:cNvSpPr/>
          <p:nvPr/>
        </p:nvSpPr>
        <p:spPr>
          <a:xfrm>
            <a:off x="7346765" y="2580901"/>
            <a:ext cx="1801322" cy="1086859"/>
          </a:xfrm>
          <a:prstGeom prst="rect">
            <a:avLst/>
          </a:prstGeom>
        </p:spPr>
        <p:txBody>
          <a:bodyPr wrap="square" lIns="0" tIns="0" rIns="0" bIns="0" anchor="t">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dirty="0">
                <a:ln>
                  <a:noFill/>
                </a:ln>
                <a:solidFill>
                  <a:schemeClr val="bg1"/>
                </a:solidFill>
                <a:effectLst/>
                <a:uLnTx/>
                <a:uFillTx/>
                <a:latin typeface="Segoe UI"/>
                <a:ea typeface="Segoe UI Historic"/>
                <a:cs typeface="Segoe UI"/>
              </a:rPr>
              <a:t>Pression accrue de fournir des résultats plus rapidement</a:t>
            </a:r>
            <a:endParaRPr lang="fr-fr" sz="1600" b="0" i="0" u="none" strike="noStrike" kern="1200" cap="none" spc="0" normalizeH="0" baseline="0" dirty="0">
              <a:ln>
                <a:noFill/>
              </a:ln>
              <a:solidFill>
                <a:schemeClr val="bg1"/>
              </a:solidFill>
              <a:effectLst/>
              <a:uLnTx/>
              <a:uFillTx/>
              <a:latin typeface="Segoe UI"/>
              <a:ea typeface="Segoe UI Historic"/>
              <a:cs typeface="Segoe UI"/>
            </a:endParaRPr>
          </a:p>
        </p:txBody>
      </p:sp>
      <p:sp>
        <p:nvSpPr>
          <p:cNvPr id="57" name="Rectangle 56">
            <a:extLst>
              <a:ext uri="{FF2B5EF4-FFF2-40B4-BE49-F238E27FC236}">
                <a16:creationId xmlns:a16="http://schemas.microsoft.com/office/drawing/2014/main" id="{4F7ADBAD-7008-4926-9CEE-E45332AE8619}"/>
              </a:ext>
            </a:extLst>
          </p:cNvPr>
          <p:cNvSpPr/>
          <p:nvPr/>
        </p:nvSpPr>
        <p:spPr>
          <a:xfrm>
            <a:off x="9573829" y="2580901"/>
            <a:ext cx="2039051" cy="1086859"/>
          </a:xfrm>
          <a:prstGeom prst="rect">
            <a:avLst/>
          </a:prstGeom>
        </p:spPr>
        <p:txBody>
          <a:bodyPr wrap="square" lIns="0" tIns="0" rIns="0" bIns="0" anchor="t">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dirty="0">
                <a:ln>
                  <a:noFill/>
                </a:ln>
                <a:solidFill>
                  <a:schemeClr val="bg1"/>
                </a:solidFill>
                <a:effectLst/>
                <a:uLnTx/>
                <a:uFillTx/>
                <a:latin typeface="Segoe UI"/>
                <a:ea typeface="Segoe UI Historic"/>
                <a:cs typeface="Segoe UI"/>
              </a:rPr>
              <a:t>Accent mis sur la réussite collective plutôt que sur l</a:t>
            </a:r>
            <a:r>
              <a:rPr kumimoji="0" lang="fr-FR" sz="1600" b="0" i="0" u="none" strike="noStrike" kern="1200" cap="none" spc="0" normalizeH="0" baseline="0" dirty="0">
                <a:ln>
                  <a:noFill/>
                </a:ln>
                <a:solidFill>
                  <a:schemeClr val="bg1"/>
                </a:solidFill>
                <a:effectLst/>
                <a:uLnTx/>
                <a:uFillTx/>
                <a:latin typeface="Segoe UI"/>
                <a:ea typeface="Segoe UI Historic"/>
                <a:cs typeface="Segoe UI"/>
              </a:rPr>
              <a:t>’</a:t>
            </a:r>
            <a:r>
              <a:rPr kumimoji="0" lang="fr-fr" sz="1600" b="0" i="0" u="none" strike="noStrike" kern="1200" cap="none" spc="0" normalizeH="0" baseline="0" dirty="0">
                <a:ln>
                  <a:noFill/>
                </a:ln>
                <a:solidFill>
                  <a:schemeClr val="bg1"/>
                </a:solidFill>
                <a:effectLst/>
                <a:uLnTx/>
                <a:uFillTx/>
                <a:latin typeface="Segoe UI"/>
                <a:ea typeface="Segoe UI Historic"/>
                <a:cs typeface="Segoe UI"/>
              </a:rPr>
              <a:t>accomplissement individuel</a:t>
            </a:r>
            <a:endParaRPr lang="fr-fr" sz="1600" b="0" i="0" u="none" strike="noStrike" kern="1200" cap="none" spc="0" normalizeH="0" baseline="0" dirty="0">
              <a:ln>
                <a:noFill/>
              </a:ln>
              <a:solidFill>
                <a:schemeClr val="bg1"/>
              </a:solidFill>
              <a:effectLst/>
              <a:uLnTx/>
              <a:uFillTx/>
              <a:latin typeface="Segoe UI"/>
              <a:ea typeface="Segoe UI Historic"/>
              <a:cs typeface="Segoe UI"/>
            </a:endParaRPr>
          </a:p>
        </p:txBody>
      </p:sp>
      <p:cxnSp>
        <p:nvCxnSpPr>
          <p:cNvPr id="13" name="Straight Connector 12">
            <a:extLst>
              <a:ext uri="{FF2B5EF4-FFF2-40B4-BE49-F238E27FC236}">
                <a16:creationId xmlns:a16="http://schemas.microsoft.com/office/drawing/2014/main" id="{936BB49E-1E9B-4DF5-9C45-72C1979E5280}"/>
              </a:ext>
            </a:extLst>
          </p:cNvPr>
          <p:cNvCxnSpPr>
            <a:cxnSpLocks/>
          </p:cNvCxnSpPr>
          <p:nvPr/>
        </p:nvCxnSpPr>
        <p:spPr>
          <a:xfrm>
            <a:off x="0" y="4003040"/>
            <a:ext cx="12192000" cy="0"/>
          </a:xfrm>
          <a:prstGeom prst="line">
            <a:avLst/>
          </a:prstGeom>
          <a:ln w="3175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D80CC883-725A-46EC-8460-EE6E5DF6C794}"/>
              </a:ext>
            </a:extLst>
          </p:cNvPr>
          <p:cNvSpPr/>
          <p:nvPr/>
        </p:nvSpPr>
        <p:spPr bwMode="auto">
          <a:xfrm>
            <a:off x="588265" y="1909326"/>
            <a:ext cx="569975" cy="569975"/>
          </a:xfrm>
          <a:prstGeom prst="ellipse">
            <a:avLst/>
          </a:prstGeom>
          <a:solidFill>
            <a:schemeClr val="tx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03" name="Oval 102">
            <a:extLst>
              <a:ext uri="{FF2B5EF4-FFF2-40B4-BE49-F238E27FC236}">
                <a16:creationId xmlns:a16="http://schemas.microsoft.com/office/drawing/2014/main" id="{69D3FF94-FC06-43A5-8760-6D94DEE99935}"/>
              </a:ext>
            </a:extLst>
          </p:cNvPr>
          <p:cNvSpPr/>
          <p:nvPr/>
        </p:nvSpPr>
        <p:spPr bwMode="auto">
          <a:xfrm>
            <a:off x="2813343" y="1909326"/>
            <a:ext cx="569975" cy="569975"/>
          </a:xfrm>
          <a:prstGeom prst="ellipse">
            <a:avLst/>
          </a:prstGeom>
          <a:solidFill>
            <a:schemeClr val="tx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04" name="Oval 103">
            <a:extLst>
              <a:ext uri="{FF2B5EF4-FFF2-40B4-BE49-F238E27FC236}">
                <a16:creationId xmlns:a16="http://schemas.microsoft.com/office/drawing/2014/main" id="{7481B146-3789-4072-A193-0D4153F55AC4}"/>
              </a:ext>
            </a:extLst>
          </p:cNvPr>
          <p:cNvSpPr/>
          <p:nvPr/>
        </p:nvSpPr>
        <p:spPr bwMode="auto">
          <a:xfrm>
            <a:off x="5123750" y="1909326"/>
            <a:ext cx="569975" cy="569975"/>
          </a:xfrm>
          <a:prstGeom prst="ellipse">
            <a:avLst/>
          </a:prstGeom>
          <a:solidFill>
            <a:schemeClr val="tx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05" name="Oval 104">
            <a:extLst>
              <a:ext uri="{FF2B5EF4-FFF2-40B4-BE49-F238E27FC236}">
                <a16:creationId xmlns:a16="http://schemas.microsoft.com/office/drawing/2014/main" id="{D2363FB3-2712-415A-86F4-12081B252EFE}"/>
              </a:ext>
            </a:extLst>
          </p:cNvPr>
          <p:cNvSpPr/>
          <p:nvPr/>
        </p:nvSpPr>
        <p:spPr bwMode="auto">
          <a:xfrm>
            <a:off x="7346765" y="1909326"/>
            <a:ext cx="569975" cy="569975"/>
          </a:xfrm>
          <a:prstGeom prst="ellipse">
            <a:avLst/>
          </a:prstGeom>
          <a:solidFill>
            <a:schemeClr val="tx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06" name="Oval 105">
            <a:extLst>
              <a:ext uri="{FF2B5EF4-FFF2-40B4-BE49-F238E27FC236}">
                <a16:creationId xmlns:a16="http://schemas.microsoft.com/office/drawing/2014/main" id="{44140D71-53B8-483B-A4CB-A6F98B5E8AED}"/>
              </a:ext>
            </a:extLst>
          </p:cNvPr>
          <p:cNvSpPr/>
          <p:nvPr/>
        </p:nvSpPr>
        <p:spPr bwMode="auto">
          <a:xfrm>
            <a:off x="9573829" y="1909326"/>
            <a:ext cx="569975" cy="569975"/>
          </a:xfrm>
          <a:prstGeom prst="ellipse">
            <a:avLst/>
          </a:prstGeom>
          <a:solidFill>
            <a:schemeClr val="tx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cxnSp>
        <p:nvCxnSpPr>
          <p:cNvPr id="107" name="Straight Connector 106">
            <a:extLst>
              <a:ext uri="{FF2B5EF4-FFF2-40B4-BE49-F238E27FC236}">
                <a16:creationId xmlns:a16="http://schemas.microsoft.com/office/drawing/2014/main" id="{FA533E38-25D2-49A4-86C7-607C026EB7AE}"/>
              </a:ext>
            </a:extLst>
          </p:cNvPr>
          <p:cNvCxnSpPr>
            <a:cxnSpLocks/>
          </p:cNvCxnSpPr>
          <p:nvPr/>
        </p:nvCxnSpPr>
        <p:spPr>
          <a:xfrm>
            <a:off x="0" y="6614160"/>
            <a:ext cx="12192000" cy="0"/>
          </a:xfrm>
          <a:prstGeom prst="line">
            <a:avLst/>
          </a:prstGeom>
          <a:ln w="3175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8" name="people_2" title="Icon of three people with an arrow above them pointing down">
            <a:extLst>
              <a:ext uri="{FF2B5EF4-FFF2-40B4-BE49-F238E27FC236}">
                <a16:creationId xmlns:a16="http://schemas.microsoft.com/office/drawing/2014/main" id="{891A8278-BC06-4AFC-B7B2-DD98BA4553E0}"/>
              </a:ext>
            </a:extLst>
          </p:cNvPr>
          <p:cNvSpPr>
            <a:spLocks noChangeAspect="1" noEditPoints="1"/>
          </p:cNvSpPr>
          <p:nvPr/>
        </p:nvSpPr>
        <p:spPr bwMode="auto">
          <a:xfrm>
            <a:off x="2931790" y="2011433"/>
            <a:ext cx="333080" cy="365760"/>
          </a:xfrm>
          <a:custGeom>
            <a:avLst/>
            <a:gdLst>
              <a:gd name="T0" fmla="*/ 95 w 298"/>
              <a:gd name="T1" fmla="*/ 198 h 328"/>
              <a:gd name="T2" fmla="*/ 149 w 298"/>
              <a:gd name="T3" fmla="*/ 143 h 328"/>
              <a:gd name="T4" fmla="*/ 203 w 298"/>
              <a:gd name="T5" fmla="*/ 198 h 328"/>
              <a:gd name="T6" fmla="*/ 149 w 298"/>
              <a:gd name="T7" fmla="*/ 252 h 328"/>
              <a:gd name="T8" fmla="*/ 95 w 298"/>
              <a:gd name="T9" fmla="*/ 198 h 328"/>
              <a:gd name="T10" fmla="*/ 225 w 298"/>
              <a:gd name="T11" fmla="*/ 328 h 328"/>
              <a:gd name="T12" fmla="*/ 149 w 298"/>
              <a:gd name="T13" fmla="*/ 252 h 328"/>
              <a:gd name="T14" fmla="*/ 73 w 298"/>
              <a:gd name="T15" fmla="*/ 328 h 328"/>
              <a:gd name="T16" fmla="*/ 47 w 298"/>
              <a:gd name="T17" fmla="*/ 146 h 328"/>
              <a:gd name="T18" fmla="*/ 81 w 298"/>
              <a:gd name="T19" fmla="*/ 112 h 328"/>
              <a:gd name="T20" fmla="*/ 47 w 298"/>
              <a:gd name="T21" fmla="*/ 78 h 328"/>
              <a:gd name="T22" fmla="*/ 13 w 298"/>
              <a:gd name="T23" fmla="*/ 112 h 328"/>
              <a:gd name="T24" fmla="*/ 47 w 298"/>
              <a:gd name="T25" fmla="*/ 146 h 328"/>
              <a:gd name="T26" fmla="*/ 95 w 298"/>
              <a:gd name="T27" fmla="*/ 193 h 328"/>
              <a:gd name="T28" fmla="*/ 47 w 298"/>
              <a:gd name="T29" fmla="*/ 146 h 328"/>
              <a:gd name="T30" fmla="*/ 0 w 298"/>
              <a:gd name="T31" fmla="*/ 193 h 328"/>
              <a:gd name="T32" fmla="*/ 251 w 298"/>
              <a:gd name="T33" fmla="*/ 146 h 328"/>
              <a:gd name="T34" fmla="*/ 285 w 298"/>
              <a:gd name="T35" fmla="*/ 112 h 328"/>
              <a:gd name="T36" fmla="*/ 251 w 298"/>
              <a:gd name="T37" fmla="*/ 78 h 328"/>
              <a:gd name="T38" fmla="*/ 217 w 298"/>
              <a:gd name="T39" fmla="*/ 112 h 328"/>
              <a:gd name="T40" fmla="*/ 251 w 298"/>
              <a:gd name="T41" fmla="*/ 146 h 328"/>
              <a:gd name="T42" fmla="*/ 298 w 298"/>
              <a:gd name="T43" fmla="*/ 193 h 328"/>
              <a:gd name="T44" fmla="*/ 251 w 298"/>
              <a:gd name="T45" fmla="*/ 146 h 328"/>
              <a:gd name="T46" fmla="*/ 203 w 298"/>
              <a:gd name="T47" fmla="*/ 193 h 328"/>
              <a:gd name="T48" fmla="*/ 149 w 298"/>
              <a:gd name="T49" fmla="*/ 0 h 328"/>
              <a:gd name="T50" fmla="*/ 149 w 298"/>
              <a:gd name="T51" fmla="*/ 80 h 328"/>
              <a:gd name="T52" fmla="*/ 104 w 298"/>
              <a:gd name="T53" fmla="*/ 35 h 328"/>
              <a:gd name="T54" fmla="*/ 149 w 298"/>
              <a:gd name="T55" fmla="*/ 80 h 328"/>
              <a:gd name="T56" fmla="*/ 194 w 298"/>
              <a:gd name="T57" fmla="*/ 3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8" h="328">
                <a:moveTo>
                  <a:pt x="95" y="198"/>
                </a:moveTo>
                <a:cubicBezTo>
                  <a:pt x="95" y="168"/>
                  <a:pt x="119" y="143"/>
                  <a:pt x="149" y="143"/>
                </a:cubicBezTo>
                <a:cubicBezTo>
                  <a:pt x="179" y="143"/>
                  <a:pt x="203" y="168"/>
                  <a:pt x="203" y="198"/>
                </a:cubicBezTo>
                <a:cubicBezTo>
                  <a:pt x="203" y="228"/>
                  <a:pt x="179" y="252"/>
                  <a:pt x="149" y="252"/>
                </a:cubicBezTo>
                <a:cubicBezTo>
                  <a:pt x="119" y="252"/>
                  <a:pt x="95" y="228"/>
                  <a:pt x="95" y="198"/>
                </a:cubicBezTo>
                <a:close/>
                <a:moveTo>
                  <a:pt x="225" y="328"/>
                </a:moveTo>
                <a:cubicBezTo>
                  <a:pt x="225" y="286"/>
                  <a:pt x="191" y="252"/>
                  <a:pt x="149" y="252"/>
                </a:cubicBezTo>
                <a:cubicBezTo>
                  <a:pt x="107" y="252"/>
                  <a:pt x="73" y="286"/>
                  <a:pt x="73" y="328"/>
                </a:cubicBezTo>
                <a:moveTo>
                  <a:pt x="47" y="146"/>
                </a:moveTo>
                <a:cubicBezTo>
                  <a:pt x="66" y="146"/>
                  <a:pt x="81" y="131"/>
                  <a:pt x="81" y="112"/>
                </a:cubicBezTo>
                <a:cubicBezTo>
                  <a:pt x="81" y="93"/>
                  <a:pt x="66" y="78"/>
                  <a:pt x="47" y="78"/>
                </a:cubicBezTo>
                <a:cubicBezTo>
                  <a:pt x="28" y="78"/>
                  <a:pt x="13" y="93"/>
                  <a:pt x="13" y="112"/>
                </a:cubicBezTo>
                <a:cubicBezTo>
                  <a:pt x="13" y="131"/>
                  <a:pt x="28" y="146"/>
                  <a:pt x="47" y="146"/>
                </a:cubicBezTo>
                <a:close/>
                <a:moveTo>
                  <a:pt x="95" y="193"/>
                </a:moveTo>
                <a:cubicBezTo>
                  <a:pt x="95" y="167"/>
                  <a:pt x="73" y="146"/>
                  <a:pt x="47" y="146"/>
                </a:cubicBezTo>
                <a:cubicBezTo>
                  <a:pt x="21" y="146"/>
                  <a:pt x="0" y="167"/>
                  <a:pt x="0" y="193"/>
                </a:cubicBezTo>
                <a:moveTo>
                  <a:pt x="251" y="146"/>
                </a:moveTo>
                <a:cubicBezTo>
                  <a:pt x="270" y="146"/>
                  <a:pt x="285" y="131"/>
                  <a:pt x="285" y="112"/>
                </a:cubicBezTo>
                <a:cubicBezTo>
                  <a:pt x="285" y="93"/>
                  <a:pt x="270" y="78"/>
                  <a:pt x="251" y="78"/>
                </a:cubicBezTo>
                <a:cubicBezTo>
                  <a:pt x="232" y="78"/>
                  <a:pt x="217" y="93"/>
                  <a:pt x="217" y="112"/>
                </a:cubicBezTo>
                <a:cubicBezTo>
                  <a:pt x="217" y="131"/>
                  <a:pt x="232" y="146"/>
                  <a:pt x="251" y="146"/>
                </a:cubicBezTo>
                <a:close/>
                <a:moveTo>
                  <a:pt x="298" y="193"/>
                </a:moveTo>
                <a:cubicBezTo>
                  <a:pt x="298" y="167"/>
                  <a:pt x="277" y="146"/>
                  <a:pt x="251" y="146"/>
                </a:cubicBezTo>
                <a:cubicBezTo>
                  <a:pt x="225" y="146"/>
                  <a:pt x="203" y="167"/>
                  <a:pt x="203" y="193"/>
                </a:cubicBezTo>
                <a:moveTo>
                  <a:pt x="149" y="0"/>
                </a:moveTo>
                <a:cubicBezTo>
                  <a:pt x="149" y="80"/>
                  <a:pt x="149" y="80"/>
                  <a:pt x="149" y="80"/>
                </a:cubicBezTo>
                <a:moveTo>
                  <a:pt x="104" y="35"/>
                </a:moveTo>
                <a:cubicBezTo>
                  <a:pt x="149" y="80"/>
                  <a:pt x="149" y="80"/>
                  <a:pt x="149" y="80"/>
                </a:cubicBezTo>
                <a:cubicBezTo>
                  <a:pt x="194" y="35"/>
                  <a:pt x="194" y="35"/>
                  <a:pt x="194" y="35"/>
                </a:cubicBezTo>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cs typeface="Segoe UI"/>
            </a:endParaRPr>
          </a:p>
        </p:txBody>
      </p:sp>
      <p:sp>
        <p:nvSpPr>
          <p:cNvPr id="109" name="MiniExpand_E93A" title="Icon of a rectangle on the lower-left inside a larger rectangle with an arrow pointed to the upper-right corner">
            <a:extLst>
              <a:ext uri="{FF2B5EF4-FFF2-40B4-BE49-F238E27FC236}">
                <a16:creationId xmlns:a16="http://schemas.microsoft.com/office/drawing/2014/main" id="{C4BAEC75-AC54-414A-8255-99587477B5D6}"/>
              </a:ext>
            </a:extLst>
          </p:cNvPr>
          <p:cNvSpPr>
            <a:spLocks noChangeAspect="1" noEditPoints="1"/>
          </p:cNvSpPr>
          <p:nvPr/>
        </p:nvSpPr>
        <p:spPr bwMode="auto">
          <a:xfrm>
            <a:off x="5262162" y="2070241"/>
            <a:ext cx="293150" cy="248144"/>
          </a:xfrm>
          <a:custGeom>
            <a:avLst/>
            <a:gdLst>
              <a:gd name="T0" fmla="*/ 3493 w 4781"/>
              <a:gd name="T1" fmla="*/ 0 h 4047"/>
              <a:gd name="T2" fmla="*/ 4781 w 4781"/>
              <a:gd name="T3" fmla="*/ 0 h 4047"/>
              <a:gd name="T4" fmla="*/ 4781 w 4781"/>
              <a:gd name="T5" fmla="*/ 1288 h 4047"/>
              <a:gd name="T6" fmla="*/ 4781 w 4781"/>
              <a:gd name="T7" fmla="*/ 0 h 4047"/>
              <a:gd name="T8" fmla="*/ 2889 w 4781"/>
              <a:gd name="T9" fmla="*/ 1894 h 4047"/>
              <a:gd name="T10" fmla="*/ 3126 w 4781"/>
              <a:gd name="T11" fmla="*/ 0 h 4047"/>
              <a:gd name="T12" fmla="*/ 0 w 4781"/>
              <a:gd name="T13" fmla="*/ 0 h 4047"/>
              <a:gd name="T14" fmla="*/ 0 w 4781"/>
              <a:gd name="T15" fmla="*/ 4047 h 4047"/>
              <a:gd name="T16" fmla="*/ 4781 w 4781"/>
              <a:gd name="T17" fmla="*/ 4047 h 4047"/>
              <a:gd name="T18" fmla="*/ 4781 w 4781"/>
              <a:gd name="T19" fmla="*/ 1656 h 4047"/>
              <a:gd name="T20" fmla="*/ 2207 w 4781"/>
              <a:gd name="T21" fmla="*/ 4047 h 4047"/>
              <a:gd name="T22" fmla="*/ 2207 w 4781"/>
              <a:gd name="T23" fmla="*/ 2575 h 4047"/>
              <a:gd name="T24" fmla="*/ 0 w 4781"/>
              <a:gd name="T25" fmla="*/ 2575 h 4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81" h="4047">
                <a:moveTo>
                  <a:pt x="3493" y="0"/>
                </a:moveTo>
                <a:lnTo>
                  <a:pt x="4781" y="0"/>
                </a:lnTo>
                <a:lnTo>
                  <a:pt x="4781" y="1288"/>
                </a:lnTo>
                <a:moveTo>
                  <a:pt x="4781" y="0"/>
                </a:moveTo>
                <a:lnTo>
                  <a:pt x="2889" y="1894"/>
                </a:lnTo>
                <a:moveTo>
                  <a:pt x="3126" y="0"/>
                </a:moveTo>
                <a:lnTo>
                  <a:pt x="0" y="0"/>
                </a:lnTo>
                <a:lnTo>
                  <a:pt x="0" y="4047"/>
                </a:lnTo>
                <a:lnTo>
                  <a:pt x="4781" y="4047"/>
                </a:lnTo>
                <a:lnTo>
                  <a:pt x="4781" y="1656"/>
                </a:lnTo>
                <a:moveTo>
                  <a:pt x="2207" y="4047"/>
                </a:moveTo>
                <a:lnTo>
                  <a:pt x="2207" y="2575"/>
                </a:lnTo>
                <a:lnTo>
                  <a:pt x="0" y="2575"/>
                </a:lnTo>
              </a:path>
            </a:pathLst>
          </a:custGeom>
          <a:noFill/>
          <a:ln w="127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900" dirty="0">
              <a:gradFill>
                <a:gsLst>
                  <a:gs pos="0">
                    <a:srgbClr val="505050"/>
                  </a:gs>
                  <a:gs pos="100000">
                    <a:srgbClr val="505050"/>
                  </a:gs>
                </a:gsLst>
                <a:lin ang="5400000" scaled="1"/>
              </a:gradFill>
              <a:cs typeface="Segoe UI"/>
            </a:endParaRPr>
          </a:p>
        </p:txBody>
      </p:sp>
      <p:sp>
        <p:nvSpPr>
          <p:cNvPr id="110" name="History_E81C" title="Icon of a clock with an arrow around it pointing counterclockwise">
            <a:extLst>
              <a:ext uri="{FF2B5EF4-FFF2-40B4-BE49-F238E27FC236}">
                <a16:creationId xmlns:a16="http://schemas.microsoft.com/office/drawing/2014/main" id="{5E9976CD-87FE-445B-8924-C66E38875B38}"/>
              </a:ext>
            </a:extLst>
          </p:cNvPr>
          <p:cNvSpPr>
            <a:spLocks noChangeAspect="1" noEditPoints="1"/>
          </p:cNvSpPr>
          <p:nvPr/>
        </p:nvSpPr>
        <p:spPr bwMode="auto">
          <a:xfrm>
            <a:off x="7465811" y="2028331"/>
            <a:ext cx="331882" cy="331964"/>
          </a:xfrm>
          <a:custGeom>
            <a:avLst/>
            <a:gdLst>
              <a:gd name="T0" fmla="*/ 2500 w 3750"/>
              <a:gd name="T1" fmla="*/ 2750 h 3750"/>
              <a:gd name="T2" fmla="*/ 1750 w 3750"/>
              <a:gd name="T3" fmla="*/ 2000 h 3750"/>
              <a:gd name="T4" fmla="*/ 1750 w 3750"/>
              <a:gd name="T5" fmla="*/ 875 h 3750"/>
              <a:gd name="T6" fmla="*/ 0 w 3750"/>
              <a:gd name="T7" fmla="*/ 375 h 3750"/>
              <a:gd name="T8" fmla="*/ 0 w 3750"/>
              <a:gd name="T9" fmla="*/ 1250 h 3750"/>
              <a:gd name="T10" fmla="*/ 875 w 3750"/>
              <a:gd name="T11" fmla="*/ 1250 h 3750"/>
              <a:gd name="T12" fmla="*/ 69 w 3750"/>
              <a:gd name="T13" fmla="*/ 2375 h 3750"/>
              <a:gd name="T14" fmla="*/ 1875 w 3750"/>
              <a:gd name="T15" fmla="*/ 3750 h 3750"/>
              <a:gd name="T16" fmla="*/ 3750 w 3750"/>
              <a:gd name="T17" fmla="*/ 1875 h 3750"/>
              <a:gd name="T18" fmla="*/ 1875 w 3750"/>
              <a:gd name="T19" fmla="*/ 0 h 3750"/>
              <a:gd name="T20" fmla="*/ 109 w 3750"/>
              <a:gd name="T21" fmla="*/ 1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0" h="3750">
                <a:moveTo>
                  <a:pt x="2500" y="2750"/>
                </a:moveTo>
                <a:cubicBezTo>
                  <a:pt x="1750" y="2000"/>
                  <a:pt x="1750" y="2000"/>
                  <a:pt x="1750" y="2000"/>
                </a:cubicBezTo>
                <a:cubicBezTo>
                  <a:pt x="1750" y="875"/>
                  <a:pt x="1750" y="875"/>
                  <a:pt x="1750" y="875"/>
                </a:cubicBezTo>
                <a:moveTo>
                  <a:pt x="0" y="375"/>
                </a:moveTo>
                <a:cubicBezTo>
                  <a:pt x="0" y="1250"/>
                  <a:pt x="0" y="1250"/>
                  <a:pt x="0" y="1250"/>
                </a:cubicBezTo>
                <a:cubicBezTo>
                  <a:pt x="875" y="1250"/>
                  <a:pt x="875" y="1250"/>
                  <a:pt x="875" y="1250"/>
                </a:cubicBezTo>
                <a:moveTo>
                  <a:pt x="69" y="2375"/>
                </a:moveTo>
                <a:cubicBezTo>
                  <a:pt x="289" y="3167"/>
                  <a:pt x="1013" y="3750"/>
                  <a:pt x="1875" y="3750"/>
                </a:cubicBezTo>
                <a:cubicBezTo>
                  <a:pt x="2911" y="3750"/>
                  <a:pt x="3750" y="2911"/>
                  <a:pt x="3750" y="1875"/>
                </a:cubicBezTo>
                <a:cubicBezTo>
                  <a:pt x="3750" y="839"/>
                  <a:pt x="2911" y="0"/>
                  <a:pt x="1875" y="0"/>
                </a:cubicBezTo>
                <a:cubicBezTo>
                  <a:pt x="1059" y="0"/>
                  <a:pt x="367" y="522"/>
                  <a:pt x="109" y="1250"/>
                </a:cubicBezTo>
              </a:path>
            </a:pathLst>
          </a:custGeom>
          <a:noFill/>
          <a:ln w="127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900" dirty="0">
              <a:gradFill>
                <a:gsLst>
                  <a:gs pos="0">
                    <a:srgbClr val="505050"/>
                  </a:gs>
                  <a:gs pos="100000">
                    <a:srgbClr val="505050"/>
                  </a:gs>
                </a:gsLst>
                <a:lin ang="5400000" scaled="1"/>
              </a:gradFill>
              <a:cs typeface="Segoe UI"/>
            </a:endParaRPr>
          </a:p>
        </p:txBody>
      </p:sp>
      <p:sp>
        <p:nvSpPr>
          <p:cNvPr id="111" name="ID" title="Icon of a person with three stacked lines of text to the right of them">
            <a:extLst>
              <a:ext uri="{FF2B5EF4-FFF2-40B4-BE49-F238E27FC236}">
                <a16:creationId xmlns:a16="http://schemas.microsoft.com/office/drawing/2014/main" id="{F66C5012-DBC4-4F55-ABAE-EE38567C064D}"/>
              </a:ext>
            </a:extLst>
          </p:cNvPr>
          <p:cNvSpPr>
            <a:spLocks noChangeAspect="1" noEditPoints="1"/>
          </p:cNvSpPr>
          <p:nvPr/>
        </p:nvSpPr>
        <p:spPr bwMode="auto">
          <a:xfrm>
            <a:off x="9686237" y="2094645"/>
            <a:ext cx="345159" cy="199336"/>
          </a:xfrm>
          <a:custGeom>
            <a:avLst/>
            <a:gdLst>
              <a:gd name="T0" fmla="*/ 20 w 356"/>
              <a:gd name="T1" fmla="*/ 62 h 204"/>
              <a:gd name="T2" fmla="*/ 81 w 356"/>
              <a:gd name="T3" fmla="*/ 0 h 204"/>
              <a:gd name="T4" fmla="*/ 143 w 356"/>
              <a:gd name="T5" fmla="*/ 62 h 204"/>
              <a:gd name="T6" fmla="*/ 81 w 356"/>
              <a:gd name="T7" fmla="*/ 123 h 204"/>
              <a:gd name="T8" fmla="*/ 20 w 356"/>
              <a:gd name="T9" fmla="*/ 62 h 204"/>
              <a:gd name="T10" fmla="*/ 162 w 356"/>
              <a:gd name="T11" fmla="*/ 204 h 204"/>
              <a:gd name="T12" fmla="*/ 81 w 356"/>
              <a:gd name="T13" fmla="*/ 123 h 204"/>
              <a:gd name="T14" fmla="*/ 0 w 356"/>
              <a:gd name="T15" fmla="*/ 204 h 204"/>
              <a:gd name="T16" fmla="*/ 199 w 356"/>
              <a:gd name="T17" fmla="*/ 3 h 204"/>
              <a:gd name="T18" fmla="*/ 356 w 356"/>
              <a:gd name="T19" fmla="*/ 3 h 204"/>
              <a:gd name="T20" fmla="*/ 199 w 356"/>
              <a:gd name="T21" fmla="*/ 97 h 204"/>
              <a:gd name="T22" fmla="*/ 356 w 356"/>
              <a:gd name="T23" fmla="*/ 97 h 204"/>
              <a:gd name="T24" fmla="*/ 199 w 356"/>
              <a:gd name="T25" fmla="*/ 192 h 204"/>
              <a:gd name="T26" fmla="*/ 356 w 35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204">
                <a:moveTo>
                  <a:pt x="20" y="62"/>
                </a:moveTo>
                <a:cubicBezTo>
                  <a:pt x="20" y="28"/>
                  <a:pt x="47" y="0"/>
                  <a:pt x="81" y="0"/>
                </a:cubicBezTo>
                <a:cubicBezTo>
                  <a:pt x="115" y="0"/>
                  <a:pt x="143" y="28"/>
                  <a:pt x="143" y="62"/>
                </a:cubicBezTo>
                <a:cubicBezTo>
                  <a:pt x="143" y="96"/>
                  <a:pt x="115" y="123"/>
                  <a:pt x="81" y="123"/>
                </a:cubicBezTo>
                <a:cubicBezTo>
                  <a:pt x="47" y="123"/>
                  <a:pt x="20" y="96"/>
                  <a:pt x="20" y="62"/>
                </a:cubicBezTo>
                <a:close/>
                <a:moveTo>
                  <a:pt x="162" y="204"/>
                </a:moveTo>
                <a:cubicBezTo>
                  <a:pt x="162" y="160"/>
                  <a:pt x="126" y="123"/>
                  <a:pt x="81" y="123"/>
                </a:cubicBezTo>
                <a:cubicBezTo>
                  <a:pt x="37" y="123"/>
                  <a:pt x="0" y="160"/>
                  <a:pt x="0" y="204"/>
                </a:cubicBezTo>
                <a:moveTo>
                  <a:pt x="199" y="3"/>
                </a:moveTo>
                <a:cubicBezTo>
                  <a:pt x="356" y="3"/>
                  <a:pt x="356" y="3"/>
                  <a:pt x="356" y="3"/>
                </a:cubicBezTo>
                <a:moveTo>
                  <a:pt x="199" y="97"/>
                </a:moveTo>
                <a:cubicBezTo>
                  <a:pt x="356" y="97"/>
                  <a:pt x="356" y="97"/>
                  <a:pt x="356" y="97"/>
                </a:cubicBezTo>
                <a:moveTo>
                  <a:pt x="199" y="192"/>
                </a:moveTo>
                <a:cubicBezTo>
                  <a:pt x="356" y="192"/>
                  <a:pt x="356" y="192"/>
                  <a:pt x="356" y="192"/>
                </a:cubicBezTo>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12" name="graph_4" title="Icon of a pie chart">
            <a:extLst>
              <a:ext uri="{FF2B5EF4-FFF2-40B4-BE49-F238E27FC236}">
                <a16:creationId xmlns:a16="http://schemas.microsoft.com/office/drawing/2014/main" id="{86C25B76-0520-450D-819C-1E9005BF8ED5}"/>
              </a:ext>
            </a:extLst>
          </p:cNvPr>
          <p:cNvSpPr>
            <a:spLocks noChangeAspect="1" noEditPoints="1"/>
          </p:cNvSpPr>
          <p:nvPr/>
        </p:nvSpPr>
        <p:spPr bwMode="auto">
          <a:xfrm>
            <a:off x="704940" y="2026697"/>
            <a:ext cx="336624" cy="335232"/>
          </a:xfrm>
          <a:custGeom>
            <a:avLst/>
            <a:gdLst>
              <a:gd name="T0" fmla="*/ 310 w 334"/>
              <a:gd name="T1" fmla="*/ 178 h 333"/>
              <a:gd name="T2" fmla="*/ 155 w 334"/>
              <a:gd name="T3" fmla="*/ 333 h 333"/>
              <a:gd name="T4" fmla="*/ 0 w 334"/>
              <a:gd name="T5" fmla="*/ 178 h 333"/>
              <a:gd name="T6" fmla="*/ 155 w 334"/>
              <a:gd name="T7" fmla="*/ 23 h 333"/>
              <a:gd name="T8" fmla="*/ 155 w 334"/>
              <a:gd name="T9" fmla="*/ 178 h 333"/>
              <a:gd name="T10" fmla="*/ 310 w 334"/>
              <a:gd name="T11" fmla="*/ 178 h 333"/>
              <a:gd name="T12" fmla="*/ 334 w 334"/>
              <a:gd name="T13" fmla="*/ 139 h 333"/>
              <a:gd name="T14" fmla="*/ 195 w 334"/>
              <a:gd name="T15" fmla="*/ 0 h 333"/>
              <a:gd name="T16" fmla="*/ 195 w 334"/>
              <a:gd name="T17" fmla="*/ 139 h 333"/>
              <a:gd name="T18" fmla="*/ 334 w 334"/>
              <a:gd name="T19" fmla="*/ 13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 h="333">
                <a:moveTo>
                  <a:pt x="310" y="178"/>
                </a:moveTo>
                <a:cubicBezTo>
                  <a:pt x="310" y="264"/>
                  <a:pt x="241" y="333"/>
                  <a:pt x="155" y="333"/>
                </a:cubicBezTo>
                <a:cubicBezTo>
                  <a:pt x="69" y="333"/>
                  <a:pt x="0" y="264"/>
                  <a:pt x="0" y="178"/>
                </a:cubicBezTo>
                <a:cubicBezTo>
                  <a:pt x="0" y="93"/>
                  <a:pt x="69" y="23"/>
                  <a:pt x="155" y="23"/>
                </a:cubicBezTo>
                <a:cubicBezTo>
                  <a:pt x="155" y="178"/>
                  <a:pt x="155" y="178"/>
                  <a:pt x="155" y="178"/>
                </a:cubicBezTo>
                <a:lnTo>
                  <a:pt x="310" y="178"/>
                </a:lnTo>
                <a:close/>
                <a:moveTo>
                  <a:pt x="334" y="139"/>
                </a:moveTo>
                <a:cubicBezTo>
                  <a:pt x="334" y="62"/>
                  <a:pt x="272" y="0"/>
                  <a:pt x="195" y="0"/>
                </a:cubicBezTo>
                <a:cubicBezTo>
                  <a:pt x="195" y="139"/>
                  <a:pt x="195" y="139"/>
                  <a:pt x="195" y="139"/>
                </a:cubicBezTo>
                <a:lnTo>
                  <a:pt x="334" y="139"/>
                </a:lnTo>
                <a:close/>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900" dirty="0">
              <a:gradFill>
                <a:gsLst>
                  <a:gs pos="0">
                    <a:srgbClr val="505050"/>
                  </a:gs>
                  <a:gs pos="100000">
                    <a:srgbClr val="505050"/>
                  </a:gs>
                </a:gsLst>
              </a:gradFill>
            </a:endParaRPr>
          </a:p>
        </p:txBody>
      </p:sp>
      <p:sp>
        <p:nvSpPr>
          <p:cNvPr id="113" name="Rectangle 112">
            <a:extLst>
              <a:ext uri="{FF2B5EF4-FFF2-40B4-BE49-F238E27FC236}">
                <a16:creationId xmlns:a16="http://schemas.microsoft.com/office/drawing/2014/main" id="{CCC518A6-D532-44F9-B46B-A6C4722F4A51}"/>
              </a:ext>
            </a:extLst>
          </p:cNvPr>
          <p:cNvSpPr/>
          <p:nvPr/>
        </p:nvSpPr>
        <p:spPr>
          <a:xfrm>
            <a:off x="588263" y="1159785"/>
            <a:ext cx="8313718" cy="307777"/>
          </a:xfrm>
          <a:prstGeom prst="rect">
            <a:avLst/>
          </a:prstGeom>
        </p:spPr>
        <p:txBody>
          <a:bodyPr wrap="square" lIns="0" tIns="0" rIns="0" bIns="0" anchor="t">
            <a:spAutoFit/>
          </a:bodyPr>
          <a:lstStyle/>
          <a:p>
            <a:pPr lvl="0" algn="l" defTabSz="914142" rtl="0">
              <a:defRPr/>
            </a:pPr>
            <a:r>
              <a:rPr lang="fr-fr" sz="2000" b="0" i="0" u="none" baseline="0" dirty="0"/>
              <a:t>La Surface a justement été conçue dans cette perspective</a:t>
            </a:r>
            <a:endParaRPr lang="fr-fr" sz="2000" b="0" i="0" u="none" baseline="0" dirty="0">
              <a:cs typeface="Segoe UI"/>
            </a:endParaRPr>
          </a:p>
        </p:txBody>
      </p:sp>
    </p:spTree>
    <p:extLst>
      <p:ext uri="{BB962C8B-B14F-4D97-AF65-F5344CB8AC3E}">
        <p14:creationId xmlns:p14="http://schemas.microsoft.com/office/powerpoint/2010/main" val="311804005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890EA9-A7FC-4617-B2AB-03C5D7BCB958}"/>
              </a:ext>
            </a:extLst>
          </p:cNvPr>
          <p:cNvSpPr/>
          <p:nvPr/>
        </p:nvSpPr>
        <p:spPr bwMode="auto">
          <a:xfrm>
            <a:off x="0" y="1645920"/>
            <a:ext cx="12192000" cy="490727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32" name="Rectangle 31">
            <a:extLst>
              <a:ext uri="{FF2B5EF4-FFF2-40B4-BE49-F238E27FC236}">
                <a16:creationId xmlns:a16="http://schemas.microsoft.com/office/drawing/2014/main" id="{C557E403-4203-47D3-85EF-52AFFABE0464}"/>
              </a:ext>
            </a:extLst>
          </p:cNvPr>
          <p:cNvSpPr/>
          <p:nvPr/>
        </p:nvSpPr>
        <p:spPr bwMode="auto">
          <a:xfrm>
            <a:off x="0" y="2534855"/>
            <a:ext cx="12192000" cy="549721"/>
          </a:xfrm>
          <a:prstGeom prst="rect">
            <a:avLst/>
          </a:prstGeom>
          <a:solidFill>
            <a:srgbClr val="3A4E6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cxnSp>
        <p:nvCxnSpPr>
          <p:cNvPr id="99" name="Straight Connector 98">
            <a:extLst>
              <a:ext uri="{FF2B5EF4-FFF2-40B4-BE49-F238E27FC236}">
                <a16:creationId xmlns:a16="http://schemas.microsoft.com/office/drawing/2014/main" id="{96B4E92C-C581-46F0-B21B-421FE591E434}"/>
              </a:ext>
            </a:extLst>
          </p:cNvPr>
          <p:cNvCxnSpPr>
            <a:cxnSpLocks/>
          </p:cNvCxnSpPr>
          <p:nvPr/>
        </p:nvCxnSpPr>
        <p:spPr>
          <a:xfrm>
            <a:off x="0" y="2124863"/>
            <a:ext cx="12192000" cy="0"/>
          </a:xfrm>
          <a:prstGeom prst="line">
            <a:avLst/>
          </a:prstGeom>
          <a:ln w="9525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F0693B-FA6D-45DE-9A34-7919B2A20B30}"/>
              </a:ext>
            </a:extLst>
          </p:cNvPr>
          <p:cNvSpPr>
            <a:spLocks noGrp="1"/>
          </p:cNvSpPr>
          <p:nvPr>
            <p:ph type="title"/>
          </p:nvPr>
        </p:nvSpPr>
        <p:spPr>
          <a:xfrm>
            <a:off x="588262" y="644768"/>
            <a:ext cx="11603738" cy="415498"/>
          </a:xfrm>
        </p:spPr>
        <p:txBody>
          <a:bodyPr/>
          <a:lstStyle/>
          <a:p>
            <a:pPr lvl="0" algn="l" rtl="0"/>
            <a:r>
              <a:rPr lang="fr-fr" sz="2700" b="0" i="0" u="none" baseline="0" dirty="0"/>
              <a:t>Transformer la productivité de l</a:t>
            </a:r>
            <a:r>
              <a:rPr lang="fr-FR" sz="2700" b="0" i="0" u="none" baseline="0" dirty="0"/>
              <a:t>’</a:t>
            </a:r>
            <a:r>
              <a:rPr lang="fr-fr" sz="2700" b="0" i="0" u="none" baseline="0" dirty="0"/>
              <a:t>entreprise en sécurisant le travail à distance</a:t>
            </a:r>
          </a:p>
        </p:txBody>
      </p:sp>
      <p:cxnSp>
        <p:nvCxnSpPr>
          <p:cNvPr id="13" name="Straight Connector 12">
            <a:extLst>
              <a:ext uri="{FF2B5EF4-FFF2-40B4-BE49-F238E27FC236}">
                <a16:creationId xmlns:a16="http://schemas.microsoft.com/office/drawing/2014/main" id="{936BB49E-1E9B-4DF5-9C45-72C1979E5280}"/>
              </a:ext>
            </a:extLst>
          </p:cNvPr>
          <p:cNvCxnSpPr>
            <a:cxnSpLocks/>
          </p:cNvCxnSpPr>
          <p:nvPr/>
        </p:nvCxnSpPr>
        <p:spPr>
          <a:xfrm>
            <a:off x="0" y="4385007"/>
            <a:ext cx="12192000" cy="0"/>
          </a:xfrm>
          <a:prstGeom prst="line">
            <a:avLst/>
          </a:prstGeom>
          <a:ln w="3175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D80CC883-725A-46EC-8460-EE6E5DF6C794}"/>
              </a:ext>
            </a:extLst>
          </p:cNvPr>
          <p:cNvSpPr/>
          <p:nvPr/>
        </p:nvSpPr>
        <p:spPr bwMode="auto">
          <a:xfrm>
            <a:off x="588265" y="1839876"/>
            <a:ext cx="569975" cy="569975"/>
          </a:xfrm>
          <a:prstGeom prst="ellipse">
            <a:avLst/>
          </a:prstGeom>
          <a:solidFill>
            <a:schemeClr val="tx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cxnSp>
        <p:nvCxnSpPr>
          <p:cNvPr id="107" name="Straight Connector 106">
            <a:extLst>
              <a:ext uri="{FF2B5EF4-FFF2-40B4-BE49-F238E27FC236}">
                <a16:creationId xmlns:a16="http://schemas.microsoft.com/office/drawing/2014/main" id="{FA533E38-25D2-49A4-86C7-607C026EB7AE}"/>
              </a:ext>
            </a:extLst>
          </p:cNvPr>
          <p:cNvCxnSpPr>
            <a:cxnSpLocks/>
          </p:cNvCxnSpPr>
          <p:nvPr/>
        </p:nvCxnSpPr>
        <p:spPr>
          <a:xfrm>
            <a:off x="0" y="6614160"/>
            <a:ext cx="12192000" cy="0"/>
          </a:xfrm>
          <a:prstGeom prst="line">
            <a:avLst/>
          </a:prstGeom>
          <a:ln w="3175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CCC518A6-D532-44F9-B46B-A6C4722F4A51}"/>
              </a:ext>
            </a:extLst>
          </p:cNvPr>
          <p:cNvSpPr/>
          <p:nvPr/>
        </p:nvSpPr>
        <p:spPr>
          <a:xfrm>
            <a:off x="588262" y="1162480"/>
            <a:ext cx="10712783" cy="307777"/>
          </a:xfrm>
          <a:prstGeom prst="rect">
            <a:avLst/>
          </a:prstGeom>
        </p:spPr>
        <p:txBody>
          <a:bodyPr wrap="square" lIns="0" tIns="0" rIns="0" bIns="0" anchor="t">
            <a:spAutoFit/>
          </a:bodyPr>
          <a:lstStyle/>
          <a:p>
            <a:pPr lvl="0" algn="l" defTabSz="914142" rtl="0">
              <a:defRPr/>
            </a:pPr>
            <a:r>
              <a:rPr lang="fr-fr" sz="2000" b="0" i="0" u="none" baseline="0" dirty="0"/>
              <a:t>Garantissez la sécurité et soyez efficace grâce à des appareils conçus pour travailler à distance.</a:t>
            </a:r>
          </a:p>
        </p:txBody>
      </p:sp>
      <p:sp>
        <p:nvSpPr>
          <p:cNvPr id="27" name="Oval 26">
            <a:extLst>
              <a:ext uri="{FF2B5EF4-FFF2-40B4-BE49-F238E27FC236}">
                <a16:creationId xmlns:a16="http://schemas.microsoft.com/office/drawing/2014/main" id="{59BF3E34-BB96-4138-8ECB-3785984C0C3D}"/>
              </a:ext>
            </a:extLst>
          </p:cNvPr>
          <p:cNvSpPr/>
          <p:nvPr/>
        </p:nvSpPr>
        <p:spPr bwMode="auto">
          <a:xfrm>
            <a:off x="3654026" y="1839876"/>
            <a:ext cx="569975" cy="569975"/>
          </a:xfrm>
          <a:prstGeom prst="ellipse">
            <a:avLst/>
          </a:prstGeom>
          <a:solidFill>
            <a:schemeClr val="tx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28" name="Oval 27">
            <a:extLst>
              <a:ext uri="{FF2B5EF4-FFF2-40B4-BE49-F238E27FC236}">
                <a16:creationId xmlns:a16="http://schemas.microsoft.com/office/drawing/2014/main" id="{9EA6A4F5-1DA8-485E-BB8B-9DD0523000E4}"/>
              </a:ext>
            </a:extLst>
          </p:cNvPr>
          <p:cNvSpPr/>
          <p:nvPr/>
        </p:nvSpPr>
        <p:spPr bwMode="auto">
          <a:xfrm>
            <a:off x="7904481" y="1839876"/>
            <a:ext cx="569975" cy="569975"/>
          </a:xfrm>
          <a:prstGeom prst="ellipse">
            <a:avLst/>
          </a:prstGeom>
          <a:solidFill>
            <a:schemeClr val="tx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51" name="Rectangle 50">
            <a:extLst>
              <a:ext uri="{FF2B5EF4-FFF2-40B4-BE49-F238E27FC236}">
                <a16:creationId xmlns:a16="http://schemas.microsoft.com/office/drawing/2014/main" id="{375B4E07-655D-46E6-90C5-215500B44A99}"/>
              </a:ext>
            </a:extLst>
          </p:cNvPr>
          <p:cNvSpPr/>
          <p:nvPr/>
        </p:nvSpPr>
        <p:spPr>
          <a:xfrm>
            <a:off x="588265" y="2607776"/>
            <a:ext cx="2815835" cy="440091"/>
          </a:xfrm>
          <a:prstGeom prst="rect">
            <a:avLst/>
          </a:prstGeom>
        </p:spPr>
        <p:txBody>
          <a:bodyPr wrap="square" lIns="0" tIns="0" rIns="0" bIns="0">
            <a:noAutofit/>
          </a:bodyPr>
          <a:lstStyle/>
          <a:p>
            <a:pPr lvl="0" algn="l" rtl="0">
              <a:spcAft>
                <a:spcPts val="600"/>
              </a:spcAft>
              <a:defRPr/>
            </a:pPr>
            <a:r>
              <a:rPr lang="fr-fr" sz="1250" b="0" i="0" u="none" baseline="0" dirty="0">
                <a:solidFill>
                  <a:schemeClr val="bg1"/>
                </a:solidFill>
                <a:latin typeface="+mj-lt"/>
                <a:ea typeface="Segoe UI Historic" panose="020B0502040204020203" pitchFamily="34" charset="0"/>
                <a:cs typeface="Segoe UI" panose="020B0502040204020203" pitchFamily="34" charset="0"/>
              </a:rPr>
              <a:t>Remplissez votre mission où que vous soyez et dans les meilleures conditions</a:t>
            </a:r>
          </a:p>
        </p:txBody>
      </p:sp>
      <p:sp>
        <p:nvSpPr>
          <p:cNvPr id="29" name="Rectangle 28">
            <a:extLst>
              <a:ext uri="{FF2B5EF4-FFF2-40B4-BE49-F238E27FC236}">
                <a16:creationId xmlns:a16="http://schemas.microsoft.com/office/drawing/2014/main" id="{8868A39F-BA10-4177-B213-9FBC316E6EB4}"/>
              </a:ext>
            </a:extLst>
          </p:cNvPr>
          <p:cNvSpPr/>
          <p:nvPr/>
        </p:nvSpPr>
        <p:spPr>
          <a:xfrm>
            <a:off x="588265" y="3136486"/>
            <a:ext cx="2698945" cy="1076699"/>
          </a:xfrm>
          <a:prstGeom prst="rect">
            <a:avLst/>
          </a:prstGeom>
        </p:spPr>
        <p:txBody>
          <a:bodyPr wrap="square" lIns="0" tIns="0" rIns="0" bIns="0">
            <a:noAutofit/>
          </a:bodyPr>
          <a:lstStyle/>
          <a:p>
            <a:pPr lvl="0" algn="l" rtl="0">
              <a:spcAft>
                <a:spcPts val="600"/>
              </a:spcAft>
              <a:defRPr/>
            </a:pPr>
            <a:r>
              <a:rPr lang="fr-fr" sz="1250" b="0" i="0" u="none" baseline="0"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Restez concentré pour travailler n</a:t>
            </a:r>
            <a:r>
              <a:rPr lang="fr-FR" sz="1250" b="0" i="0" u="none" baseline="0"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a:t>
            </a:r>
            <a:r>
              <a:rPr lang="fr-fr" sz="1250" b="0" i="0" u="none" baseline="0"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importe où rapidement, confortablement et comme </a:t>
            </a:r>
            <a:br>
              <a:rPr lang="fr-fr" sz="1250" b="0" i="0" u="none" baseline="0" dirty="0">
                <a:solidFill>
                  <a:schemeClr val="bg1"/>
                </a:solidFill>
                <a:latin typeface="Segoe UI" panose="020B0502040204020203" pitchFamily="34" charset="0"/>
                <a:ea typeface="Segoe UI Historic" panose="020B0502040204020203" pitchFamily="34" charset="0"/>
                <a:cs typeface="Segoe UI" panose="020B0502040204020203" pitchFamily="34" charset="0"/>
              </a:rPr>
            </a:br>
            <a:r>
              <a:rPr lang="fr-fr" sz="1250" b="0" i="0" u="none" baseline="0"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bon vous semble.</a:t>
            </a:r>
          </a:p>
        </p:txBody>
      </p:sp>
      <p:sp>
        <p:nvSpPr>
          <p:cNvPr id="54" name="Rectangle 53">
            <a:extLst>
              <a:ext uri="{FF2B5EF4-FFF2-40B4-BE49-F238E27FC236}">
                <a16:creationId xmlns:a16="http://schemas.microsoft.com/office/drawing/2014/main" id="{05537BA5-9BCE-4DBF-B1DA-5BCBB0EB8AFA}"/>
              </a:ext>
            </a:extLst>
          </p:cNvPr>
          <p:cNvSpPr/>
          <p:nvPr/>
        </p:nvSpPr>
        <p:spPr>
          <a:xfrm>
            <a:off x="7904481" y="2607776"/>
            <a:ext cx="3704908" cy="440091"/>
          </a:xfrm>
          <a:prstGeom prst="rect">
            <a:avLst/>
          </a:prstGeom>
        </p:spPr>
        <p:txBody>
          <a:bodyPr wrap="square" lIns="0" tIns="0" rIns="0" bIns="0">
            <a:noAutofit/>
          </a:bodyPr>
          <a:lstStyle/>
          <a:p>
            <a:pPr algn="l" rtl="0">
              <a:spcAft>
                <a:spcPts val="600"/>
              </a:spcAft>
              <a:defRPr/>
            </a:pPr>
            <a:r>
              <a:rPr lang="fr-fr" sz="1250" b="0" i="0" u="none" baseline="0" dirty="0">
                <a:solidFill>
                  <a:schemeClr val="bg1"/>
                </a:solidFill>
                <a:latin typeface="+mj-lt"/>
                <a:ea typeface="Segoe UI Historic" panose="020B0502040204020203" pitchFamily="34" charset="0"/>
                <a:cs typeface="Segoe UI" panose="020B0502040204020203" pitchFamily="34" charset="0"/>
              </a:rPr>
              <a:t>Déployez, gérez et préservez la </a:t>
            </a:r>
            <a:br>
              <a:rPr lang="fr-fr" sz="1250" b="0" i="0" u="none" baseline="0" dirty="0">
                <a:solidFill>
                  <a:schemeClr val="bg1"/>
                </a:solidFill>
                <a:latin typeface="+mj-lt"/>
                <a:ea typeface="Segoe UI Historic" panose="020B0502040204020203" pitchFamily="34" charset="0"/>
                <a:cs typeface="Segoe UI" panose="020B0502040204020203" pitchFamily="34" charset="0"/>
              </a:rPr>
            </a:br>
            <a:r>
              <a:rPr lang="fr-fr" sz="1250" b="0" i="0" u="none" baseline="0" dirty="0">
                <a:solidFill>
                  <a:schemeClr val="bg1"/>
                </a:solidFill>
                <a:latin typeface="+mj-lt"/>
                <a:ea typeface="Segoe UI Historic" panose="020B0502040204020203" pitchFamily="34" charset="0"/>
                <a:cs typeface="Segoe UI" panose="020B0502040204020203" pitchFamily="34" charset="0"/>
              </a:rPr>
              <a:t>sécurité partout</a:t>
            </a:r>
          </a:p>
        </p:txBody>
      </p:sp>
      <p:sp>
        <p:nvSpPr>
          <p:cNvPr id="30" name="Rectangle 29">
            <a:extLst>
              <a:ext uri="{FF2B5EF4-FFF2-40B4-BE49-F238E27FC236}">
                <a16:creationId xmlns:a16="http://schemas.microsoft.com/office/drawing/2014/main" id="{7CB73D22-918D-4AC7-B81B-FD28DE81B1CC}"/>
              </a:ext>
            </a:extLst>
          </p:cNvPr>
          <p:cNvSpPr/>
          <p:nvPr/>
        </p:nvSpPr>
        <p:spPr>
          <a:xfrm>
            <a:off x="7904481" y="3136486"/>
            <a:ext cx="3704908" cy="1076699"/>
          </a:xfrm>
          <a:prstGeom prst="rect">
            <a:avLst/>
          </a:prstGeom>
        </p:spPr>
        <p:txBody>
          <a:bodyPr wrap="square" lIns="0" tIns="0" rIns="0" bIns="0">
            <a:noAutofit/>
          </a:bodyPr>
          <a:lstStyle/>
          <a:p>
            <a:pPr lvl="0" algn="l" rtl="0">
              <a:spcAft>
                <a:spcPts val="600"/>
              </a:spcAft>
              <a:defRPr/>
            </a:pPr>
            <a:r>
              <a:rPr lang="fr-fr" sz="1250" b="0" i="0" u="none" baseline="0"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Donnez à votre entreprise la liberté de travailler n</a:t>
            </a:r>
            <a:r>
              <a:rPr lang="fr-FR" sz="1250" b="0" i="0" u="none" baseline="0"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a:t>
            </a:r>
            <a:r>
              <a:rPr lang="fr-fr" sz="1250" b="0" i="0" u="none" baseline="0"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importe où tout en conservant la maîtrise nécessaire à la sécurité, avec le déploiement sans intervention (</a:t>
            </a:r>
            <a:r>
              <a:rPr lang="fr-fr" sz="1250" b="0" i="0" u="none" baseline="0" dirty="0" err="1">
                <a:solidFill>
                  <a:schemeClr val="bg1"/>
                </a:solidFill>
                <a:latin typeface="Segoe UI" panose="020B0502040204020203" pitchFamily="34" charset="0"/>
                <a:ea typeface="Segoe UI Historic" panose="020B0502040204020203" pitchFamily="34" charset="0"/>
                <a:cs typeface="Segoe UI" panose="020B0502040204020203" pitchFamily="34" charset="0"/>
              </a:rPr>
              <a:t>Zero</a:t>
            </a:r>
            <a:r>
              <a:rPr lang="fr-fr" sz="1250" b="0" i="0" u="none" baseline="0"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 </a:t>
            </a:r>
            <a:r>
              <a:rPr lang="fr-fr" sz="1250" b="0" i="0" u="none" baseline="0" dirty="0" err="1">
                <a:solidFill>
                  <a:schemeClr val="bg1"/>
                </a:solidFill>
                <a:latin typeface="Segoe UI" panose="020B0502040204020203" pitchFamily="34" charset="0"/>
                <a:ea typeface="Segoe UI Historic" panose="020B0502040204020203" pitchFamily="34" charset="0"/>
                <a:cs typeface="Segoe UI" panose="020B0502040204020203" pitchFamily="34" charset="0"/>
              </a:rPr>
              <a:t>Touch</a:t>
            </a:r>
            <a:r>
              <a:rPr lang="fr-fr" sz="1250" b="0" i="0" u="none" baseline="0"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 la gestion en un clic </a:t>
            </a:r>
            <a:br>
              <a:rPr lang="fr-fr" sz="1250" b="0" i="0" u="none" baseline="0" dirty="0">
                <a:solidFill>
                  <a:schemeClr val="bg1"/>
                </a:solidFill>
                <a:latin typeface="Segoe UI" panose="020B0502040204020203" pitchFamily="34" charset="0"/>
                <a:ea typeface="Segoe UI Historic" panose="020B0502040204020203" pitchFamily="34" charset="0"/>
                <a:cs typeface="Segoe UI" panose="020B0502040204020203" pitchFamily="34" charset="0"/>
              </a:rPr>
            </a:br>
            <a:r>
              <a:rPr lang="fr-fr" sz="1250" b="0" i="0" u="none" baseline="0"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des appareils et la protection de Microsoft. </a:t>
            </a:r>
          </a:p>
        </p:txBody>
      </p:sp>
      <p:sp>
        <p:nvSpPr>
          <p:cNvPr id="55" name="Rectangle 54">
            <a:extLst>
              <a:ext uri="{FF2B5EF4-FFF2-40B4-BE49-F238E27FC236}">
                <a16:creationId xmlns:a16="http://schemas.microsoft.com/office/drawing/2014/main" id="{B78DF738-1DF3-4B02-B277-71B46EBCAF31}"/>
              </a:ext>
            </a:extLst>
          </p:cNvPr>
          <p:cNvSpPr/>
          <p:nvPr/>
        </p:nvSpPr>
        <p:spPr>
          <a:xfrm>
            <a:off x="3654026" y="2607776"/>
            <a:ext cx="3883640" cy="440091"/>
          </a:xfrm>
          <a:prstGeom prst="rect">
            <a:avLst/>
          </a:prstGeom>
        </p:spPr>
        <p:txBody>
          <a:bodyPr wrap="square" lIns="0" tIns="0" rIns="0" bIns="0">
            <a:noAutofit/>
          </a:bodyPr>
          <a:lstStyle/>
          <a:p>
            <a:pPr algn="l" rtl="0">
              <a:spcAft>
                <a:spcPts val="600"/>
              </a:spcAft>
              <a:defRPr/>
            </a:pPr>
            <a:r>
              <a:rPr lang="fr-fr" sz="1250" b="0" i="0" u="none" baseline="0" dirty="0">
                <a:solidFill>
                  <a:schemeClr val="bg1"/>
                </a:solidFill>
                <a:latin typeface="+mj-lt"/>
                <a:ea typeface="Segoe UI Historic" panose="020B0502040204020203" pitchFamily="34" charset="0"/>
                <a:cs typeface="Segoe UI" panose="020B0502040204020203" pitchFamily="34" charset="0"/>
              </a:rPr>
              <a:t>Communiquez avec vos équipes pour collaborer </a:t>
            </a:r>
            <a:br>
              <a:rPr lang="fr-fr" sz="1250" b="0" i="0" u="none" baseline="0" dirty="0">
                <a:solidFill>
                  <a:schemeClr val="bg1"/>
                </a:solidFill>
                <a:latin typeface="+mj-lt"/>
                <a:ea typeface="Segoe UI Historic" panose="020B0502040204020203" pitchFamily="34" charset="0"/>
                <a:cs typeface="Segoe UI" panose="020B0502040204020203" pitchFamily="34" charset="0"/>
              </a:rPr>
            </a:br>
            <a:r>
              <a:rPr lang="fr-fr" sz="1250" b="0" i="0" u="none" baseline="0" dirty="0">
                <a:solidFill>
                  <a:schemeClr val="bg1"/>
                </a:solidFill>
                <a:latin typeface="+mj-lt"/>
                <a:ea typeface="Segoe UI Historic" panose="020B0502040204020203" pitchFamily="34" charset="0"/>
                <a:cs typeface="Segoe UI" panose="020B0502040204020203" pitchFamily="34" charset="0"/>
              </a:rPr>
              <a:t>où que vous soyez </a:t>
            </a:r>
          </a:p>
        </p:txBody>
      </p:sp>
      <p:sp>
        <p:nvSpPr>
          <p:cNvPr id="31" name="Rectangle 30">
            <a:extLst>
              <a:ext uri="{FF2B5EF4-FFF2-40B4-BE49-F238E27FC236}">
                <a16:creationId xmlns:a16="http://schemas.microsoft.com/office/drawing/2014/main" id="{A3981418-1E72-4698-882B-9045B8C79786}"/>
              </a:ext>
            </a:extLst>
          </p:cNvPr>
          <p:cNvSpPr/>
          <p:nvPr/>
        </p:nvSpPr>
        <p:spPr>
          <a:xfrm>
            <a:off x="3654026" y="3136486"/>
            <a:ext cx="3883640" cy="1076699"/>
          </a:xfrm>
          <a:prstGeom prst="rect">
            <a:avLst/>
          </a:prstGeom>
        </p:spPr>
        <p:txBody>
          <a:bodyPr wrap="square" lIns="0" tIns="0" rIns="0" bIns="0">
            <a:noAutofit/>
          </a:bodyPr>
          <a:lstStyle/>
          <a:p>
            <a:pPr lvl="0" algn="l" rtl="0">
              <a:spcAft>
                <a:spcPts val="600"/>
              </a:spcAft>
              <a:defRPr/>
            </a:pPr>
            <a:r>
              <a:rPr lang="fr-fr" sz="1250" b="0" i="0" u="none" baseline="0"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Tissez de véritables liens avec vos équipes, de la tenue </a:t>
            </a:r>
            <a:br>
              <a:rPr lang="fr-fr" sz="1250" b="0" i="0" u="none" baseline="0" dirty="0">
                <a:solidFill>
                  <a:schemeClr val="bg1"/>
                </a:solidFill>
                <a:latin typeface="Segoe UI" panose="020B0502040204020203" pitchFamily="34" charset="0"/>
                <a:ea typeface="Segoe UI Historic" panose="020B0502040204020203" pitchFamily="34" charset="0"/>
                <a:cs typeface="Segoe UI" panose="020B0502040204020203" pitchFamily="34" charset="0"/>
              </a:rPr>
            </a:br>
            <a:r>
              <a:rPr lang="fr-fr" sz="1250" b="0" i="0" u="none" baseline="0"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de réunions sécurisées à la coopération autour de projets complexes, grâce à des appareils et logiciels conçus pour rapprocher les collaborateurs. </a:t>
            </a:r>
          </a:p>
        </p:txBody>
      </p:sp>
      <p:pic>
        <p:nvPicPr>
          <p:cNvPr id="34" name="Picture 33" descr="A picture containing indoor, laying, bed, dog&#10;&#10;Description automatically generated">
            <a:extLst>
              <a:ext uri="{FF2B5EF4-FFF2-40B4-BE49-F238E27FC236}">
                <a16:creationId xmlns:a16="http://schemas.microsoft.com/office/drawing/2014/main" id="{E529E343-29EE-4D65-B01D-E4983C3BE70D}"/>
              </a:ext>
            </a:extLst>
          </p:cNvPr>
          <p:cNvPicPr>
            <a:picLocks noChangeAspect="1"/>
          </p:cNvPicPr>
          <p:nvPr/>
        </p:nvPicPr>
        <p:blipFill rotWithShape="1">
          <a:blip r:embed="rId3">
            <a:extLst>
              <a:ext uri="{28A0092B-C50C-407E-A947-70E740481C1C}">
                <a14:useLocalDpi xmlns:a14="http://schemas.microsoft.com/office/drawing/2010/main" val="0"/>
              </a:ext>
            </a:extLst>
          </a:blip>
          <a:srcRect t="38724" b="35365"/>
          <a:stretch/>
        </p:blipFill>
        <p:spPr>
          <a:xfrm>
            <a:off x="0" y="4446594"/>
            <a:ext cx="12192000" cy="2105981"/>
          </a:xfrm>
          <a:custGeom>
            <a:avLst/>
            <a:gdLst>
              <a:gd name="connsiteX0" fmla="*/ 0 w 12192000"/>
              <a:gd name="connsiteY0" fmla="*/ 0 h 2105981"/>
              <a:gd name="connsiteX1" fmla="*/ 12192000 w 12192000"/>
              <a:gd name="connsiteY1" fmla="*/ 0 h 2105981"/>
              <a:gd name="connsiteX2" fmla="*/ 12192000 w 12192000"/>
              <a:gd name="connsiteY2" fmla="*/ 2105981 h 2105981"/>
              <a:gd name="connsiteX3" fmla="*/ 0 w 12192000"/>
              <a:gd name="connsiteY3" fmla="*/ 2105981 h 2105981"/>
            </a:gdLst>
            <a:ahLst/>
            <a:cxnLst>
              <a:cxn ang="0">
                <a:pos x="connsiteX0" y="connsiteY0"/>
              </a:cxn>
              <a:cxn ang="0">
                <a:pos x="connsiteX1" y="connsiteY1"/>
              </a:cxn>
              <a:cxn ang="0">
                <a:pos x="connsiteX2" y="connsiteY2"/>
              </a:cxn>
              <a:cxn ang="0">
                <a:pos x="connsiteX3" y="connsiteY3"/>
              </a:cxn>
            </a:cxnLst>
            <a:rect l="l" t="t" r="r" b="b"/>
            <a:pathLst>
              <a:path w="12192000" h="2105981">
                <a:moveTo>
                  <a:pt x="0" y="0"/>
                </a:moveTo>
                <a:lnTo>
                  <a:pt x="12192000" y="0"/>
                </a:lnTo>
                <a:lnTo>
                  <a:pt x="12192000" y="2105981"/>
                </a:lnTo>
                <a:lnTo>
                  <a:pt x="0" y="2105981"/>
                </a:lnTo>
                <a:close/>
              </a:path>
            </a:pathLst>
          </a:custGeom>
        </p:spPr>
      </p:pic>
      <p:cxnSp>
        <p:nvCxnSpPr>
          <p:cNvPr id="8" name="Straight Connector 7">
            <a:extLst>
              <a:ext uri="{FF2B5EF4-FFF2-40B4-BE49-F238E27FC236}">
                <a16:creationId xmlns:a16="http://schemas.microsoft.com/office/drawing/2014/main" id="{61075C59-367A-4906-BEFB-ED236FEA3949}"/>
              </a:ext>
            </a:extLst>
          </p:cNvPr>
          <p:cNvCxnSpPr>
            <a:cxnSpLocks/>
          </p:cNvCxnSpPr>
          <p:nvPr/>
        </p:nvCxnSpPr>
        <p:spPr>
          <a:xfrm>
            <a:off x="3470618" y="2534855"/>
            <a:ext cx="0" cy="1850152"/>
          </a:xfrm>
          <a:prstGeom prst="line">
            <a:avLst/>
          </a:prstGeom>
          <a:ln w="3175">
            <a:solidFill>
              <a:schemeClr val="bg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C1F6F3C-2A49-4081-8D88-2749450618AB}"/>
              </a:ext>
            </a:extLst>
          </p:cNvPr>
          <p:cNvCxnSpPr>
            <a:cxnSpLocks/>
          </p:cNvCxnSpPr>
          <p:nvPr/>
        </p:nvCxnSpPr>
        <p:spPr>
          <a:xfrm>
            <a:off x="7721074" y="2534855"/>
            <a:ext cx="0" cy="1850152"/>
          </a:xfrm>
          <a:prstGeom prst="line">
            <a:avLst/>
          </a:prstGeom>
          <a:ln w="3175">
            <a:solidFill>
              <a:schemeClr val="bg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4" name="Trackers_EADF" title="Icon of a clipboard with a checklist on it">
            <a:extLst>
              <a:ext uri="{FF2B5EF4-FFF2-40B4-BE49-F238E27FC236}">
                <a16:creationId xmlns:a16="http://schemas.microsoft.com/office/drawing/2014/main" id="{1A1131F1-0535-4438-A541-46CE423740B9}"/>
              </a:ext>
            </a:extLst>
          </p:cNvPr>
          <p:cNvSpPr>
            <a:spLocks noChangeAspect="1" noEditPoints="1"/>
          </p:cNvSpPr>
          <p:nvPr/>
        </p:nvSpPr>
        <p:spPr bwMode="auto">
          <a:xfrm>
            <a:off x="752095" y="1959660"/>
            <a:ext cx="242316" cy="330408"/>
          </a:xfrm>
          <a:custGeom>
            <a:avLst/>
            <a:gdLst>
              <a:gd name="T0" fmla="*/ 1000 w 2750"/>
              <a:gd name="T1" fmla="*/ 375 h 3750"/>
              <a:gd name="T2" fmla="*/ 1375 w 2750"/>
              <a:gd name="T3" fmla="*/ 0 h 3750"/>
              <a:gd name="T4" fmla="*/ 1750 w 2750"/>
              <a:gd name="T5" fmla="*/ 375 h 3750"/>
              <a:gd name="T6" fmla="*/ 1750 w 2750"/>
              <a:gd name="T7" fmla="*/ 500 h 3750"/>
              <a:gd name="T8" fmla="*/ 2250 w 2750"/>
              <a:gd name="T9" fmla="*/ 500 h 3750"/>
              <a:gd name="T10" fmla="*/ 2250 w 2750"/>
              <a:gd name="T11" fmla="*/ 1000 h 3750"/>
              <a:gd name="T12" fmla="*/ 500 w 2750"/>
              <a:gd name="T13" fmla="*/ 1000 h 3750"/>
              <a:gd name="T14" fmla="*/ 500 w 2750"/>
              <a:gd name="T15" fmla="*/ 500 h 3750"/>
              <a:gd name="T16" fmla="*/ 1000 w 2750"/>
              <a:gd name="T17" fmla="*/ 500 h 3750"/>
              <a:gd name="T18" fmla="*/ 1000 w 2750"/>
              <a:gd name="T19" fmla="*/ 375 h 3750"/>
              <a:gd name="T20" fmla="*/ 500 w 2750"/>
              <a:gd name="T21" fmla="*/ 500 h 3750"/>
              <a:gd name="T22" fmla="*/ 0 w 2750"/>
              <a:gd name="T23" fmla="*/ 500 h 3750"/>
              <a:gd name="T24" fmla="*/ 0 w 2750"/>
              <a:gd name="T25" fmla="*/ 3750 h 3750"/>
              <a:gd name="T26" fmla="*/ 2750 w 2750"/>
              <a:gd name="T27" fmla="*/ 3750 h 3750"/>
              <a:gd name="T28" fmla="*/ 2750 w 2750"/>
              <a:gd name="T29" fmla="*/ 500 h 3750"/>
              <a:gd name="T30" fmla="*/ 2250 w 2750"/>
              <a:gd name="T31" fmla="*/ 500 h 3750"/>
              <a:gd name="T32" fmla="*/ 2375 w 2750"/>
              <a:gd name="T33" fmla="*/ 1750 h 3750"/>
              <a:gd name="T34" fmla="*/ 1375 w 2750"/>
              <a:gd name="T35" fmla="*/ 1750 h 3750"/>
              <a:gd name="T36" fmla="*/ 2375 w 2750"/>
              <a:gd name="T37" fmla="*/ 2500 h 3750"/>
              <a:gd name="T38" fmla="*/ 1375 w 2750"/>
              <a:gd name="T39" fmla="*/ 2500 h 3750"/>
              <a:gd name="T40" fmla="*/ 2375 w 2750"/>
              <a:gd name="T41" fmla="*/ 3250 h 3750"/>
              <a:gd name="T42" fmla="*/ 1375 w 2750"/>
              <a:gd name="T43" fmla="*/ 3250 h 3750"/>
              <a:gd name="T44" fmla="*/ 500 w 2750"/>
              <a:gd name="T45" fmla="*/ 1500 h 3750"/>
              <a:gd name="T46" fmla="*/ 750 w 2750"/>
              <a:gd name="T47" fmla="*/ 1750 h 3750"/>
              <a:gd name="T48" fmla="*/ 1125 w 2750"/>
              <a:gd name="T49" fmla="*/ 1375 h 3750"/>
              <a:gd name="T50" fmla="*/ 500 w 2750"/>
              <a:gd name="T51" fmla="*/ 2250 h 3750"/>
              <a:gd name="T52" fmla="*/ 750 w 2750"/>
              <a:gd name="T53" fmla="*/ 2500 h 3750"/>
              <a:gd name="T54" fmla="*/ 1125 w 2750"/>
              <a:gd name="T55" fmla="*/ 2125 h 3750"/>
              <a:gd name="T56" fmla="*/ 500 w 2750"/>
              <a:gd name="T57" fmla="*/ 3000 h 3750"/>
              <a:gd name="T58" fmla="*/ 750 w 2750"/>
              <a:gd name="T59" fmla="*/ 3250 h 3750"/>
              <a:gd name="T60" fmla="*/ 1125 w 2750"/>
              <a:gd name="T61" fmla="*/ 28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50" h="3750">
                <a:moveTo>
                  <a:pt x="1000" y="375"/>
                </a:moveTo>
                <a:cubicBezTo>
                  <a:pt x="1000" y="168"/>
                  <a:pt x="1168" y="0"/>
                  <a:pt x="1375" y="0"/>
                </a:cubicBezTo>
                <a:cubicBezTo>
                  <a:pt x="1582" y="0"/>
                  <a:pt x="1750" y="168"/>
                  <a:pt x="1750" y="375"/>
                </a:cubicBezTo>
                <a:cubicBezTo>
                  <a:pt x="1750" y="500"/>
                  <a:pt x="1750" y="500"/>
                  <a:pt x="1750" y="500"/>
                </a:cubicBezTo>
                <a:cubicBezTo>
                  <a:pt x="2250" y="500"/>
                  <a:pt x="2250" y="500"/>
                  <a:pt x="2250" y="500"/>
                </a:cubicBezTo>
                <a:cubicBezTo>
                  <a:pt x="2250" y="1000"/>
                  <a:pt x="2250" y="1000"/>
                  <a:pt x="2250" y="1000"/>
                </a:cubicBezTo>
                <a:cubicBezTo>
                  <a:pt x="500" y="1000"/>
                  <a:pt x="500" y="1000"/>
                  <a:pt x="500" y="1000"/>
                </a:cubicBezTo>
                <a:cubicBezTo>
                  <a:pt x="500" y="500"/>
                  <a:pt x="500" y="500"/>
                  <a:pt x="500" y="500"/>
                </a:cubicBezTo>
                <a:cubicBezTo>
                  <a:pt x="1000" y="500"/>
                  <a:pt x="1000" y="500"/>
                  <a:pt x="1000" y="500"/>
                </a:cubicBezTo>
                <a:lnTo>
                  <a:pt x="1000" y="375"/>
                </a:lnTo>
                <a:close/>
                <a:moveTo>
                  <a:pt x="500" y="500"/>
                </a:moveTo>
                <a:cubicBezTo>
                  <a:pt x="0" y="500"/>
                  <a:pt x="0" y="500"/>
                  <a:pt x="0" y="500"/>
                </a:cubicBezTo>
                <a:cubicBezTo>
                  <a:pt x="0" y="3750"/>
                  <a:pt x="0" y="3750"/>
                  <a:pt x="0" y="3750"/>
                </a:cubicBezTo>
                <a:cubicBezTo>
                  <a:pt x="2750" y="3750"/>
                  <a:pt x="2750" y="3750"/>
                  <a:pt x="2750" y="3750"/>
                </a:cubicBezTo>
                <a:cubicBezTo>
                  <a:pt x="2750" y="500"/>
                  <a:pt x="2750" y="500"/>
                  <a:pt x="2750" y="500"/>
                </a:cubicBezTo>
                <a:cubicBezTo>
                  <a:pt x="2250" y="500"/>
                  <a:pt x="2250" y="500"/>
                  <a:pt x="2250" y="500"/>
                </a:cubicBezTo>
                <a:moveTo>
                  <a:pt x="2375" y="1750"/>
                </a:moveTo>
                <a:cubicBezTo>
                  <a:pt x="1375" y="1750"/>
                  <a:pt x="1375" y="1750"/>
                  <a:pt x="1375" y="1750"/>
                </a:cubicBezTo>
                <a:moveTo>
                  <a:pt x="2375" y="2500"/>
                </a:moveTo>
                <a:cubicBezTo>
                  <a:pt x="1375" y="2500"/>
                  <a:pt x="1375" y="2500"/>
                  <a:pt x="1375" y="2500"/>
                </a:cubicBezTo>
                <a:moveTo>
                  <a:pt x="2375" y="3250"/>
                </a:moveTo>
                <a:cubicBezTo>
                  <a:pt x="1375" y="3250"/>
                  <a:pt x="1375" y="3250"/>
                  <a:pt x="1375" y="3250"/>
                </a:cubicBezTo>
                <a:moveTo>
                  <a:pt x="500" y="1500"/>
                </a:moveTo>
                <a:cubicBezTo>
                  <a:pt x="750" y="1750"/>
                  <a:pt x="750" y="1750"/>
                  <a:pt x="750" y="1750"/>
                </a:cubicBezTo>
                <a:cubicBezTo>
                  <a:pt x="1125" y="1375"/>
                  <a:pt x="1125" y="1375"/>
                  <a:pt x="1125" y="1375"/>
                </a:cubicBezTo>
                <a:moveTo>
                  <a:pt x="500" y="2250"/>
                </a:moveTo>
                <a:cubicBezTo>
                  <a:pt x="750" y="2500"/>
                  <a:pt x="750" y="2500"/>
                  <a:pt x="750" y="2500"/>
                </a:cubicBezTo>
                <a:cubicBezTo>
                  <a:pt x="1125" y="2125"/>
                  <a:pt x="1125" y="2125"/>
                  <a:pt x="1125" y="2125"/>
                </a:cubicBezTo>
                <a:moveTo>
                  <a:pt x="500" y="3000"/>
                </a:moveTo>
                <a:cubicBezTo>
                  <a:pt x="750" y="3250"/>
                  <a:pt x="750" y="3250"/>
                  <a:pt x="750" y="3250"/>
                </a:cubicBezTo>
                <a:cubicBezTo>
                  <a:pt x="1125" y="2875"/>
                  <a:pt x="1125" y="2875"/>
                  <a:pt x="1125" y="2875"/>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Modern_workplace" title="Icon of three people connected by a dotted line">
            <a:extLst>
              <a:ext uri="{FF2B5EF4-FFF2-40B4-BE49-F238E27FC236}">
                <a16:creationId xmlns:a16="http://schemas.microsoft.com/office/drawing/2014/main" id="{225045E0-752F-4CE8-8E72-CBE3DA0048B1}"/>
              </a:ext>
            </a:extLst>
          </p:cNvPr>
          <p:cNvSpPr>
            <a:spLocks noChangeAspect="1" noEditPoints="1"/>
          </p:cNvSpPr>
          <p:nvPr/>
        </p:nvSpPr>
        <p:spPr bwMode="auto">
          <a:xfrm>
            <a:off x="3755607" y="1907115"/>
            <a:ext cx="366814" cy="355486"/>
          </a:xfrm>
          <a:custGeom>
            <a:avLst/>
            <a:gdLst>
              <a:gd name="T0" fmla="*/ 210 w 584"/>
              <a:gd name="T1" fmla="*/ 515 h 564"/>
              <a:gd name="T2" fmla="*/ 226 w 584"/>
              <a:gd name="T3" fmla="*/ 515 h 564"/>
              <a:gd name="T4" fmla="*/ 239 w 584"/>
              <a:gd name="T5" fmla="*/ 515 h 564"/>
              <a:gd name="T6" fmla="*/ 255 w 584"/>
              <a:gd name="T7" fmla="*/ 515 h 564"/>
              <a:gd name="T8" fmla="*/ 269 w 584"/>
              <a:gd name="T9" fmla="*/ 515 h 564"/>
              <a:gd name="T10" fmla="*/ 285 w 584"/>
              <a:gd name="T11" fmla="*/ 515 h 564"/>
              <a:gd name="T12" fmla="*/ 298 w 584"/>
              <a:gd name="T13" fmla="*/ 515 h 564"/>
              <a:gd name="T14" fmla="*/ 314 w 584"/>
              <a:gd name="T15" fmla="*/ 515 h 564"/>
              <a:gd name="T16" fmla="*/ 328 w 584"/>
              <a:gd name="T17" fmla="*/ 515 h 564"/>
              <a:gd name="T18" fmla="*/ 344 w 584"/>
              <a:gd name="T19" fmla="*/ 515 h 564"/>
              <a:gd name="T20" fmla="*/ 357 w 584"/>
              <a:gd name="T21" fmla="*/ 515 h 564"/>
              <a:gd name="T22" fmla="*/ 373 w 584"/>
              <a:gd name="T23" fmla="*/ 515 h 564"/>
              <a:gd name="T24" fmla="*/ 366 w 584"/>
              <a:gd name="T25" fmla="*/ 247 h 564"/>
              <a:gd name="T26" fmla="*/ 358 w 584"/>
              <a:gd name="T27" fmla="*/ 233 h 564"/>
              <a:gd name="T28" fmla="*/ 372 w 584"/>
              <a:gd name="T29" fmla="*/ 259 h 564"/>
              <a:gd name="T30" fmla="*/ 380 w 584"/>
              <a:gd name="T31" fmla="*/ 273 h 564"/>
              <a:gd name="T32" fmla="*/ 386 w 584"/>
              <a:gd name="T33" fmla="*/ 285 h 564"/>
              <a:gd name="T34" fmla="*/ 393 w 584"/>
              <a:gd name="T35" fmla="*/ 299 h 564"/>
              <a:gd name="T36" fmla="*/ 400 w 584"/>
              <a:gd name="T37" fmla="*/ 311 h 564"/>
              <a:gd name="T38" fmla="*/ 407 w 584"/>
              <a:gd name="T39" fmla="*/ 325 h 564"/>
              <a:gd name="T40" fmla="*/ 414 w 584"/>
              <a:gd name="T41" fmla="*/ 337 h 564"/>
              <a:gd name="T42" fmla="*/ 421 w 584"/>
              <a:gd name="T43" fmla="*/ 351 h 564"/>
              <a:gd name="T44" fmla="*/ 226 w 584"/>
              <a:gd name="T45" fmla="*/ 233 h 564"/>
              <a:gd name="T46" fmla="*/ 218 w 584"/>
              <a:gd name="T47" fmla="*/ 247 h 564"/>
              <a:gd name="T48" fmla="*/ 212 w 584"/>
              <a:gd name="T49" fmla="*/ 259 h 564"/>
              <a:gd name="T50" fmla="*/ 204 w 584"/>
              <a:gd name="T51" fmla="*/ 273 h 564"/>
              <a:gd name="T52" fmla="*/ 198 w 584"/>
              <a:gd name="T53" fmla="*/ 285 h 564"/>
              <a:gd name="T54" fmla="*/ 191 w 584"/>
              <a:gd name="T55" fmla="*/ 299 h 564"/>
              <a:gd name="T56" fmla="*/ 184 w 584"/>
              <a:gd name="T57" fmla="*/ 311 h 564"/>
              <a:gd name="T58" fmla="*/ 177 w 584"/>
              <a:gd name="T59" fmla="*/ 325 h 564"/>
              <a:gd name="T60" fmla="*/ 170 w 584"/>
              <a:gd name="T61" fmla="*/ 337 h 564"/>
              <a:gd name="T62" fmla="*/ 163 w 584"/>
              <a:gd name="T63" fmla="*/ 351 h 564"/>
              <a:gd name="T64" fmla="*/ 239 w 584"/>
              <a:gd name="T65" fmla="*/ 53 h 564"/>
              <a:gd name="T66" fmla="*/ 293 w 584"/>
              <a:gd name="T67" fmla="*/ 105 h 564"/>
              <a:gd name="T68" fmla="*/ 347 w 584"/>
              <a:gd name="T69" fmla="*/ 53 h 564"/>
              <a:gd name="T70" fmla="*/ 293 w 584"/>
              <a:gd name="T71" fmla="*/ 0 h 564"/>
              <a:gd name="T72" fmla="*/ 239 w 584"/>
              <a:gd name="T73" fmla="*/ 53 h 564"/>
              <a:gd name="T74" fmla="*/ 205 w 584"/>
              <a:gd name="T75" fmla="*/ 190 h 564"/>
              <a:gd name="T76" fmla="*/ 292 w 584"/>
              <a:gd name="T77" fmla="*/ 105 h 564"/>
              <a:gd name="T78" fmla="*/ 379 w 584"/>
              <a:gd name="T79" fmla="*/ 190 h 564"/>
              <a:gd name="T80" fmla="*/ 444 w 584"/>
              <a:gd name="T81" fmla="*/ 427 h 564"/>
              <a:gd name="T82" fmla="*/ 498 w 584"/>
              <a:gd name="T83" fmla="*/ 479 h 564"/>
              <a:gd name="T84" fmla="*/ 553 w 584"/>
              <a:gd name="T85" fmla="*/ 427 h 564"/>
              <a:gd name="T86" fmla="*/ 498 w 584"/>
              <a:gd name="T87" fmla="*/ 374 h 564"/>
              <a:gd name="T88" fmla="*/ 444 w 584"/>
              <a:gd name="T89" fmla="*/ 427 h 564"/>
              <a:gd name="T90" fmla="*/ 411 w 584"/>
              <a:gd name="T91" fmla="*/ 564 h 564"/>
              <a:gd name="T92" fmla="*/ 498 w 584"/>
              <a:gd name="T93" fmla="*/ 479 h 564"/>
              <a:gd name="T94" fmla="*/ 584 w 584"/>
              <a:gd name="T95" fmla="*/ 564 h 564"/>
              <a:gd name="T96" fmla="*/ 34 w 584"/>
              <a:gd name="T97" fmla="*/ 427 h 564"/>
              <a:gd name="T98" fmla="*/ 87 w 584"/>
              <a:gd name="T99" fmla="*/ 479 h 564"/>
              <a:gd name="T100" fmla="*/ 142 w 584"/>
              <a:gd name="T101" fmla="*/ 427 h 564"/>
              <a:gd name="T102" fmla="*/ 87 w 584"/>
              <a:gd name="T103" fmla="*/ 374 h 564"/>
              <a:gd name="T104" fmla="*/ 34 w 584"/>
              <a:gd name="T105" fmla="*/ 427 h 564"/>
              <a:gd name="T106" fmla="*/ 0 w 584"/>
              <a:gd name="T107" fmla="*/ 564 h 564"/>
              <a:gd name="T108" fmla="*/ 87 w 584"/>
              <a:gd name="T109" fmla="*/ 479 h 564"/>
              <a:gd name="T110" fmla="*/ 173 w 584"/>
              <a:gd name="T11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4" h="564">
                <a:moveTo>
                  <a:pt x="210" y="515"/>
                </a:moveTo>
                <a:cubicBezTo>
                  <a:pt x="226" y="515"/>
                  <a:pt x="226" y="515"/>
                  <a:pt x="226" y="515"/>
                </a:cubicBezTo>
                <a:moveTo>
                  <a:pt x="239" y="515"/>
                </a:moveTo>
                <a:cubicBezTo>
                  <a:pt x="255" y="515"/>
                  <a:pt x="255" y="515"/>
                  <a:pt x="255" y="515"/>
                </a:cubicBezTo>
                <a:moveTo>
                  <a:pt x="269" y="515"/>
                </a:moveTo>
                <a:cubicBezTo>
                  <a:pt x="285" y="515"/>
                  <a:pt x="285" y="515"/>
                  <a:pt x="285" y="515"/>
                </a:cubicBezTo>
                <a:moveTo>
                  <a:pt x="298" y="515"/>
                </a:moveTo>
                <a:cubicBezTo>
                  <a:pt x="314" y="515"/>
                  <a:pt x="314" y="515"/>
                  <a:pt x="314" y="515"/>
                </a:cubicBezTo>
                <a:moveTo>
                  <a:pt x="328" y="515"/>
                </a:moveTo>
                <a:cubicBezTo>
                  <a:pt x="344" y="515"/>
                  <a:pt x="344" y="515"/>
                  <a:pt x="344" y="515"/>
                </a:cubicBezTo>
                <a:moveTo>
                  <a:pt x="357" y="515"/>
                </a:moveTo>
                <a:cubicBezTo>
                  <a:pt x="373" y="515"/>
                  <a:pt x="373" y="515"/>
                  <a:pt x="373" y="515"/>
                </a:cubicBezTo>
                <a:moveTo>
                  <a:pt x="366" y="247"/>
                </a:moveTo>
                <a:cubicBezTo>
                  <a:pt x="358" y="233"/>
                  <a:pt x="358" y="233"/>
                  <a:pt x="358" y="233"/>
                </a:cubicBezTo>
                <a:moveTo>
                  <a:pt x="372" y="259"/>
                </a:moveTo>
                <a:cubicBezTo>
                  <a:pt x="380" y="273"/>
                  <a:pt x="380" y="273"/>
                  <a:pt x="380" y="273"/>
                </a:cubicBezTo>
                <a:moveTo>
                  <a:pt x="386" y="285"/>
                </a:moveTo>
                <a:cubicBezTo>
                  <a:pt x="393" y="299"/>
                  <a:pt x="393" y="299"/>
                  <a:pt x="393" y="299"/>
                </a:cubicBezTo>
                <a:moveTo>
                  <a:pt x="400" y="311"/>
                </a:moveTo>
                <a:cubicBezTo>
                  <a:pt x="407" y="325"/>
                  <a:pt x="407" y="325"/>
                  <a:pt x="407" y="325"/>
                </a:cubicBezTo>
                <a:moveTo>
                  <a:pt x="414" y="337"/>
                </a:moveTo>
                <a:cubicBezTo>
                  <a:pt x="421" y="351"/>
                  <a:pt x="421" y="351"/>
                  <a:pt x="421" y="351"/>
                </a:cubicBezTo>
                <a:moveTo>
                  <a:pt x="226" y="233"/>
                </a:moveTo>
                <a:cubicBezTo>
                  <a:pt x="218" y="247"/>
                  <a:pt x="218" y="247"/>
                  <a:pt x="218" y="247"/>
                </a:cubicBezTo>
                <a:moveTo>
                  <a:pt x="212" y="259"/>
                </a:moveTo>
                <a:cubicBezTo>
                  <a:pt x="204" y="273"/>
                  <a:pt x="204" y="273"/>
                  <a:pt x="204" y="273"/>
                </a:cubicBezTo>
                <a:moveTo>
                  <a:pt x="198" y="285"/>
                </a:moveTo>
                <a:cubicBezTo>
                  <a:pt x="191" y="299"/>
                  <a:pt x="191" y="299"/>
                  <a:pt x="191" y="299"/>
                </a:cubicBezTo>
                <a:moveTo>
                  <a:pt x="184" y="311"/>
                </a:moveTo>
                <a:cubicBezTo>
                  <a:pt x="177" y="325"/>
                  <a:pt x="177" y="325"/>
                  <a:pt x="177" y="325"/>
                </a:cubicBezTo>
                <a:moveTo>
                  <a:pt x="170" y="337"/>
                </a:moveTo>
                <a:cubicBezTo>
                  <a:pt x="163" y="351"/>
                  <a:pt x="163" y="351"/>
                  <a:pt x="163" y="351"/>
                </a:cubicBezTo>
                <a:moveTo>
                  <a:pt x="239" y="53"/>
                </a:moveTo>
                <a:cubicBezTo>
                  <a:pt x="239" y="82"/>
                  <a:pt x="263" y="105"/>
                  <a:pt x="293" y="105"/>
                </a:cubicBezTo>
                <a:cubicBezTo>
                  <a:pt x="322" y="105"/>
                  <a:pt x="347" y="82"/>
                  <a:pt x="347" y="53"/>
                </a:cubicBezTo>
                <a:cubicBezTo>
                  <a:pt x="347" y="24"/>
                  <a:pt x="322" y="0"/>
                  <a:pt x="293" y="0"/>
                </a:cubicBezTo>
                <a:cubicBezTo>
                  <a:pt x="263" y="0"/>
                  <a:pt x="239" y="24"/>
                  <a:pt x="239" y="53"/>
                </a:cubicBezTo>
                <a:close/>
                <a:moveTo>
                  <a:pt x="205" y="190"/>
                </a:moveTo>
                <a:cubicBezTo>
                  <a:pt x="205" y="143"/>
                  <a:pt x="244" y="105"/>
                  <a:pt x="292" y="105"/>
                </a:cubicBezTo>
                <a:cubicBezTo>
                  <a:pt x="340" y="105"/>
                  <a:pt x="379" y="143"/>
                  <a:pt x="379" y="190"/>
                </a:cubicBezTo>
                <a:moveTo>
                  <a:pt x="444" y="427"/>
                </a:moveTo>
                <a:cubicBezTo>
                  <a:pt x="444" y="456"/>
                  <a:pt x="469" y="479"/>
                  <a:pt x="498" y="479"/>
                </a:cubicBezTo>
                <a:cubicBezTo>
                  <a:pt x="528" y="479"/>
                  <a:pt x="553" y="456"/>
                  <a:pt x="553" y="427"/>
                </a:cubicBezTo>
                <a:cubicBezTo>
                  <a:pt x="553" y="398"/>
                  <a:pt x="528" y="374"/>
                  <a:pt x="498" y="374"/>
                </a:cubicBezTo>
                <a:cubicBezTo>
                  <a:pt x="469" y="374"/>
                  <a:pt x="444" y="398"/>
                  <a:pt x="444" y="427"/>
                </a:cubicBezTo>
                <a:close/>
                <a:moveTo>
                  <a:pt x="411" y="564"/>
                </a:moveTo>
                <a:cubicBezTo>
                  <a:pt x="411" y="517"/>
                  <a:pt x="449" y="479"/>
                  <a:pt x="498" y="479"/>
                </a:cubicBezTo>
                <a:cubicBezTo>
                  <a:pt x="546" y="479"/>
                  <a:pt x="584" y="517"/>
                  <a:pt x="584" y="564"/>
                </a:cubicBezTo>
                <a:moveTo>
                  <a:pt x="34" y="427"/>
                </a:moveTo>
                <a:cubicBezTo>
                  <a:pt x="34" y="456"/>
                  <a:pt x="58" y="479"/>
                  <a:pt x="87" y="479"/>
                </a:cubicBezTo>
                <a:cubicBezTo>
                  <a:pt x="117" y="479"/>
                  <a:pt x="142" y="456"/>
                  <a:pt x="142" y="427"/>
                </a:cubicBezTo>
                <a:cubicBezTo>
                  <a:pt x="142" y="398"/>
                  <a:pt x="117" y="374"/>
                  <a:pt x="87" y="374"/>
                </a:cubicBezTo>
                <a:cubicBezTo>
                  <a:pt x="58" y="374"/>
                  <a:pt x="34" y="398"/>
                  <a:pt x="34" y="427"/>
                </a:cubicBezTo>
                <a:close/>
                <a:moveTo>
                  <a:pt x="0" y="564"/>
                </a:moveTo>
                <a:cubicBezTo>
                  <a:pt x="0" y="517"/>
                  <a:pt x="38" y="479"/>
                  <a:pt x="87" y="479"/>
                </a:cubicBezTo>
                <a:cubicBezTo>
                  <a:pt x="135" y="479"/>
                  <a:pt x="173" y="517"/>
                  <a:pt x="173" y="564"/>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gradFill>
                <a:gsLst>
                  <a:gs pos="0">
                    <a:srgbClr val="505050"/>
                  </a:gs>
                  <a:gs pos="100000">
                    <a:srgbClr val="505050"/>
                  </a:gs>
                </a:gsLst>
              </a:gradFill>
            </a:endParaRPr>
          </a:p>
        </p:txBody>
      </p:sp>
      <p:sp>
        <p:nvSpPr>
          <p:cNvPr id="46" name="Shield_EA18" title="Icon of a shield">
            <a:extLst>
              <a:ext uri="{FF2B5EF4-FFF2-40B4-BE49-F238E27FC236}">
                <a16:creationId xmlns:a16="http://schemas.microsoft.com/office/drawing/2014/main" id="{36D997E4-0F3D-4ABF-A6E9-3C10FEEC7D70}"/>
              </a:ext>
            </a:extLst>
          </p:cNvPr>
          <p:cNvSpPr>
            <a:spLocks noChangeAspect="1"/>
          </p:cNvSpPr>
          <p:nvPr/>
        </p:nvSpPr>
        <p:spPr bwMode="auto">
          <a:xfrm>
            <a:off x="8047737" y="1973966"/>
            <a:ext cx="283464" cy="301796"/>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gradFill>
                <a:gsLst>
                  <a:gs pos="0">
                    <a:srgbClr val="505050"/>
                  </a:gs>
                  <a:gs pos="100000">
                    <a:srgbClr val="505050"/>
                  </a:gs>
                </a:gsLst>
              </a:gradFill>
            </a:endParaRPr>
          </a:p>
        </p:txBody>
      </p:sp>
    </p:spTree>
    <p:extLst>
      <p:ext uri="{BB962C8B-B14F-4D97-AF65-F5344CB8AC3E}">
        <p14:creationId xmlns:p14="http://schemas.microsoft.com/office/powerpoint/2010/main" val="280974784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5AE17C7-EAC7-4CAD-AFDB-65AF06DC799C}"/>
              </a:ext>
            </a:extLst>
          </p:cNvPr>
          <p:cNvGrpSpPr/>
          <p:nvPr/>
        </p:nvGrpSpPr>
        <p:grpSpPr>
          <a:xfrm>
            <a:off x="0" y="1766359"/>
            <a:ext cx="12192000" cy="4588141"/>
            <a:chOff x="0" y="2171474"/>
            <a:chExt cx="12192000" cy="3769360"/>
          </a:xfrm>
        </p:grpSpPr>
        <p:sp>
          <p:nvSpPr>
            <p:cNvPr id="18" name="Arrow: Bent 17">
              <a:extLst>
                <a:ext uri="{FF2B5EF4-FFF2-40B4-BE49-F238E27FC236}">
                  <a16:creationId xmlns:a16="http://schemas.microsoft.com/office/drawing/2014/main" id="{E007AEFE-C358-47D6-AF49-D740AC4526DF}"/>
                </a:ext>
              </a:extLst>
            </p:cNvPr>
            <p:cNvSpPr/>
            <p:nvPr/>
          </p:nvSpPr>
          <p:spPr bwMode="auto">
            <a:xfrm rot="5400000">
              <a:off x="-1407101" y="3578575"/>
              <a:ext cx="3401737" cy="587535"/>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50" name="Arrow: Bent 49">
              <a:extLst>
                <a:ext uri="{FF2B5EF4-FFF2-40B4-BE49-F238E27FC236}">
                  <a16:creationId xmlns:a16="http://schemas.microsoft.com/office/drawing/2014/main" id="{0ABB54F0-55D4-4744-B112-1BD88200E0A6}"/>
                </a:ext>
              </a:extLst>
            </p:cNvPr>
            <p:cNvSpPr/>
            <p:nvPr/>
          </p:nvSpPr>
          <p:spPr bwMode="auto">
            <a:xfrm rot="10800000" flipH="1">
              <a:off x="587535" y="5353298"/>
              <a:ext cx="3401737" cy="587535"/>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52" name="Arrow: Bent 51">
              <a:extLst>
                <a:ext uri="{FF2B5EF4-FFF2-40B4-BE49-F238E27FC236}">
                  <a16:creationId xmlns:a16="http://schemas.microsoft.com/office/drawing/2014/main" id="{5CE9F0ED-38FB-45C2-B15F-653C2D9F81C1}"/>
                </a:ext>
              </a:extLst>
            </p:cNvPr>
            <p:cNvSpPr/>
            <p:nvPr/>
          </p:nvSpPr>
          <p:spPr bwMode="auto">
            <a:xfrm rot="5400000" flipH="1">
              <a:off x="2576384" y="3946198"/>
              <a:ext cx="3401737" cy="587535"/>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53" name="Arrow: Bent 52">
              <a:extLst>
                <a:ext uri="{FF2B5EF4-FFF2-40B4-BE49-F238E27FC236}">
                  <a16:creationId xmlns:a16="http://schemas.microsoft.com/office/drawing/2014/main" id="{B23EA787-E5E7-4684-89B3-A429CBA82387}"/>
                </a:ext>
              </a:extLst>
            </p:cNvPr>
            <p:cNvSpPr/>
            <p:nvPr/>
          </p:nvSpPr>
          <p:spPr bwMode="auto">
            <a:xfrm rot="10800000" flipH="1" flipV="1">
              <a:off x="4571021" y="2171476"/>
              <a:ext cx="3401737" cy="587535"/>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57" name="Arrow: Bent 56">
              <a:extLst>
                <a:ext uri="{FF2B5EF4-FFF2-40B4-BE49-F238E27FC236}">
                  <a16:creationId xmlns:a16="http://schemas.microsoft.com/office/drawing/2014/main" id="{C641806A-320C-4EB7-80BD-6C7B18F0AF2E}"/>
                </a:ext>
              </a:extLst>
            </p:cNvPr>
            <p:cNvSpPr/>
            <p:nvPr/>
          </p:nvSpPr>
          <p:spPr bwMode="auto">
            <a:xfrm rot="5400000">
              <a:off x="6188284" y="3578575"/>
              <a:ext cx="3401737" cy="587535"/>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58" name="Arrow: Bent 57">
              <a:extLst>
                <a:ext uri="{FF2B5EF4-FFF2-40B4-BE49-F238E27FC236}">
                  <a16:creationId xmlns:a16="http://schemas.microsoft.com/office/drawing/2014/main" id="{9E91B592-CCDC-44B5-9B8F-2F35F8D38AE6}"/>
                </a:ext>
              </a:extLst>
            </p:cNvPr>
            <p:cNvSpPr/>
            <p:nvPr/>
          </p:nvSpPr>
          <p:spPr bwMode="auto">
            <a:xfrm rot="10800000" flipH="1">
              <a:off x="8182920" y="5353297"/>
              <a:ext cx="4009080" cy="587535"/>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2" name="Title 1">
            <a:extLst>
              <a:ext uri="{FF2B5EF4-FFF2-40B4-BE49-F238E27FC236}">
                <a16:creationId xmlns:a16="http://schemas.microsoft.com/office/drawing/2014/main" id="{73F0693B-FA6D-45DE-9A34-7919B2A20B30}"/>
              </a:ext>
            </a:extLst>
          </p:cNvPr>
          <p:cNvSpPr>
            <a:spLocks noGrp="1"/>
          </p:cNvSpPr>
          <p:nvPr>
            <p:ph type="title"/>
          </p:nvPr>
        </p:nvSpPr>
        <p:spPr>
          <a:xfrm>
            <a:off x="588263" y="140331"/>
            <a:ext cx="8591951" cy="923330"/>
          </a:xfrm>
        </p:spPr>
        <p:txBody>
          <a:bodyPr/>
          <a:lstStyle/>
          <a:p>
            <a:pPr lvl="0" algn="l" rtl="0"/>
            <a:r>
              <a:rPr lang="fr-fr" sz="3000" b="0" i="0" u="none" baseline="0" dirty="0">
                <a:cs typeface="Segoe UI"/>
              </a:rPr>
              <a:t>Remplir votre mission où que vous soyez et dans les meilleures conditions</a:t>
            </a:r>
          </a:p>
        </p:txBody>
      </p:sp>
      <p:sp>
        <p:nvSpPr>
          <p:cNvPr id="113" name="Rectangle 112">
            <a:extLst>
              <a:ext uri="{FF2B5EF4-FFF2-40B4-BE49-F238E27FC236}">
                <a16:creationId xmlns:a16="http://schemas.microsoft.com/office/drawing/2014/main" id="{CCC518A6-D532-44F9-B46B-A6C4722F4A51}"/>
              </a:ext>
            </a:extLst>
          </p:cNvPr>
          <p:cNvSpPr/>
          <p:nvPr/>
        </p:nvSpPr>
        <p:spPr>
          <a:xfrm>
            <a:off x="588263" y="1064331"/>
            <a:ext cx="8313718" cy="307777"/>
          </a:xfrm>
          <a:prstGeom prst="rect">
            <a:avLst/>
          </a:prstGeom>
        </p:spPr>
        <p:txBody>
          <a:bodyPr wrap="square" lIns="0" tIns="0" rIns="0" bIns="0" anchor="t">
            <a:spAutoFit/>
          </a:bodyPr>
          <a:lstStyle/>
          <a:p>
            <a:pPr lvl="0" algn="l" defTabSz="914142" rtl="0">
              <a:defRPr/>
            </a:pPr>
            <a:r>
              <a:rPr lang="fr-fr" sz="2000" b="0" i="0" u="none" baseline="0" dirty="0"/>
              <a:t>Travaillez confortablement et à votre façon pour accomplir vos tâches</a:t>
            </a:r>
            <a:endParaRPr lang="fr-fr" sz="2000" b="0" i="0" u="none" baseline="0" dirty="0">
              <a:cs typeface="Segoe UI"/>
            </a:endParaRPr>
          </a:p>
        </p:txBody>
      </p:sp>
      <p:sp>
        <p:nvSpPr>
          <p:cNvPr id="37" name="Rectangle 36">
            <a:extLst>
              <a:ext uri="{FF2B5EF4-FFF2-40B4-BE49-F238E27FC236}">
                <a16:creationId xmlns:a16="http://schemas.microsoft.com/office/drawing/2014/main" id="{3A832266-4100-4E52-BA12-D09D8B546CCF}"/>
              </a:ext>
            </a:extLst>
          </p:cNvPr>
          <p:cNvSpPr/>
          <p:nvPr/>
        </p:nvSpPr>
        <p:spPr>
          <a:xfrm>
            <a:off x="8370889" y="3429304"/>
            <a:ext cx="3239994" cy="923330"/>
          </a:xfrm>
          <a:prstGeom prst="rect">
            <a:avLst/>
          </a:prstGeom>
        </p:spPr>
        <p:txBody>
          <a:bodyPr wrap="square" lIns="0" tIns="0" rIns="0" bIns="0" anchor="t">
            <a:spAutoFit/>
          </a:bodyPr>
          <a:lstStyle/>
          <a:p>
            <a:pPr algn="l" rtl="0"/>
            <a:r>
              <a:rPr lang="fr-fr" sz="1200" b="0" i="0" u="none" kern="0" baseline="0" dirty="0">
                <a:solidFill>
                  <a:schemeClr val="tx2"/>
                </a:solidFill>
                <a:latin typeface="+mj-lt"/>
                <a:cs typeface="Segoe UI Semibold"/>
              </a:rPr>
              <a:t>Faites-vous entendre haut et fort grâce à deux Studio </a:t>
            </a:r>
            <a:r>
              <a:rPr lang="fr-fr" sz="1200" b="0" i="0" u="none" kern="0" baseline="0" dirty="0" err="1">
                <a:solidFill>
                  <a:schemeClr val="tx2"/>
                </a:solidFill>
                <a:latin typeface="+mj-lt"/>
                <a:cs typeface="Segoe UI Semibold"/>
              </a:rPr>
              <a:t>Mics</a:t>
            </a:r>
            <a:r>
              <a:rPr lang="fr-fr" sz="1200" b="0" i="0" u="none" kern="0" baseline="0" dirty="0">
                <a:latin typeface="+mj-lt"/>
                <a:cs typeface="Segoe UI Semibold"/>
              </a:rPr>
              <a:t> </a:t>
            </a:r>
            <a:r>
              <a:rPr lang="fr-fr" sz="1200" kern="0" dirty="0">
                <a:solidFill>
                  <a:schemeClr val="tx2"/>
                </a:solidFill>
                <a:latin typeface="+mj-lt"/>
                <a:cs typeface="Segoe UI Semibold"/>
              </a:rPr>
              <a:t>à champ lointain.</a:t>
            </a:r>
            <a:r>
              <a:rPr lang="fr-fr" sz="1200" b="0" i="0" u="none" kern="0" baseline="0" dirty="0">
                <a:latin typeface="+mj-lt"/>
                <a:cs typeface="Segoe UI Semibold"/>
              </a:rPr>
              <a:t> </a:t>
            </a:r>
            <a:r>
              <a:rPr lang="fr-fr" sz="1200" b="0" i="0" u="none" kern="0" baseline="0" dirty="0">
                <a:cs typeface="Segoe UI"/>
              </a:rPr>
              <a:t>Enregistrez les présentations que vous ne pouvez pas faire en personne. Rédigez des e-mails et travaillez dans des documents Word par dictée vocale.</a:t>
            </a:r>
          </a:p>
        </p:txBody>
      </p:sp>
      <p:sp>
        <p:nvSpPr>
          <p:cNvPr id="24" name="Rectangle 23">
            <a:extLst>
              <a:ext uri="{FF2B5EF4-FFF2-40B4-BE49-F238E27FC236}">
                <a16:creationId xmlns:a16="http://schemas.microsoft.com/office/drawing/2014/main" id="{C66A0CF7-C111-4FA4-A1B2-FFAB2B858500}"/>
              </a:ext>
            </a:extLst>
          </p:cNvPr>
          <p:cNvSpPr/>
          <p:nvPr/>
        </p:nvSpPr>
        <p:spPr>
          <a:xfrm>
            <a:off x="775505" y="3665341"/>
            <a:ext cx="3333507" cy="1292662"/>
          </a:xfrm>
          <a:prstGeom prst="rect">
            <a:avLst/>
          </a:prstGeom>
        </p:spPr>
        <p:txBody>
          <a:bodyPr wrap="square" lIns="0" tIns="0" rIns="0" bIns="0" anchor="t">
            <a:spAutoFit/>
          </a:bodyPr>
          <a:lstStyle/>
          <a:p>
            <a:pPr algn="l" rtl="0"/>
            <a:r>
              <a:rPr lang="fr-fr" sz="1200" b="0" i="0" u="none" kern="0" baseline="0" dirty="0">
                <a:solidFill>
                  <a:schemeClr val="tx2"/>
                </a:solidFill>
                <a:latin typeface="+mj-lt"/>
                <a:cs typeface="Segoe UI Semibold"/>
              </a:rPr>
              <a:t>De votre bureau à domicile au canapé du salon, choisissez le mode de travail le plus efficace pour vous</a:t>
            </a:r>
            <a:r>
              <a:rPr lang="fr-fr" sz="1200" b="0" i="0" u="none" kern="0" baseline="0" dirty="0">
                <a:latin typeface="+mj-lt"/>
                <a:cs typeface="Segoe UI Semibold"/>
              </a:rPr>
              <a:t>. </a:t>
            </a:r>
            <a:r>
              <a:rPr lang="fr-fr" sz="1200" b="0" i="0" u="none" kern="0" baseline="0" dirty="0">
                <a:cs typeface="Segoe UI"/>
              </a:rPr>
              <a:t>Tablette amovible, ordinateur portable à votre format préféré, béquille réglable innovante qui s</a:t>
            </a:r>
            <a:r>
              <a:rPr lang="fr-FR" sz="1200" b="0" i="0" u="none" kern="0" baseline="0" dirty="0">
                <a:cs typeface="Segoe UI"/>
              </a:rPr>
              <a:t>’</a:t>
            </a:r>
            <a:r>
              <a:rPr lang="fr-fr" sz="1200" b="0" i="0" u="none" kern="0" baseline="0" dirty="0">
                <a:cs typeface="Segoe UI"/>
              </a:rPr>
              <a:t>ajuste à celui-ci : il existe forcément un PC Surface adapté à votre mode </a:t>
            </a:r>
            <a:br>
              <a:rPr lang="fr-fr" sz="1200" b="0" i="0" u="none" kern="0" baseline="0" dirty="0">
                <a:cs typeface="Segoe UI" panose="020B0502040204020203" pitchFamily="34" charset="0"/>
              </a:rPr>
            </a:br>
            <a:r>
              <a:rPr lang="fr-fr" sz="1200" b="0" i="0" u="none" kern="0" baseline="0" dirty="0">
                <a:cs typeface="Segoe UI"/>
              </a:rPr>
              <a:t>de travail actuel.</a:t>
            </a:r>
          </a:p>
        </p:txBody>
      </p:sp>
      <p:sp>
        <p:nvSpPr>
          <p:cNvPr id="25" name="Rectangle 24">
            <a:extLst>
              <a:ext uri="{FF2B5EF4-FFF2-40B4-BE49-F238E27FC236}">
                <a16:creationId xmlns:a16="http://schemas.microsoft.com/office/drawing/2014/main" id="{38AB8FB4-4110-4701-9FB0-DCB0E1F6A50E}"/>
              </a:ext>
            </a:extLst>
          </p:cNvPr>
          <p:cNvSpPr/>
          <p:nvPr/>
        </p:nvSpPr>
        <p:spPr>
          <a:xfrm>
            <a:off x="775504" y="1941240"/>
            <a:ext cx="3333507" cy="1477328"/>
          </a:xfrm>
          <a:prstGeom prst="rect">
            <a:avLst/>
          </a:prstGeom>
        </p:spPr>
        <p:txBody>
          <a:bodyPr wrap="square" lIns="0" tIns="0" rIns="0" bIns="0" anchor="t">
            <a:spAutoFit/>
          </a:bodyPr>
          <a:lstStyle/>
          <a:p>
            <a:pPr algn="l" rtl="0"/>
            <a:r>
              <a:rPr lang="fr-fr" sz="1200" b="0" i="0" u="none" kern="0" baseline="0" dirty="0">
                <a:solidFill>
                  <a:schemeClr val="tx2"/>
                </a:solidFill>
                <a:latin typeface="+mj-lt"/>
                <a:cs typeface="Segoe UI Semibold"/>
              </a:rPr>
              <a:t>Performances et puissance pour tout faire, </a:t>
            </a:r>
            <a:br>
              <a:rPr lang="fr-fr" sz="1200" b="0" i="0" u="none" kern="0" baseline="0" dirty="0">
                <a:latin typeface="+mj-lt"/>
                <a:cs typeface="Segoe UI Semibold" panose="020B0502040204020203" pitchFamily="34" charset="0"/>
              </a:rPr>
            </a:br>
            <a:r>
              <a:rPr lang="fr-fr" sz="1200" b="0" i="0" u="none" kern="0" baseline="0" dirty="0">
                <a:solidFill>
                  <a:schemeClr val="tx2"/>
                </a:solidFill>
                <a:latin typeface="+mj-lt"/>
                <a:cs typeface="Segoe UI Semibold"/>
              </a:rPr>
              <a:t>où que vous soyez</a:t>
            </a:r>
            <a:r>
              <a:rPr lang="fr-fr" sz="1200" b="0" i="0" u="none" kern="0" baseline="0" dirty="0">
                <a:latin typeface="+mj-lt"/>
                <a:cs typeface="Segoe UI Semibold"/>
              </a:rPr>
              <a:t>. </a:t>
            </a:r>
            <a:r>
              <a:rPr lang="fr-fr" sz="1200" b="0" i="0" u="none" kern="0" baseline="0" dirty="0">
                <a:cs typeface="Segoe UI"/>
              </a:rPr>
              <a:t>De vos applications essentielles aux logiciels professionnels, les appareils Surface permettent de réaliser toutes sortes de tâches grâce à leurs processeurs dernière génération, à leurs capacités RAM et </a:t>
            </a:r>
            <a:br>
              <a:rPr lang="fr-fr" sz="1200" b="0" i="0" u="none" kern="0" baseline="0" dirty="0">
                <a:cs typeface="Segoe UI" panose="020B0502040204020203" pitchFamily="34" charset="0"/>
              </a:rPr>
            </a:br>
            <a:r>
              <a:rPr lang="fr-fr" sz="1200" b="0" i="0" u="none" kern="0" baseline="0" dirty="0">
                <a:cs typeface="Segoe UI"/>
              </a:rPr>
              <a:t>de stockage correspondant à vos besoins, </a:t>
            </a:r>
            <a:br>
              <a:rPr lang="fr-fr" sz="1200" b="0" i="0" u="none" kern="0" baseline="0" dirty="0">
                <a:cs typeface="Segoe UI" panose="020B0502040204020203" pitchFamily="34" charset="0"/>
              </a:rPr>
            </a:br>
            <a:r>
              <a:rPr lang="fr-fr" sz="1200" b="0" i="0" u="none" kern="0" baseline="0" dirty="0">
                <a:cs typeface="Segoe UI"/>
              </a:rPr>
              <a:t>ainsi qu</a:t>
            </a:r>
            <a:r>
              <a:rPr lang="fr-FR" sz="1200" b="0" i="0" u="none" kern="0" baseline="0" dirty="0">
                <a:cs typeface="Segoe UI"/>
              </a:rPr>
              <a:t>’</a:t>
            </a:r>
            <a:r>
              <a:rPr lang="fr-fr" sz="1200" b="0" i="0" u="none" kern="0" baseline="0" dirty="0">
                <a:cs typeface="Segoe UI"/>
              </a:rPr>
              <a:t>à leur autonomie d</a:t>
            </a:r>
            <a:r>
              <a:rPr lang="fr-FR" sz="1200" b="0" i="0" u="none" kern="0" baseline="0" dirty="0">
                <a:cs typeface="Segoe UI"/>
              </a:rPr>
              <a:t>’</a:t>
            </a:r>
            <a:r>
              <a:rPr lang="fr-fr" sz="1200" b="0" i="0" u="none" kern="0" baseline="0" dirty="0">
                <a:cs typeface="Segoe UI"/>
              </a:rPr>
              <a:t>une journée</a:t>
            </a:r>
            <a:r>
              <a:rPr lang="fr-fr" sz="1200" b="0" i="0" u="none" kern="0" baseline="30000" dirty="0">
                <a:cs typeface="Segoe UI"/>
              </a:rPr>
              <a:t>1</a:t>
            </a:r>
            <a:r>
              <a:rPr lang="fr-fr" sz="1200" b="0" i="0" u="none" kern="0" baseline="0" dirty="0">
                <a:cs typeface="Segoe UI"/>
              </a:rPr>
              <a:t>.</a:t>
            </a:r>
          </a:p>
        </p:txBody>
      </p:sp>
      <p:sp>
        <p:nvSpPr>
          <p:cNvPr id="26" name="Rectangle 25">
            <a:extLst>
              <a:ext uri="{FF2B5EF4-FFF2-40B4-BE49-F238E27FC236}">
                <a16:creationId xmlns:a16="http://schemas.microsoft.com/office/drawing/2014/main" id="{FBCFB994-A618-4880-8A39-6B9E15DB57B0}"/>
              </a:ext>
            </a:extLst>
          </p:cNvPr>
          <p:cNvSpPr/>
          <p:nvPr/>
        </p:nvSpPr>
        <p:spPr>
          <a:xfrm>
            <a:off x="775504" y="5197926"/>
            <a:ext cx="3333507" cy="553998"/>
          </a:xfrm>
          <a:prstGeom prst="rect">
            <a:avLst/>
          </a:prstGeom>
        </p:spPr>
        <p:txBody>
          <a:bodyPr wrap="square" lIns="0" tIns="0" rIns="0" bIns="0" anchor="t">
            <a:spAutoFit/>
          </a:bodyPr>
          <a:lstStyle/>
          <a:p>
            <a:pPr algn="l" rtl="0"/>
            <a:r>
              <a:rPr lang="fr-fr" sz="1200" b="0" i="0" u="none" kern="0" baseline="0" dirty="0">
                <a:solidFill>
                  <a:schemeClr val="tx2"/>
                </a:solidFill>
                <a:latin typeface="+mj-lt"/>
                <a:cs typeface="Segoe UI Semibold"/>
              </a:rPr>
              <a:t>Tapez sans effort sur des claviers incroyables</a:t>
            </a:r>
            <a:r>
              <a:rPr lang="fr-fr" sz="1200" b="0" i="0" u="none" kern="0" baseline="30000" dirty="0">
                <a:solidFill>
                  <a:schemeClr val="tx2"/>
                </a:solidFill>
                <a:latin typeface="+mj-lt"/>
                <a:cs typeface="Segoe UI Semibold"/>
              </a:rPr>
              <a:t>2</a:t>
            </a:r>
            <a:r>
              <a:rPr lang="fr-fr" sz="1200" b="0" i="0" u="none" kern="0" baseline="0" dirty="0">
                <a:latin typeface="+mj-lt"/>
                <a:cs typeface="Segoe UI Semibold"/>
              </a:rPr>
              <a:t>. </a:t>
            </a:r>
            <a:r>
              <a:rPr lang="fr-fr" sz="1200" b="0" i="0" u="none" kern="0" baseline="0" dirty="0">
                <a:cs typeface="Segoe UI"/>
              </a:rPr>
              <a:t>Chaque appareil Surface offre un confort de frappe exceptionnel sur des claviers mécaniques.</a:t>
            </a:r>
          </a:p>
        </p:txBody>
      </p:sp>
      <p:sp>
        <p:nvSpPr>
          <p:cNvPr id="33" name="Rectangle 32">
            <a:extLst>
              <a:ext uri="{FF2B5EF4-FFF2-40B4-BE49-F238E27FC236}">
                <a16:creationId xmlns:a16="http://schemas.microsoft.com/office/drawing/2014/main" id="{A1986ED2-1924-4A5F-9CF0-067810B2F514}"/>
              </a:ext>
            </a:extLst>
          </p:cNvPr>
          <p:cNvSpPr/>
          <p:nvPr/>
        </p:nvSpPr>
        <p:spPr>
          <a:xfrm>
            <a:off x="8370889" y="1941240"/>
            <a:ext cx="3239994" cy="380682"/>
          </a:xfrm>
          <a:prstGeom prst="rect">
            <a:avLst/>
          </a:prstGeom>
        </p:spPr>
        <p:txBody>
          <a:bodyPr wrap="square" lIns="0" tIns="0" rIns="0" bIns="0" anchor="t">
            <a:spAutoFit/>
          </a:bodyPr>
          <a:lstStyle/>
          <a:p>
            <a:pPr algn="l" rtl="0"/>
            <a:r>
              <a:rPr lang="fr-fr" sz="1200" b="0" i="0" u="none" kern="0" baseline="0" dirty="0">
                <a:solidFill>
                  <a:schemeClr val="tx2"/>
                </a:solidFill>
                <a:latin typeface="+mj-lt"/>
                <a:cs typeface="Segoe UI Semibold"/>
              </a:rPr>
              <a:t>Naviguez naturellement </a:t>
            </a:r>
            <a:r>
              <a:rPr lang="fr-fr" sz="1200" b="0" i="0" u="none" kern="0" baseline="0" dirty="0">
                <a:cs typeface="Segoe UI"/>
              </a:rPr>
              <a:t>au toucher sur les écrans tactiles haute résolution </a:t>
            </a:r>
            <a:r>
              <a:rPr lang="fr-fr" sz="1200" b="0" i="0" u="none" kern="0" baseline="0" dirty="0" err="1">
                <a:cs typeface="Segoe UI"/>
              </a:rPr>
              <a:t>PixelSense</a:t>
            </a:r>
            <a:r>
              <a:rPr lang="fr-fr" sz="1200" b="0" i="0" u="none" kern="0" baseline="0" dirty="0">
                <a:cs typeface="Segoe UI"/>
              </a:rPr>
              <a:t>™.</a:t>
            </a:r>
          </a:p>
        </p:txBody>
      </p:sp>
      <p:sp>
        <p:nvSpPr>
          <p:cNvPr id="35" name="Rectangle 34">
            <a:extLst>
              <a:ext uri="{FF2B5EF4-FFF2-40B4-BE49-F238E27FC236}">
                <a16:creationId xmlns:a16="http://schemas.microsoft.com/office/drawing/2014/main" id="{B5AC6A5A-C223-4702-94C2-EE2036D3DAA5}"/>
              </a:ext>
            </a:extLst>
          </p:cNvPr>
          <p:cNvSpPr/>
          <p:nvPr/>
        </p:nvSpPr>
        <p:spPr>
          <a:xfrm>
            <a:off x="8370889" y="4634359"/>
            <a:ext cx="3239994" cy="1107996"/>
          </a:xfrm>
          <a:prstGeom prst="rect">
            <a:avLst/>
          </a:prstGeom>
        </p:spPr>
        <p:txBody>
          <a:bodyPr wrap="square" lIns="0" tIns="0" rIns="0" bIns="0" anchor="t">
            <a:spAutoFit/>
          </a:bodyPr>
          <a:lstStyle/>
          <a:p>
            <a:pPr algn="l" rtl="0"/>
            <a:r>
              <a:rPr lang="fr-fr" sz="1200" b="0" i="0" u="none" kern="0" baseline="0" dirty="0">
                <a:solidFill>
                  <a:schemeClr val="tx2"/>
                </a:solidFill>
                <a:latin typeface="+mj-lt"/>
                <a:cs typeface="Segoe UI Semibold"/>
              </a:rPr>
              <a:t>Connectez-vous aux réunions et restez confortablement à l</a:t>
            </a:r>
            <a:r>
              <a:rPr lang="fr-FR" sz="1200" b="0" i="0" u="none" kern="0" baseline="0" dirty="0">
                <a:solidFill>
                  <a:schemeClr val="tx2"/>
                </a:solidFill>
                <a:latin typeface="+mj-lt"/>
                <a:cs typeface="Segoe UI Semibold"/>
              </a:rPr>
              <a:t>’</a:t>
            </a:r>
            <a:r>
              <a:rPr lang="fr-fr" sz="1200" b="0" i="0" u="none" kern="0" baseline="0" dirty="0">
                <a:solidFill>
                  <a:schemeClr val="tx2"/>
                </a:solidFill>
                <a:latin typeface="+mj-lt"/>
                <a:cs typeface="Segoe UI Semibold"/>
              </a:rPr>
              <a:t>écoute toute la journée avec les casques Surface</a:t>
            </a:r>
            <a:r>
              <a:rPr lang="fr-fr" sz="1200" b="0" i="0" u="none" kern="0" baseline="0" dirty="0">
                <a:latin typeface="+mj-lt"/>
                <a:cs typeface="Segoe UI"/>
              </a:rPr>
              <a:t>. </a:t>
            </a:r>
            <a:r>
              <a:rPr lang="fr-fr" sz="1200" b="0" i="0" u="none" kern="0" baseline="0" dirty="0">
                <a:cs typeface="Segoe UI"/>
              </a:rPr>
              <a:t>Réglez les niveaux </a:t>
            </a:r>
            <a:br>
              <a:rPr lang="fr-fr" sz="1200" b="0" i="0" u="none" kern="0" baseline="0" dirty="0">
                <a:cs typeface="Segoe UI" panose="020B0502040204020203" pitchFamily="34" charset="0"/>
              </a:rPr>
            </a:br>
            <a:r>
              <a:rPr lang="fr-fr" sz="1200" b="0" i="0" u="none" kern="0" baseline="0" dirty="0">
                <a:cs typeface="Segoe UI"/>
              </a:rPr>
              <a:t>de suppression du bruit, faites-vous entendre distinctement, et distinguez chaque mot </a:t>
            </a:r>
            <a:br>
              <a:rPr lang="fr-fr" sz="1200" b="0" i="0" u="none" kern="0" baseline="0" dirty="0">
                <a:cs typeface="Segoe UI" panose="020B0502040204020203" pitchFamily="34" charset="0"/>
              </a:rPr>
            </a:br>
            <a:r>
              <a:rPr lang="fr-fr" sz="1200" b="0" i="0" u="none" kern="0" baseline="0" dirty="0">
                <a:cs typeface="Segoe UI"/>
              </a:rPr>
              <a:t>au cours des appels.</a:t>
            </a:r>
          </a:p>
        </p:txBody>
      </p:sp>
      <p:sp>
        <p:nvSpPr>
          <p:cNvPr id="36" name="Rectangle 35">
            <a:extLst>
              <a:ext uri="{FF2B5EF4-FFF2-40B4-BE49-F238E27FC236}">
                <a16:creationId xmlns:a16="http://schemas.microsoft.com/office/drawing/2014/main" id="{D10B55A4-BB3D-4751-B60C-F95CA5627748}"/>
              </a:ext>
            </a:extLst>
          </p:cNvPr>
          <p:cNvSpPr/>
          <p:nvPr/>
        </p:nvSpPr>
        <p:spPr>
          <a:xfrm>
            <a:off x="8370889" y="2591488"/>
            <a:ext cx="3239994" cy="553998"/>
          </a:xfrm>
          <a:prstGeom prst="rect">
            <a:avLst/>
          </a:prstGeom>
        </p:spPr>
        <p:txBody>
          <a:bodyPr wrap="square" lIns="0" tIns="0" rIns="0" bIns="0" anchor="t">
            <a:spAutoFit/>
          </a:bodyPr>
          <a:lstStyle/>
          <a:p>
            <a:pPr algn="l" rtl="0"/>
            <a:r>
              <a:rPr lang="fr-fr" sz="1200" b="0" i="0" u="none" kern="0" baseline="0" dirty="0">
                <a:solidFill>
                  <a:schemeClr val="tx2"/>
                </a:solidFill>
                <a:latin typeface="+mj-lt"/>
                <a:cs typeface="Segoe UI Semibold"/>
              </a:rPr>
              <a:t>Mieux qu</a:t>
            </a:r>
            <a:r>
              <a:rPr lang="fr-FR" sz="1200" b="0" i="0" u="none" kern="0" baseline="0" dirty="0">
                <a:solidFill>
                  <a:schemeClr val="tx2"/>
                </a:solidFill>
                <a:latin typeface="+mj-lt"/>
                <a:cs typeface="Segoe UI Semibold"/>
              </a:rPr>
              <a:t>’</a:t>
            </a:r>
            <a:r>
              <a:rPr lang="fr-fr" sz="1200" b="0" i="0" u="none" kern="0" baseline="0" dirty="0">
                <a:solidFill>
                  <a:schemeClr val="tx2"/>
                </a:solidFill>
                <a:latin typeface="+mj-lt"/>
                <a:cs typeface="Segoe UI Semibold"/>
              </a:rPr>
              <a:t>un stylo et du papier</a:t>
            </a:r>
            <a:r>
              <a:rPr lang="fr-fr" sz="1200" b="0" i="0" u="none" kern="0" baseline="0" dirty="0">
                <a:latin typeface="+mj-lt"/>
                <a:cs typeface="Segoe UI Semibold"/>
              </a:rPr>
              <a:t>. </a:t>
            </a:r>
            <a:r>
              <a:rPr lang="fr-fr" sz="1200" b="0" i="0" u="none" kern="0" baseline="0" dirty="0">
                <a:cs typeface="Segoe UI"/>
              </a:rPr>
              <a:t>Dessinez, écrivez, effacez et saisissez vos idées où </a:t>
            </a:r>
            <a:br>
              <a:rPr lang="fr-fr" sz="1200" b="0" i="0" u="none" kern="0" baseline="0" dirty="0">
                <a:cs typeface="Segoe UI" panose="020B0502040204020203" pitchFamily="34" charset="0"/>
              </a:rPr>
            </a:br>
            <a:r>
              <a:rPr lang="fr-fr" sz="1200" b="0" i="0" u="none" kern="0" baseline="0" dirty="0">
                <a:cs typeface="Segoe UI"/>
              </a:rPr>
              <a:t>que vous soyez avec le stylet Surface*.</a:t>
            </a:r>
          </a:p>
        </p:txBody>
      </p:sp>
      <p:sp>
        <p:nvSpPr>
          <p:cNvPr id="38" name="Rectangle 37">
            <a:extLst>
              <a:ext uri="{FF2B5EF4-FFF2-40B4-BE49-F238E27FC236}">
                <a16:creationId xmlns:a16="http://schemas.microsoft.com/office/drawing/2014/main" id="{42656321-4F62-4D89-B533-034A6461268A}"/>
              </a:ext>
            </a:extLst>
          </p:cNvPr>
          <p:cNvSpPr/>
          <p:nvPr/>
        </p:nvSpPr>
        <p:spPr>
          <a:xfrm>
            <a:off x="4758990" y="1941240"/>
            <a:ext cx="2961922" cy="1292662"/>
          </a:xfrm>
          <a:prstGeom prst="rect">
            <a:avLst/>
          </a:prstGeom>
        </p:spPr>
        <p:txBody>
          <a:bodyPr wrap="square" lIns="0" tIns="0" rIns="0" bIns="0" anchor="t">
            <a:spAutoFit/>
          </a:bodyPr>
          <a:lstStyle/>
          <a:p>
            <a:pPr algn="l" rtl="0"/>
            <a:r>
              <a:rPr lang="fr-fr" sz="1200" b="0" i="0" u="none" kern="0" baseline="0" dirty="0">
                <a:solidFill>
                  <a:schemeClr val="tx2"/>
                </a:solidFill>
                <a:latin typeface="+mj-lt"/>
                <a:cs typeface="Segoe UI Semibold"/>
              </a:rPr>
              <a:t>Des caméras qui vous obéissent au doigt et à l</a:t>
            </a:r>
            <a:r>
              <a:rPr lang="fr-FR" sz="1200" b="0" i="0" u="none" kern="0" baseline="0" dirty="0">
                <a:solidFill>
                  <a:schemeClr val="tx2"/>
                </a:solidFill>
                <a:latin typeface="+mj-lt"/>
                <a:cs typeface="Segoe UI Semibold"/>
              </a:rPr>
              <a:t>’</a:t>
            </a:r>
            <a:r>
              <a:rPr lang="fr-fr" sz="1200" b="0" i="0" u="none" kern="0" baseline="0" dirty="0">
                <a:solidFill>
                  <a:schemeClr val="tx2"/>
                </a:solidFill>
                <a:latin typeface="+mj-lt"/>
                <a:cs typeface="Segoe UI Semibold"/>
              </a:rPr>
              <a:t>œil</a:t>
            </a:r>
            <a:r>
              <a:rPr lang="fr-fr" sz="1200" b="0" i="0" u="none" kern="0" baseline="0" dirty="0">
                <a:latin typeface="+mj-lt"/>
                <a:cs typeface="Segoe UI Semibold"/>
              </a:rPr>
              <a:t>. </a:t>
            </a:r>
            <a:r>
              <a:rPr lang="fr-fr" sz="1200" b="0" i="0" u="none" kern="0" baseline="0" dirty="0">
                <a:cs typeface="Segoe UI"/>
              </a:rPr>
              <a:t>Les caméras vidéo de la Surface orientent votre visage quel que soit l</a:t>
            </a:r>
            <a:r>
              <a:rPr lang="fr-FR" sz="1200" b="0" i="0" u="none" kern="0" baseline="0" dirty="0">
                <a:cs typeface="Segoe UI"/>
              </a:rPr>
              <a:t>’</a:t>
            </a:r>
            <a:r>
              <a:rPr lang="fr-fr" sz="1200" b="0" i="0" u="none" kern="0" baseline="0" dirty="0">
                <a:cs typeface="Segoe UI"/>
              </a:rPr>
              <a:t>angle auquel vous filmez vos réunions virtuelles, et restent fonctionnelles lorsque vous partagez votre écran ou vos fichiers </a:t>
            </a:r>
            <a:br>
              <a:rPr lang="fr-fr" sz="1200" b="0" i="0" u="none" kern="0" baseline="0" dirty="0">
                <a:cs typeface="Segoe UI" panose="020B0502040204020203" pitchFamily="34" charset="0"/>
              </a:rPr>
            </a:br>
            <a:r>
              <a:rPr lang="fr-fr" sz="1200" b="0" i="0" u="none" kern="0" baseline="0" dirty="0">
                <a:cs typeface="Segoe UI"/>
              </a:rPr>
              <a:t>de référence.</a:t>
            </a:r>
          </a:p>
        </p:txBody>
      </p:sp>
      <p:sp>
        <p:nvSpPr>
          <p:cNvPr id="40" name="Rectangle 39">
            <a:extLst>
              <a:ext uri="{FF2B5EF4-FFF2-40B4-BE49-F238E27FC236}">
                <a16:creationId xmlns:a16="http://schemas.microsoft.com/office/drawing/2014/main" id="{26AF4DFA-74EF-47BA-9A50-E4E29F98AF39}"/>
              </a:ext>
            </a:extLst>
          </p:cNvPr>
          <p:cNvSpPr/>
          <p:nvPr/>
        </p:nvSpPr>
        <p:spPr>
          <a:xfrm>
            <a:off x="4758990" y="3454462"/>
            <a:ext cx="2961922" cy="1292662"/>
          </a:xfrm>
          <a:prstGeom prst="rect">
            <a:avLst/>
          </a:prstGeom>
        </p:spPr>
        <p:txBody>
          <a:bodyPr wrap="square" lIns="0" tIns="0" rIns="0" bIns="0" anchor="t">
            <a:spAutoFit/>
          </a:bodyPr>
          <a:lstStyle/>
          <a:p>
            <a:pPr algn="l" rtl="0"/>
            <a:r>
              <a:rPr lang="fr-fr" sz="1200" b="0" i="0" u="none" kern="0" baseline="0" dirty="0">
                <a:solidFill>
                  <a:schemeClr val="tx2"/>
                </a:solidFill>
                <a:latin typeface="+mj-lt"/>
                <a:cs typeface="Segoe UI Semibold"/>
              </a:rPr>
              <a:t>Utilisez les accessoires qu</a:t>
            </a:r>
            <a:r>
              <a:rPr lang="fr-FR" sz="1200" b="0" i="0" u="none" kern="0" baseline="0" dirty="0">
                <a:solidFill>
                  <a:schemeClr val="tx2"/>
                </a:solidFill>
                <a:latin typeface="+mj-lt"/>
                <a:cs typeface="Segoe UI Semibold"/>
              </a:rPr>
              <a:t>’</a:t>
            </a:r>
            <a:r>
              <a:rPr lang="fr-fr" sz="1200" b="0" i="0" u="none" kern="0" baseline="0" dirty="0">
                <a:solidFill>
                  <a:schemeClr val="tx2"/>
                </a:solidFill>
                <a:latin typeface="+mj-lt"/>
                <a:cs typeface="Segoe UI Semibold"/>
              </a:rPr>
              <a:t>il vous faut </a:t>
            </a:r>
            <a:r>
              <a:rPr lang="fr-fr" sz="1200" b="0" i="0" u="none" kern="0" baseline="0" dirty="0">
                <a:cs typeface="Segoe UI"/>
              </a:rPr>
              <a:t>avec les ports USB-C® et USB-A, et les prises casque. Connectez plusieurs moniteurs grâce à la station d</a:t>
            </a:r>
            <a:r>
              <a:rPr lang="fr-FR" sz="1200" b="0" i="0" u="none" kern="0" baseline="0" dirty="0">
                <a:cs typeface="Segoe UI"/>
              </a:rPr>
              <a:t>’</a:t>
            </a:r>
            <a:r>
              <a:rPr lang="fr-fr" sz="1200" b="0" i="0" u="none" kern="0" baseline="0" dirty="0">
                <a:cs typeface="Segoe UI"/>
              </a:rPr>
              <a:t>accueil Surface Dock*, </a:t>
            </a:r>
            <a:br>
              <a:rPr lang="fr-fr" sz="1200" b="0" i="0" u="none" kern="0" baseline="0" dirty="0">
                <a:cs typeface="Segoe UI" panose="020B0502040204020203" pitchFamily="34" charset="0"/>
              </a:rPr>
            </a:br>
            <a:r>
              <a:rPr lang="fr-fr" sz="1200" b="0" i="0" u="none" kern="0" baseline="0" dirty="0">
                <a:cs typeface="Segoe UI"/>
              </a:rPr>
              <a:t>et faites des projections sans fil sur des téléviseurs connectés (Smart TV) lorsqu</a:t>
            </a:r>
            <a:r>
              <a:rPr lang="fr-FR" sz="1200" b="0" i="0" u="none" kern="0" baseline="0" dirty="0">
                <a:cs typeface="Segoe UI"/>
              </a:rPr>
              <a:t>’</a:t>
            </a:r>
            <a:r>
              <a:rPr lang="fr-fr" sz="1200" b="0" i="0" u="none" kern="0" baseline="0" dirty="0">
                <a:cs typeface="Segoe UI"/>
              </a:rPr>
              <a:t>un écran beaucoup plus grand est nécessaire.</a:t>
            </a:r>
          </a:p>
        </p:txBody>
      </p:sp>
      <p:sp>
        <p:nvSpPr>
          <p:cNvPr id="41" name="Rectangle 40">
            <a:extLst>
              <a:ext uri="{FF2B5EF4-FFF2-40B4-BE49-F238E27FC236}">
                <a16:creationId xmlns:a16="http://schemas.microsoft.com/office/drawing/2014/main" id="{21A0A3C4-D50B-41E7-94E9-0805D9F6F75E}"/>
              </a:ext>
            </a:extLst>
          </p:cNvPr>
          <p:cNvSpPr/>
          <p:nvPr/>
        </p:nvSpPr>
        <p:spPr>
          <a:xfrm>
            <a:off x="4758990" y="5045798"/>
            <a:ext cx="2961922" cy="553998"/>
          </a:xfrm>
          <a:prstGeom prst="rect">
            <a:avLst/>
          </a:prstGeom>
        </p:spPr>
        <p:txBody>
          <a:bodyPr wrap="square" lIns="0" tIns="0" rIns="0" bIns="0" anchor="t">
            <a:spAutoFit/>
          </a:bodyPr>
          <a:lstStyle/>
          <a:p>
            <a:r>
              <a:rPr lang="fr-fr" sz="1200" b="0" i="0" u="none" kern="0" baseline="0" dirty="0">
                <a:solidFill>
                  <a:schemeClr val="tx2"/>
                </a:solidFill>
                <a:latin typeface="+mj-lt"/>
                <a:cs typeface="Segoe UI Semibold"/>
              </a:rPr>
              <a:t>Lorsque le réseau Wi-Fi est peu fiable, restez connecté où que vous soyez avec </a:t>
            </a:r>
            <a:br>
              <a:rPr lang="fr-fr" sz="1200" b="0" i="0" u="none" kern="0" baseline="0" dirty="0">
                <a:latin typeface="+mj-lt"/>
                <a:cs typeface="Segoe UI Semibold" panose="020B0502040204020203" pitchFamily="34" charset="0"/>
              </a:rPr>
            </a:br>
            <a:r>
              <a:rPr lang="fr-fr" sz="1200" b="0" i="0" u="none" kern="0" baseline="0" dirty="0">
                <a:solidFill>
                  <a:schemeClr val="tx2"/>
                </a:solidFill>
                <a:latin typeface="+mj-lt"/>
                <a:cs typeface="Segoe UI Semibold"/>
              </a:rPr>
              <a:t>la technologie LTE</a:t>
            </a:r>
            <a:r>
              <a:rPr lang="fr-fr" sz="1200" b="0" i="0" u="none" kern="0" baseline="30000" dirty="0">
                <a:solidFill>
                  <a:schemeClr val="tx2"/>
                </a:solidFill>
                <a:latin typeface="+mj-lt"/>
                <a:cs typeface="Segoe UI"/>
              </a:rPr>
              <a:t>3</a:t>
            </a:r>
            <a:r>
              <a:rPr lang="fr-fr" sz="1200" b="0" i="0" u="none" kern="0" baseline="0" dirty="0">
                <a:solidFill>
                  <a:schemeClr val="tx2"/>
                </a:solidFill>
                <a:latin typeface="+mj-lt"/>
                <a:cs typeface="Segoe UI"/>
              </a:rPr>
              <a:t>.</a:t>
            </a:r>
            <a:r>
              <a:rPr lang="fr-fr" sz="1200" kern="0" dirty="0">
                <a:solidFill>
                  <a:schemeClr val="tx2"/>
                </a:solidFill>
                <a:latin typeface="+mj-lt"/>
                <a:cs typeface="Segoe UI"/>
              </a:rPr>
              <a:t> </a:t>
            </a:r>
            <a:endParaRPr lang="fr-fr" sz="1200" b="0" i="0" u="none" kern="0" baseline="0" dirty="0">
              <a:solidFill>
                <a:schemeClr val="tx2"/>
              </a:solidFill>
              <a:latin typeface="+mj-lt"/>
              <a:cs typeface="Segoe UI" panose="020B0502040204020203" pitchFamily="34" charset="0"/>
            </a:endParaRPr>
          </a:p>
        </p:txBody>
      </p:sp>
      <p:grpSp>
        <p:nvGrpSpPr>
          <p:cNvPr id="21" name="Group 20">
            <a:extLst>
              <a:ext uri="{FF2B5EF4-FFF2-40B4-BE49-F238E27FC236}">
                <a16:creationId xmlns:a16="http://schemas.microsoft.com/office/drawing/2014/main" id="{0AEAE58A-5B55-4C4C-B1CA-6F310E4034EE}"/>
              </a:ext>
            </a:extLst>
          </p:cNvPr>
          <p:cNvGrpSpPr/>
          <p:nvPr/>
        </p:nvGrpSpPr>
        <p:grpSpPr>
          <a:xfrm>
            <a:off x="491024" y="1957104"/>
            <a:ext cx="193022" cy="193022"/>
            <a:chOff x="491024" y="1957104"/>
            <a:chExt cx="193022" cy="193022"/>
          </a:xfrm>
        </p:grpSpPr>
        <p:sp>
          <p:nvSpPr>
            <p:cNvPr id="23" name="Oval 22">
              <a:extLst>
                <a:ext uri="{FF2B5EF4-FFF2-40B4-BE49-F238E27FC236}">
                  <a16:creationId xmlns:a16="http://schemas.microsoft.com/office/drawing/2014/main" id="{317020CD-4974-4A32-82F6-B4EC1A967F39}"/>
                </a:ext>
              </a:extLst>
            </p:cNvPr>
            <p:cNvSpPr/>
            <p:nvPr/>
          </p:nvSpPr>
          <p:spPr bwMode="auto">
            <a:xfrm>
              <a:off x="491024" y="1957104"/>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66" name="Oval 65">
              <a:extLst>
                <a:ext uri="{FF2B5EF4-FFF2-40B4-BE49-F238E27FC236}">
                  <a16:creationId xmlns:a16="http://schemas.microsoft.com/office/drawing/2014/main" id="{32D76C6A-5030-4AA9-882B-085920BC8D17}"/>
                </a:ext>
              </a:extLst>
            </p:cNvPr>
            <p:cNvSpPr/>
            <p:nvPr/>
          </p:nvSpPr>
          <p:spPr bwMode="auto">
            <a:xfrm>
              <a:off x="536125" y="2002205"/>
              <a:ext cx="102820" cy="102820"/>
            </a:xfrm>
            <a:prstGeom prst="ellipse">
              <a:avLst/>
            </a:prstGeom>
            <a:solidFill>
              <a:schemeClr val="bg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77" name="Group 76">
            <a:extLst>
              <a:ext uri="{FF2B5EF4-FFF2-40B4-BE49-F238E27FC236}">
                <a16:creationId xmlns:a16="http://schemas.microsoft.com/office/drawing/2014/main" id="{12FB0827-ECC5-48D5-A3BC-BB590597B0A9}"/>
              </a:ext>
            </a:extLst>
          </p:cNvPr>
          <p:cNvGrpSpPr/>
          <p:nvPr/>
        </p:nvGrpSpPr>
        <p:grpSpPr>
          <a:xfrm>
            <a:off x="4474510" y="1957104"/>
            <a:ext cx="193022" cy="193022"/>
            <a:chOff x="4474510" y="1957104"/>
            <a:chExt cx="193022" cy="193022"/>
          </a:xfrm>
        </p:grpSpPr>
        <p:sp>
          <p:nvSpPr>
            <p:cNvPr id="42" name="Oval 41">
              <a:extLst>
                <a:ext uri="{FF2B5EF4-FFF2-40B4-BE49-F238E27FC236}">
                  <a16:creationId xmlns:a16="http://schemas.microsoft.com/office/drawing/2014/main" id="{4048B177-5422-4B52-AEC3-258D51A5A25D}"/>
                </a:ext>
              </a:extLst>
            </p:cNvPr>
            <p:cNvSpPr/>
            <p:nvPr/>
          </p:nvSpPr>
          <p:spPr bwMode="auto">
            <a:xfrm>
              <a:off x="4474510" y="1957104"/>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cs typeface="Segoe UI" pitchFamily="34" charset="0"/>
              </a:endParaRPr>
            </a:p>
          </p:txBody>
        </p:sp>
        <p:sp>
          <p:nvSpPr>
            <p:cNvPr id="67" name="Oval 66">
              <a:extLst>
                <a:ext uri="{FF2B5EF4-FFF2-40B4-BE49-F238E27FC236}">
                  <a16:creationId xmlns:a16="http://schemas.microsoft.com/office/drawing/2014/main" id="{D7B12016-0B74-443C-A010-C8B7DF83ACEB}"/>
                </a:ext>
              </a:extLst>
            </p:cNvPr>
            <p:cNvSpPr/>
            <p:nvPr/>
          </p:nvSpPr>
          <p:spPr bwMode="auto">
            <a:xfrm>
              <a:off x="4519611" y="2002205"/>
              <a:ext cx="102820" cy="102820"/>
            </a:xfrm>
            <a:prstGeom prst="ellipse">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81" name="Group 80">
            <a:extLst>
              <a:ext uri="{FF2B5EF4-FFF2-40B4-BE49-F238E27FC236}">
                <a16:creationId xmlns:a16="http://schemas.microsoft.com/office/drawing/2014/main" id="{450C0CEA-A6CB-4B67-A5CB-AC5009734E19}"/>
              </a:ext>
            </a:extLst>
          </p:cNvPr>
          <p:cNvGrpSpPr/>
          <p:nvPr/>
        </p:nvGrpSpPr>
        <p:grpSpPr>
          <a:xfrm>
            <a:off x="8086409" y="1957104"/>
            <a:ext cx="193022" cy="193022"/>
            <a:chOff x="8086409" y="1957104"/>
            <a:chExt cx="193022" cy="193022"/>
          </a:xfrm>
        </p:grpSpPr>
        <p:sp>
          <p:nvSpPr>
            <p:cNvPr id="43" name="Oval 42">
              <a:extLst>
                <a:ext uri="{FF2B5EF4-FFF2-40B4-BE49-F238E27FC236}">
                  <a16:creationId xmlns:a16="http://schemas.microsoft.com/office/drawing/2014/main" id="{DF77F376-939E-4670-BE01-1B6FE98C809A}"/>
                </a:ext>
              </a:extLst>
            </p:cNvPr>
            <p:cNvSpPr/>
            <p:nvPr/>
          </p:nvSpPr>
          <p:spPr bwMode="auto">
            <a:xfrm>
              <a:off x="8086409" y="1957104"/>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cs typeface="Segoe UI" pitchFamily="34" charset="0"/>
              </a:endParaRPr>
            </a:p>
          </p:txBody>
        </p:sp>
        <p:sp>
          <p:nvSpPr>
            <p:cNvPr id="68" name="Oval 67">
              <a:extLst>
                <a:ext uri="{FF2B5EF4-FFF2-40B4-BE49-F238E27FC236}">
                  <a16:creationId xmlns:a16="http://schemas.microsoft.com/office/drawing/2014/main" id="{B9CCF1BC-FA5A-4888-96BF-8707D4FAF542}"/>
                </a:ext>
              </a:extLst>
            </p:cNvPr>
            <p:cNvSpPr/>
            <p:nvPr/>
          </p:nvSpPr>
          <p:spPr bwMode="auto">
            <a:xfrm>
              <a:off x="8131510" y="2002205"/>
              <a:ext cx="102820" cy="102820"/>
            </a:xfrm>
            <a:prstGeom prst="ellipse">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22" name="Group 21">
            <a:extLst>
              <a:ext uri="{FF2B5EF4-FFF2-40B4-BE49-F238E27FC236}">
                <a16:creationId xmlns:a16="http://schemas.microsoft.com/office/drawing/2014/main" id="{B209D722-CD20-4110-8F3F-46CED1702EE8}"/>
              </a:ext>
            </a:extLst>
          </p:cNvPr>
          <p:cNvGrpSpPr/>
          <p:nvPr/>
        </p:nvGrpSpPr>
        <p:grpSpPr>
          <a:xfrm>
            <a:off x="491024" y="3686403"/>
            <a:ext cx="193022" cy="193022"/>
            <a:chOff x="491024" y="3475389"/>
            <a:chExt cx="193022" cy="193022"/>
          </a:xfrm>
        </p:grpSpPr>
        <p:sp>
          <p:nvSpPr>
            <p:cNvPr id="59" name="Oval 58">
              <a:extLst>
                <a:ext uri="{FF2B5EF4-FFF2-40B4-BE49-F238E27FC236}">
                  <a16:creationId xmlns:a16="http://schemas.microsoft.com/office/drawing/2014/main" id="{84032AAB-C561-405B-9053-E1C0B3265075}"/>
                </a:ext>
              </a:extLst>
            </p:cNvPr>
            <p:cNvSpPr/>
            <p:nvPr/>
          </p:nvSpPr>
          <p:spPr bwMode="auto">
            <a:xfrm>
              <a:off x="491024" y="3475389"/>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69" name="Oval 68">
              <a:extLst>
                <a:ext uri="{FF2B5EF4-FFF2-40B4-BE49-F238E27FC236}">
                  <a16:creationId xmlns:a16="http://schemas.microsoft.com/office/drawing/2014/main" id="{C3D2DD32-86AC-42CF-AAA2-2A7240E6B39E}"/>
                </a:ext>
              </a:extLst>
            </p:cNvPr>
            <p:cNvSpPr/>
            <p:nvPr/>
          </p:nvSpPr>
          <p:spPr bwMode="auto">
            <a:xfrm>
              <a:off x="536125" y="3520490"/>
              <a:ext cx="102820" cy="102820"/>
            </a:xfrm>
            <a:prstGeom prst="ellipse">
              <a:avLst/>
            </a:prstGeom>
            <a:solidFill>
              <a:schemeClr val="bg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47" name="Group 46">
            <a:extLst>
              <a:ext uri="{FF2B5EF4-FFF2-40B4-BE49-F238E27FC236}">
                <a16:creationId xmlns:a16="http://schemas.microsoft.com/office/drawing/2014/main" id="{ED3FDF03-7E29-4DD2-9E49-630487094217}"/>
              </a:ext>
            </a:extLst>
          </p:cNvPr>
          <p:cNvGrpSpPr/>
          <p:nvPr/>
        </p:nvGrpSpPr>
        <p:grpSpPr>
          <a:xfrm>
            <a:off x="491024" y="5215416"/>
            <a:ext cx="193022" cy="193022"/>
            <a:chOff x="491024" y="5215416"/>
            <a:chExt cx="193022" cy="193022"/>
          </a:xfrm>
        </p:grpSpPr>
        <p:sp>
          <p:nvSpPr>
            <p:cNvPr id="60" name="Oval 59">
              <a:extLst>
                <a:ext uri="{FF2B5EF4-FFF2-40B4-BE49-F238E27FC236}">
                  <a16:creationId xmlns:a16="http://schemas.microsoft.com/office/drawing/2014/main" id="{9D43F8EE-BDFD-44E7-9EB7-876058A335CA}"/>
                </a:ext>
              </a:extLst>
            </p:cNvPr>
            <p:cNvSpPr/>
            <p:nvPr/>
          </p:nvSpPr>
          <p:spPr bwMode="auto">
            <a:xfrm>
              <a:off x="491024" y="5215416"/>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cs typeface="Segoe UI" pitchFamily="34" charset="0"/>
              </a:endParaRPr>
            </a:p>
          </p:txBody>
        </p:sp>
        <p:sp>
          <p:nvSpPr>
            <p:cNvPr id="70" name="Oval 69">
              <a:extLst>
                <a:ext uri="{FF2B5EF4-FFF2-40B4-BE49-F238E27FC236}">
                  <a16:creationId xmlns:a16="http://schemas.microsoft.com/office/drawing/2014/main" id="{C54D948B-2E9E-4621-B9EA-DA29E045E7C1}"/>
                </a:ext>
              </a:extLst>
            </p:cNvPr>
            <p:cNvSpPr/>
            <p:nvPr/>
          </p:nvSpPr>
          <p:spPr bwMode="auto">
            <a:xfrm>
              <a:off x="536125" y="5260517"/>
              <a:ext cx="102820" cy="102820"/>
            </a:xfrm>
            <a:prstGeom prst="ellipse">
              <a:avLst/>
            </a:prstGeom>
            <a:solidFill>
              <a:schemeClr val="bg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76" name="Group 75">
            <a:extLst>
              <a:ext uri="{FF2B5EF4-FFF2-40B4-BE49-F238E27FC236}">
                <a16:creationId xmlns:a16="http://schemas.microsoft.com/office/drawing/2014/main" id="{41890BFC-098A-4F7E-9A2C-0EB210D24E19}"/>
              </a:ext>
            </a:extLst>
          </p:cNvPr>
          <p:cNvGrpSpPr/>
          <p:nvPr/>
        </p:nvGrpSpPr>
        <p:grpSpPr>
          <a:xfrm>
            <a:off x="4474510" y="3480342"/>
            <a:ext cx="193022" cy="193022"/>
            <a:chOff x="4474510" y="3480342"/>
            <a:chExt cx="193022" cy="193022"/>
          </a:xfrm>
        </p:grpSpPr>
        <p:sp>
          <p:nvSpPr>
            <p:cNvPr id="61" name="Oval 60">
              <a:extLst>
                <a:ext uri="{FF2B5EF4-FFF2-40B4-BE49-F238E27FC236}">
                  <a16:creationId xmlns:a16="http://schemas.microsoft.com/office/drawing/2014/main" id="{01AC04C6-0E00-4A09-BB52-FE9B93C6E66E}"/>
                </a:ext>
              </a:extLst>
            </p:cNvPr>
            <p:cNvSpPr/>
            <p:nvPr/>
          </p:nvSpPr>
          <p:spPr bwMode="auto">
            <a:xfrm>
              <a:off x="4474510" y="3480342"/>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cs typeface="Segoe UI" pitchFamily="34" charset="0"/>
              </a:endParaRPr>
            </a:p>
          </p:txBody>
        </p:sp>
        <p:sp>
          <p:nvSpPr>
            <p:cNvPr id="71" name="Oval 70">
              <a:extLst>
                <a:ext uri="{FF2B5EF4-FFF2-40B4-BE49-F238E27FC236}">
                  <a16:creationId xmlns:a16="http://schemas.microsoft.com/office/drawing/2014/main" id="{F3C3F954-99EE-4906-8F05-FDCB18E3FAFA}"/>
                </a:ext>
              </a:extLst>
            </p:cNvPr>
            <p:cNvSpPr/>
            <p:nvPr/>
          </p:nvSpPr>
          <p:spPr bwMode="auto">
            <a:xfrm>
              <a:off x="4519611" y="3525443"/>
              <a:ext cx="102820" cy="102820"/>
            </a:xfrm>
            <a:prstGeom prst="ellipse">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49" name="Group 48">
            <a:extLst>
              <a:ext uri="{FF2B5EF4-FFF2-40B4-BE49-F238E27FC236}">
                <a16:creationId xmlns:a16="http://schemas.microsoft.com/office/drawing/2014/main" id="{2B2EA8DC-A62C-49C7-84B5-6499C23D9128}"/>
              </a:ext>
            </a:extLst>
          </p:cNvPr>
          <p:cNvGrpSpPr/>
          <p:nvPr/>
        </p:nvGrpSpPr>
        <p:grpSpPr>
          <a:xfrm>
            <a:off x="4474510" y="5065303"/>
            <a:ext cx="193022" cy="193022"/>
            <a:chOff x="4474510" y="5217702"/>
            <a:chExt cx="193022" cy="193022"/>
          </a:xfrm>
        </p:grpSpPr>
        <p:sp>
          <p:nvSpPr>
            <p:cNvPr id="62" name="Oval 61">
              <a:extLst>
                <a:ext uri="{FF2B5EF4-FFF2-40B4-BE49-F238E27FC236}">
                  <a16:creationId xmlns:a16="http://schemas.microsoft.com/office/drawing/2014/main" id="{F8FA9DB4-8B39-443C-BD0D-10DE927ABEE4}"/>
                </a:ext>
              </a:extLst>
            </p:cNvPr>
            <p:cNvSpPr/>
            <p:nvPr/>
          </p:nvSpPr>
          <p:spPr bwMode="auto">
            <a:xfrm>
              <a:off x="4474510" y="5217702"/>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cs typeface="Segoe UI" pitchFamily="34" charset="0"/>
              </a:endParaRPr>
            </a:p>
          </p:txBody>
        </p:sp>
        <p:sp>
          <p:nvSpPr>
            <p:cNvPr id="72" name="Oval 71">
              <a:extLst>
                <a:ext uri="{FF2B5EF4-FFF2-40B4-BE49-F238E27FC236}">
                  <a16:creationId xmlns:a16="http://schemas.microsoft.com/office/drawing/2014/main" id="{AC20CBFF-7EDB-4677-9306-2ED03DA77328}"/>
                </a:ext>
              </a:extLst>
            </p:cNvPr>
            <p:cNvSpPr/>
            <p:nvPr/>
          </p:nvSpPr>
          <p:spPr bwMode="auto">
            <a:xfrm>
              <a:off x="4519611" y="5262803"/>
              <a:ext cx="102820" cy="102820"/>
            </a:xfrm>
            <a:prstGeom prst="ellipse">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80" name="Group 79">
            <a:extLst>
              <a:ext uri="{FF2B5EF4-FFF2-40B4-BE49-F238E27FC236}">
                <a16:creationId xmlns:a16="http://schemas.microsoft.com/office/drawing/2014/main" id="{640CF3F8-ADF0-4AA3-A032-77E464CE7D38}"/>
              </a:ext>
            </a:extLst>
          </p:cNvPr>
          <p:cNvGrpSpPr/>
          <p:nvPr/>
        </p:nvGrpSpPr>
        <p:grpSpPr>
          <a:xfrm>
            <a:off x="8086409" y="2612953"/>
            <a:ext cx="193022" cy="193022"/>
            <a:chOff x="8086409" y="2835690"/>
            <a:chExt cx="193022" cy="193022"/>
          </a:xfrm>
        </p:grpSpPr>
        <p:sp>
          <p:nvSpPr>
            <p:cNvPr id="63" name="Oval 62">
              <a:extLst>
                <a:ext uri="{FF2B5EF4-FFF2-40B4-BE49-F238E27FC236}">
                  <a16:creationId xmlns:a16="http://schemas.microsoft.com/office/drawing/2014/main" id="{CE4555EF-C7C3-4DFE-B32C-BFC059D3C8EB}"/>
                </a:ext>
              </a:extLst>
            </p:cNvPr>
            <p:cNvSpPr/>
            <p:nvPr/>
          </p:nvSpPr>
          <p:spPr bwMode="auto">
            <a:xfrm>
              <a:off x="8086409" y="2835690"/>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cs typeface="Segoe UI" pitchFamily="34" charset="0"/>
              </a:endParaRPr>
            </a:p>
          </p:txBody>
        </p:sp>
        <p:sp>
          <p:nvSpPr>
            <p:cNvPr id="73" name="Oval 72">
              <a:extLst>
                <a:ext uri="{FF2B5EF4-FFF2-40B4-BE49-F238E27FC236}">
                  <a16:creationId xmlns:a16="http://schemas.microsoft.com/office/drawing/2014/main" id="{E0B33B66-77E0-488C-B132-DDF6C08FEB23}"/>
                </a:ext>
              </a:extLst>
            </p:cNvPr>
            <p:cNvSpPr/>
            <p:nvPr/>
          </p:nvSpPr>
          <p:spPr bwMode="auto">
            <a:xfrm>
              <a:off x="8131510" y="2880791"/>
              <a:ext cx="102820" cy="102820"/>
            </a:xfrm>
            <a:prstGeom prst="ellipse">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79" name="Group 78">
            <a:extLst>
              <a:ext uri="{FF2B5EF4-FFF2-40B4-BE49-F238E27FC236}">
                <a16:creationId xmlns:a16="http://schemas.microsoft.com/office/drawing/2014/main" id="{D1DCB0E9-BEAD-4A5A-96C6-B64DFDA76FC8}"/>
              </a:ext>
            </a:extLst>
          </p:cNvPr>
          <p:cNvGrpSpPr/>
          <p:nvPr/>
        </p:nvGrpSpPr>
        <p:grpSpPr>
          <a:xfrm>
            <a:off x="8086409" y="3450274"/>
            <a:ext cx="193022" cy="193022"/>
            <a:chOff x="8086409" y="3708180"/>
            <a:chExt cx="193022" cy="193022"/>
          </a:xfrm>
        </p:grpSpPr>
        <p:sp>
          <p:nvSpPr>
            <p:cNvPr id="64" name="Oval 63">
              <a:extLst>
                <a:ext uri="{FF2B5EF4-FFF2-40B4-BE49-F238E27FC236}">
                  <a16:creationId xmlns:a16="http://schemas.microsoft.com/office/drawing/2014/main" id="{0F1AFBAF-7971-4B34-B702-CAAC3E5DAA76}"/>
                </a:ext>
              </a:extLst>
            </p:cNvPr>
            <p:cNvSpPr/>
            <p:nvPr/>
          </p:nvSpPr>
          <p:spPr bwMode="auto">
            <a:xfrm>
              <a:off x="8086409" y="3708180"/>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cs typeface="Segoe UI" pitchFamily="34" charset="0"/>
              </a:endParaRPr>
            </a:p>
          </p:txBody>
        </p:sp>
        <p:sp>
          <p:nvSpPr>
            <p:cNvPr id="74" name="Oval 73">
              <a:extLst>
                <a:ext uri="{FF2B5EF4-FFF2-40B4-BE49-F238E27FC236}">
                  <a16:creationId xmlns:a16="http://schemas.microsoft.com/office/drawing/2014/main" id="{7AF3C942-78CA-47AA-ACE0-C14912A75125}"/>
                </a:ext>
              </a:extLst>
            </p:cNvPr>
            <p:cNvSpPr/>
            <p:nvPr/>
          </p:nvSpPr>
          <p:spPr bwMode="auto">
            <a:xfrm>
              <a:off x="8131510" y="3753281"/>
              <a:ext cx="102820" cy="102820"/>
            </a:xfrm>
            <a:prstGeom prst="ellipse">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78" name="Group 77">
            <a:extLst>
              <a:ext uri="{FF2B5EF4-FFF2-40B4-BE49-F238E27FC236}">
                <a16:creationId xmlns:a16="http://schemas.microsoft.com/office/drawing/2014/main" id="{1B92F6B2-BE0A-4545-9762-4FCAE30CFDA5}"/>
              </a:ext>
            </a:extLst>
          </p:cNvPr>
          <p:cNvGrpSpPr/>
          <p:nvPr/>
        </p:nvGrpSpPr>
        <p:grpSpPr>
          <a:xfrm>
            <a:off x="8086409" y="4647201"/>
            <a:ext cx="193022" cy="193022"/>
            <a:chOff x="8086409" y="5034060"/>
            <a:chExt cx="193022" cy="193022"/>
          </a:xfrm>
        </p:grpSpPr>
        <p:sp>
          <p:nvSpPr>
            <p:cNvPr id="65" name="Oval 64">
              <a:extLst>
                <a:ext uri="{FF2B5EF4-FFF2-40B4-BE49-F238E27FC236}">
                  <a16:creationId xmlns:a16="http://schemas.microsoft.com/office/drawing/2014/main" id="{08C81601-D31E-45F1-AF34-4E0E98484A07}"/>
                </a:ext>
              </a:extLst>
            </p:cNvPr>
            <p:cNvSpPr/>
            <p:nvPr/>
          </p:nvSpPr>
          <p:spPr bwMode="auto">
            <a:xfrm>
              <a:off x="8086409" y="5034060"/>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cs typeface="Segoe UI" pitchFamily="34" charset="0"/>
              </a:endParaRPr>
            </a:p>
          </p:txBody>
        </p:sp>
        <p:sp>
          <p:nvSpPr>
            <p:cNvPr id="75" name="Oval 74">
              <a:extLst>
                <a:ext uri="{FF2B5EF4-FFF2-40B4-BE49-F238E27FC236}">
                  <a16:creationId xmlns:a16="http://schemas.microsoft.com/office/drawing/2014/main" id="{28302912-9985-4966-8B47-81AC8BD439E1}"/>
                </a:ext>
              </a:extLst>
            </p:cNvPr>
            <p:cNvSpPr/>
            <p:nvPr/>
          </p:nvSpPr>
          <p:spPr bwMode="auto">
            <a:xfrm>
              <a:off x="8131510" y="5079161"/>
              <a:ext cx="102820" cy="102820"/>
            </a:xfrm>
            <a:prstGeom prst="ellipse">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85" name="Rectangle 84">
            <a:extLst>
              <a:ext uri="{FF2B5EF4-FFF2-40B4-BE49-F238E27FC236}">
                <a16:creationId xmlns:a16="http://schemas.microsoft.com/office/drawing/2014/main" id="{710CBBBF-36E3-405D-89B1-681F36C2C863}"/>
              </a:ext>
            </a:extLst>
          </p:cNvPr>
          <p:cNvSpPr/>
          <p:nvPr/>
        </p:nvSpPr>
        <p:spPr bwMode="auto">
          <a:xfrm>
            <a:off x="0" y="6461760"/>
            <a:ext cx="12192000" cy="39624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cxnSp>
        <p:nvCxnSpPr>
          <p:cNvPr id="86" name="Straight Connector 85">
            <a:extLst>
              <a:ext uri="{FF2B5EF4-FFF2-40B4-BE49-F238E27FC236}">
                <a16:creationId xmlns:a16="http://schemas.microsoft.com/office/drawing/2014/main" id="{7569CCAC-46A4-4994-B8CE-BC270F4166DE}"/>
              </a:ext>
            </a:extLst>
          </p:cNvPr>
          <p:cNvCxnSpPr>
            <a:cxnSpLocks/>
          </p:cNvCxnSpPr>
          <p:nvPr/>
        </p:nvCxnSpPr>
        <p:spPr>
          <a:xfrm>
            <a:off x="0" y="1616961"/>
            <a:ext cx="12192000" cy="0"/>
          </a:xfrm>
          <a:prstGeom prst="line">
            <a:avLst/>
          </a:prstGeom>
          <a:ln w="3175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0CAA2167-4E0C-44BA-971C-92B2FF5B8A00}"/>
              </a:ext>
            </a:extLst>
          </p:cNvPr>
          <p:cNvGrpSpPr/>
          <p:nvPr/>
        </p:nvGrpSpPr>
        <p:grpSpPr>
          <a:xfrm>
            <a:off x="11331757" y="737285"/>
            <a:ext cx="767646" cy="879676"/>
            <a:chOff x="11331757" y="737285"/>
            <a:chExt cx="767646" cy="879676"/>
          </a:xfrm>
        </p:grpSpPr>
        <p:sp>
          <p:nvSpPr>
            <p:cNvPr id="88" name="Rectangle: Top Corners Rounded 87">
              <a:extLst>
                <a:ext uri="{FF2B5EF4-FFF2-40B4-BE49-F238E27FC236}">
                  <a16:creationId xmlns:a16="http://schemas.microsoft.com/office/drawing/2014/main" id="{E499D3E0-B632-43F2-B68B-17DF516A8902}"/>
                </a:ext>
              </a:extLst>
            </p:cNvPr>
            <p:cNvSpPr/>
            <p:nvPr/>
          </p:nvSpPr>
          <p:spPr bwMode="auto">
            <a:xfrm rot="10800000" flipV="1">
              <a:off x="11331757" y="737285"/>
              <a:ext cx="767646" cy="879676"/>
            </a:xfrm>
            <a:prstGeom prst="round2SameRect">
              <a:avLst>
                <a:gd name="adj1" fmla="val 50000"/>
                <a:gd name="adj2" fmla="val 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89" name="Group 88">
              <a:extLst>
                <a:ext uri="{FF2B5EF4-FFF2-40B4-BE49-F238E27FC236}">
                  <a16:creationId xmlns:a16="http://schemas.microsoft.com/office/drawing/2014/main" id="{7F8B40F8-C6DE-4DE8-8D39-F6818AD55CE1}"/>
                </a:ext>
              </a:extLst>
            </p:cNvPr>
            <p:cNvGrpSpPr/>
            <p:nvPr/>
          </p:nvGrpSpPr>
          <p:grpSpPr>
            <a:xfrm rot="16200000" flipV="1">
              <a:off x="11375070" y="787342"/>
              <a:ext cx="681021" cy="681021"/>
              <a:chOff x="1814286" y="1856921"/>
              <a:chExt cx="1001486" cy="1001486"/>
            </a:xfrm>
            <a:effectLst>
              <a:outerShdw blurRad="50800" dist="38100" dir="5400000" algn="t" rotWithShape="0">
                <a:prstClr val="black">
                  <a:alpha val="40000"/>
                </a:prstClr>
              </a:outerShdw>
            </a:effectLst>
          </p:grpSpPr>
          <p:sp>
            <p:nvSpPr>
              <p:cNvPr id="90" name="Oval 89">
                <a:extLst>
                  <a:ext uri="{FF2B5EF4-FFF2-40B4-BE49-F238E27FC236}">
                    <a16:creationId xmlns:a16="http://schemas.microsoft.com/office/drawing/2014/main" id="{A039B6DE-0B47-41F0-863D-FE092E5208DC}"/>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91" name="Oval 90">
                <a:extLst>
                  <a:ext uri="{FF2B5EF4-FFF2-40B4-BE49-F238E27FC236}">
                    <a16:creationId xmlns:a16="http://schemas.microsoft.com/office/drawing/2014/main" id="{18505EE6-E088-4B42-8283-C6B2EB68F266}"/>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sp>
        <p:nvSpPr>
          <p:cNvPr id="100" name="Trackers_EADF" title="Icon of a clipboard with a checklist on it">
            <a:extLst>
              <a:ext uri="{FF2B5EF4-FFF2-40B4-BE49-F238E27FC236}">
                <a16:creationId xmlns:a16="http://schemas.microsoft.com/office/drawing/2014/main" id="{FDA79A73-83C4-486D-904E-4FDFA30C4107}"/>
              </a:ext>
            </a:extLst>
          </p:cNvPr>
          <p:cNvSpPr>
            <a:spLocks noChangeAspect="1" noEditPoints="1"/>
          </p:cNvSpPr>
          <p:nvPr/>
        </p:nvSpPr>
        <p:spPr bwMode="auto">
          <a:xfrm>
            <a:off x="11594422" y="962648"/>
            <a:ext cx="242316" cy="330408"/>
          </a:xfrm>
          <a:custGeom>
            <a:avLst/>
            <a:gdLst>
              <a:gd name="T0" fmla="*/ 1000 w 2750"/>
              <a:gd name="T1" fmla="*/ 375 h 3750"/>
              <a:gd name="T2" fmla="*/ 1375 w 2750"/>
              <a:gd name="T3" fmla="*/ 0 h 3750"/>
              <a:gd name="T4" fmla="*/ 1750 w 2750"/>
              <a:gd name="T5" fmla="*/ 375 h 3750"/>
              <a:gd name="T6" fmla="*/ 1750 w 2750"/>
              <a:gd name="T7" fmla="*/ 500 h 3750"/>
              <a:gd name="T8" fmla="*/ 2250 w 2750"/>
              <a:gd name="T9" fmla="*/ 500 h 3750"/>
              <a:gd name="T10" fmla="*/ 2250 w 2750"/>
              <a:gd name="T11" fmla="*/ 1000 h 3750"/>
              <a:gd name="T12" fmla="*/ 500 w 2750"/>
              <a:gd name="T13" fmla="*/ 1000 h 3750"/>
              <a:gd name="T14" fmla="*/ 500 w 2750"/>
              <a:gd name="T15" fmla="*/ 500 h 3750"/>
              <a:gd name="T16" fmla="*/ 1000 w 2750"/>
              <a:gd name="T17" fmla="*/ 500 h 3750"/>
              <a:gd name="T18" fmla="*/ 1000 w 2750"/>
              <a:gd name="T19" fmla="*/ 375 h 3750"/>
              <a:gd name="T20" fmla="*/ 500 w 2750"/>
              <a:gd name="T21" fmla="*/ 500 h 3750"/>
              <a:gd name="T22" fmla="*/ 0 w 2750"/>
              <a:gd name="T23" fmla="*/ 500 h 3750"/>
              <a:gd name="T24" fmla="*/ 0 w 2750"/>
              <a:gd name="T25" fmla="*/ 3750 h 3750"/>
              <a:gd name="T26" fmla="*/ 2750 w 2750"/>
              <a:gd name="T27" fmla="*/ 3750 h 3750"/>
              <a:gd name="T28" fmla="*/ 2750 w 2750"/>
              <a:gd name="T29" fmla="*/ 500 h 3750"/>
              <a:gd name="T30" fmla="*/ 2250 w 2750"/>
              <a:gd name="T31" fmla="*/ 500 h 3750"/>
              <a:gd name="T32" fmla="*/ 2375 w 2750"/>
              <a:gd name="T33" fmla="*/ 1750 h 3750"/>
              <a:gd name="T34" fmla="*/ 1375 w 2750"/>
              <a:gd name="T35" fmla="*/ 1750 h 3750"/>
              <a:gd name="T36" fmla="*/ 2375 w 2750"/>
              <a:gd name="T37" fmla="*/ 2500 h 3750"/>
              <a:gd name="T38" fmla="*/ 1375 w 2750"/>
              <a:gd name="T39" fmla="*/ 2500 h 3750"/>
              <a:gd name="T40" fmla="*/ 2375 w 2750"/>
              <a:gd name="T41" fmla="*/ 3250 h 3750"/>
              <a:gd name="T42" fmla="*/ 1375 w 2750"/>
              <a:gd name="T43" fmla="*/ 3250 h 3750"/>
              <a:gd name="T44" fmla="*/ 500 w 2750"/>
              <a:gd name="T45" fmla="*/ 1500 h 3750"/>
              <a:gd name="T46" fmla="*/ 750 w 2750"/>
              <a:gd name="T47" fmla="*/ 1750 h 3750"/>
              <a:gd name="T48" fmla="*/ 1125 w 2750"/>
              <a:gd name="T49" fmla="*/ 1375 h 3750"/>
              <a:gd name="T50" fmla="*/ 500 w 2750"/>
              <a:gd name="T51" fmla="*/ 2250 h 3750"/>
              <a:gd name="T52" fmla="*/ 750 w 2750"/>
              <a:gd name="T53" fmla="*/ 2500 h 3750"/>
              <a:gd name="T54" fmla="*/ 1125 w 2750"/>
              <a:gd name="T55" fmla="*/ 2125 h 3750"/>
              <a:gd name="T56" fmla="*/ 500 w 2750"/>
              <a:gd name="T57" fmla="*/ 3000 h 3750"/>
              <a:gd name="T58" fmla="*/ 750 w 2750"/>
              <a:gd name="T59" fmla="*/ 3250 h 3750"/>
              <a:gd name="T60" fmla="*/ 1125 w 2750"/>
              <a:gd name="T61" fmla="*/ 28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50" h="3750">
                <a:moveTo>
                  <a:pt x="1000" y="375"/>
                </a:moveTo>
                <a:cubicBezTo>
                  <a:pt x="1000" y="168"/>
                  <a:pt x="1168" y="0"/>
                  <a:pt x="1375" y="0"/>
                </a:cubicBezTo>
                <a:cubicBezTo>
                  <a:pt x="1582" y="0"/>
                  <a:pt x="1750" y="168"/>
                  <a:pt x="1750" y="375"/>
                </a:cubicBezTo>
                <a:cubicBezTo>
                  <a:pt x="1750" y="500"/>
                  <a:pt x="1750" y="500"/>
                  <a:pt x="1750" y="500"/>
                </a:cubicBezTo>
                <a:cubicBezTo>
                  <a:pt x="2250" y="500"/>
                  <a:pt x="2250" y="500"/>
                  <a:pt x="2250" y="500"/>
                </a:cubicBezTo>
                <a:cubicBezTo>
                  <a:pt x="2250" y="1000"/>
                  <a:pt x="2250" y="1000"/>
                  <a:pt x="2250" y="1000"/>
                </a:cubicBezTo>
                <a:cubicBezTo>
                  <a:pt x="500" y="1000"/>
                  <a:pt x="500" y="1000"/>
                  <a:pt x="500" y="1000"/>
                </a:cubicBezTo>
                <a:cubicBezTo>
                  <a:pt x="500" y="500"/>
                  <a:pt x="500" y="500"/>
                  <a:pt x="500" y="500"/>
                </a:cubicBezTo>
                <a:cubicBezTo>
                  <a:pt x="1000" y="500"/>
                  <a:pt x="1000" y="500"/>
                  <a:pt x="1000" y="500"/>
                </a:cubicBezTo>
                <a:lnTo>
                  <a:pt x="1000" y="375"/>
                </a:lnTo>
                <a:close/>
                <a:moveTo>
                  <a:pt x="500" y="500"/>
                </a:moveTo>
                <a:cubicBezTo>
                  <a:pt x="0" y="500"/>
                  <a:pt x="0" y="500"/>
                  <a:pt x="0" y="500"/>
                </a:cubicBezTo>
                <a:cubicBezTo>
                  <a:pt x="0" y="3750"/>
                  <a:pt x="0" y="3750"/>
                  <a:pt x="0" y="3750"/>
                </a:cubicBezTo>
                <a:cubicBezTo>
                  <a:pt x="2750" y="3750"/>
                  <a:pt x="2750" y="3750"/>
                  <a:pt x="2750" y="3750"/>
                </a:cubicBezTo>
                <a:cubicBezTo>
                  <a:pt x="2750" y="500"/>
                  <a:pt x="2750" y="500"/>
                  <a:pt x="2750" y="500"/>
                </a:cubicBezTo>
                <a:cubicBezTo>
                  <a:pt x="2250" y="500"/>
                  <a:pt x="2250" y="500"/>
                  <a:pt x="2250" y="500"/>
                </a:cubicBezTo>
                <a:moveTo>
                  <a:pt x="2375" y="1750"/>
                </a:moveTo>
                <a:cubicBezTo>
                  <a:pt x="1375" y="1750"/>
                  <a:pt x="1375" y="1750"/>
                  <a:pt x="1375" y="1750"/>
                </a:cubicBezTo>
                <a:moveTo>
                  <a:pt x="2375" y="2500"/>
                </a:moveTo>
                <a:cubicBezTo>
                  <a:pt x="1375" y="2500"/>
                  <a:pt x="1375" y="2500"/>
                  <a:pt x="1375" y="2500"/>
                </a:cubicBezTo>
                <a:moveTo>
                  <a:pt x="2375" y="3250"/>
                </a:moveTo>
                <a:cubicBezTo>
                  <a:pt x="1375" y="3250"/>
                  <a:pt x="1375" y="3250"/>
                  <a:pt x="1375" y="3250"/>
                </a:cubicBezTo>
                <a:moveTo>
                  <a:pt x="500" y="1500"/>
                </a:moveTo>
                <a:cubicBezTo>
                  <a:pt x="750" y="1750"/>
                  <a:pt x="750" y="1750"/>
                  <a:pt x="750" y="1750"/>
                </a:cubicBezTo>
                <a:cubicBezTo>
                  <a:pt x="1125" y="1375"/>
                  <a:pt x="1125" y="1375"/>
                  <a:pt x="1125" y="1375"/>
                </a:cubicBezTo>
                <a:moveTo>
                  <a:pt x="500" y="2250"/>
                </a:moveTo>
                <a:cubicBezTo>
                  <a:pt x="750" y="2500"/>
                  <a:pt x="750" y="2500"/>
                  <a:pt x="750" y="2500"/>
                </a:cubicBezTo>
                <a:cubicBezTo>
                  <a:pt x="1125" y="2125"/>
                  <a:pt x="1125" y="2125"/>
                  <a:pt x="1125" y="2125"/>
                </a:cubicBezTo>
                <a:moveTo>
                  <a:pt x="500" y="3000"/>
                </a:moveTo>
                <a:cubicBezTo>
                  <a:pt x="750" y="3250"/>
                  <a:pt x="750" y="3250"/>
                  <a:pt x="750" y="3250"/>
                </a:cubicBezTo>
                <a:cubicBezTo>
                  <a:pt x="1125" y="2875"/>
                  <a:pt x="1125" y="2875"/>
                  <a:pt x="1125" y="2875"/>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cs typeface="Segoe UI"/>
            </a:endParaRPr>
          </a:p>
        </p:txBody>
      </p:sp>
    </p:spTree>
    <p:extLst>
      <p:ext uri="{BB962C8B-B14F-4D97-AF65-F5344CB8AC3E}">
        <p14:creationId xmlns:p14="http://schemas.microsoft.com/office/powerpoint/2010/main" val="270862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5AE17C7-EAC7-4CAD-AFDB-65AF06DC799C}"/>
              </a:ext>
            </a:extLst>
          </p:cNvPr>
          <p:cNvGrpSpPr/>
          <p:nvPr/>
        </p:nvGrpSpPr>
        <p:grpSpPr>
          <a:xfrm>
            <a:off x="0" y="1766359"/>
            <a:ext cx="12192000" cy="4588140"/>
            <a:chOff x="0" y="2171474"/>
            <a:chExt cx="12192000" cy="3769359"/>
          </a:xfrm>
        </p:grpSpPr>
        <p:sp>
          <p:nvSpPr>
            <p:cNvPr id="18" name="Arrow: Bent 17">
              <a:extLst>
                <a:ext uri="{FF2B5EF4-FFF2-40B4-BE49-F238E27FC236}">
                  <a16:creationId xmlns:a16="http://schemas.microsoft.com/office/drawing/2014/main" id="{E007AEFE-C358-47D6-AF49-D740AC4526DF}"/>
                </a:ext>
              </a:extLst>
            </p:cNvPr>
            <p:cNvSpPr/>
            <p:nvPr/>
          </p:nvSpPr>
          <p:spPr bwMode="auto">
            <a:xfrm rot="5400000">
              <a:off x="-1407101" y="3578575"/>
              <a:ext cx="3401737" cy="587535"/>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50" name="Arrow: Bent 49">
              <a:extLst>
                <a:ext uri="{FF2B5EF4-FFF2-40B4-BE49-F238E27FC236}">
                  <a16:creationId xmlns:a16="http://schemas.microsoft.com/office/drawing/2014/main" id="{0ABB54F0-55D4-4744-B112-1BD88200E0A6}"/>
                </a:ext>
              </a:extLst>
            </p:cNvPr>
            <p:cNvSpPr/>
            <p:nvPr/>
          </p:nvSpPr>
          <p:spPr bwMode="auto">
            <a:xfrm rot="10800000" flipH="1">
              <a:off x="587535" y="5353298"/>
              <a:ext cx="11604465" cy="587535"/>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2" name="Title 1">
            <a:extLst>
              <a:ext uri="{FF2B5EF4-FFF2-40B4-BE49-F238E27FC236}">
                <a16:creationId xmlns:a16="http://schemas.microsoft.com/office/drawing/2014/main" id="{73F0693B-FA6D-45DE-9A34-7919B2A20B30}"/>
              </a:ext>
            </a:extLst>
          </p:cNvPr>
          <p:cNvSpPr>
            <a:spLocks noGrp="1"/>
          </p:cNvSpPr>
          <p:nvPr>
            <p:ph type="title"/>
          </p:nvPr>
        </p:nvSpPr>
        <p:spPr>
          <a:xfrm>
            <a:off x="588263" y="457200"/>
            <a:ext cx="11018520" cy="461665"/>
          </a:xfrm>
        </p:spPr>
        <p:txBody>
          <a:bodyPr/>
          <a:lstStyle/>
          <a:p>
            <a:pPr lvl="0" algn="l" rtl="0"/>
            <a:r>
              <a:rPr lang="fr-fr" sz="3000" b="0" i="0" u="none" baseline="0" dirty="0">
                <a:cs typeface="Segoe UI"/>
              </a:rPr>
              <a:t>Communiquer avec vos équipes pour collaborer n</a:t>
            </a:r>
            <a:r>
              <a:rPr lang="fr-FR" sz="3000" b="0" i="0" u="none" baseline="0" dirty="0">
                <a:cs typeface="Segoe UI"/>
              </a:rPr>
              <a:t>’</a:t>
            </a:r>
            <a:r>
              <a:rPr lang="fr-fr" sz="3000" b="0" i="0" u="none" baseline="0" dirty="0">
                <a:cs typeface="Segoe UI"/>
              </a:rPr>
              <a:t>importe où</a:t>
            </a:r>
          </a:p>
        </p:txBody>
      </p:sp>
      <p:sp>
        <p:nvSpPr>
          <p:cNvPr id="113" name="Rectangle 112">
            <a:extLst>
              <a:ext uri="{FF2B5EF4-FFF2-40B4-BE49-F238E27FC236}">
                <a16:creationId xmlns:a16="http://schemas.microsoft.com/office/drawing/2014/main" id="{CCC518A6-D532-44F9-B46B-A6C4722F4A51}"/>
              </a:ext>
            </a:extLst>
          </p:cNvPr>
          <p:cNvSpPr/>
          <p:nvPr/>
        </p:nvSpPr>
        <p:spPr>
          <a:xfrm>
            <a:off x="588263" y="1159785"/>
            <a:ext cx="8313718" cy="307777"/>
          </a:xfrm>
          <a:prstGeom prst="rect">
            <a:avLst/>
          </a:prstGeom>
        </p:spPr>
        <p:txBody>
          <a:bodyPr wrap="square" lIns="0" tIns="0" rIns="0" bIns="0" anchor="t">
            <a:spAutoFit/>
          </a:bodyPr>
          <a:lstStyle/>
          <a:p>
            <a:pPr lvl="0" algn="l" defTabSz="914142" rtl="0">
              <a:defRPr/>
            </a:pPr>
            <a:r>
              <a:rPr lang="fr-fr" sz="2000" b="0" i="0" u="none" baseline="0" dirty="0"/>
              <a:t>Permettez à votre équipe de coopérer harmonieusement</a:t>
            </a:r>
            <a:endParaRPr lang="fr-fr" sz="2000" b="0" i="0" u="none" baseline="0" dirty="0">
              <a:cs typeface="Segoe UI"/>
            </a:endParaRPr>
          </a:p>
        </p:txBody>
      </p:sp>
      <p:sp>
        <p:nvSpPr>
          <p:cNvPr id="25" name="Rectangle 24">
            <a:extLst>
              <a:ext uri="{FF2B5EF4-FFF2-40B4-BE49-F238E27FC236}">
                <a16:creationId xmlns:a16="http://schemas.microsoft.com/office/drawing/2014/main" id="{38AB8FB4-4110-4701-9FB0-DCB0E1F6A50E}"/>
              </a:ext>
            </a:extLst>
          </p:cNvPr>
          <p:cNvSpPr/>
          <p:nvPr/>
        </p:nvSpPr>
        <p:spPr>
          <a:xfrm>
            <a:off x="775504" y="1918090"/>
            <a:ext cx="10833883" cy="867289"/>
          </a:xfrm>
          <a:prstGeom prst="rect">
            <a:avLst/>
          </a:prstGeom>
        </p:spPr>
        <p:txBody>
          <a:bodyPr wrap="square" lIns="0" tIns="0" rIns="0" bIns="0" anchor="t">
            <a:spAutoFit/>
          </a:bodyPr>
          <a:lstStyle/>
          <a:p>
            <a:pPr>
              <a:lnSpc>
                <a:spcPct val="107000"/>
              </a:lnSpc>
            </a:pPr>
            <a:r>
              <a:rPr lang="fr-fr" b="0" i="0" u="none" kern="0" baseline="0" dirty="0">
                <a:solidFill>
                  <a:schemeClr val="tx2"/>
                </a:solidFill>
                <a:latin typeface="+mj-lt"/>
                <a:cs typeface="Segoe UI Semibold"/>
              </a:rPr>
              <a:t>Expérimentez un travail d</a:t>
            </a:r>
            <a:r>
              <a:rPr lang="fr-FR" b="0" i="0" u="none" kern="0" baseline="0" dirty="0">
                <a:solidFill>
                  <a:schemeClr val="tx2"/>
                </a:solidFill>
                <a:latin typeface="+mj-lt"/>
                <a:cs typeface="Segoe UI Semibold"/>
              </a:rPr>
              <a:t>’</a:t>
            </a:r>
            <a:r>
              <a:rPr lang="fr-fr" b="0" i="0" u="none" kern="0" baseline="0" dirty="0">
                <a:solidFill>
                  <a:schemeClr val="tx2"/>
                </a:solidFill>
                <a:latin typeface="+mj-lt"/>
                <a:cs typeface="Segoe UI Semibold"/>
              </a:rPr>
              <a:t>équipe d</a:t>
            </a:r>
            <a:r>
              <a:rPr lang="fr-FR" b="0" i="0" u="none" kern="0" baseline="0" dirty="0">
                <a:solidFill>
                  <a:schemeClr val="tx2"/>
                </a:solidFill>
                <a:latin typeface="+mj-lt"/>
                <a:cs typeface="Segoe UI Semibold"/>
              </a:rPr>
              <a:t>’</a:t>
            </a:r>
            <a:r>
              <a:rPr lang="fr-fr" b="0" i="0" u="none" kern="0" baseline="0" dirty="0">
                <a:solidFill>
                  <a:schemeClr val="tx2"/>
                </a:solidFill>
                <a:latin typeface="+mj-lt"/>
                <a:cs typeface="Segoe UI Semibold"/>
              </a:rPr>
              <a:t>une parfaite fluidité. </a:t>
            </a:r>
            <a:br>
              <a:rPr lang="fr-fr" kern="0" dirty="0">
                <a:latin typeface="+mj-lt"/>
                <a:cs typeface="Segoe UI Semibold" panose="020B0502040204020203" pitchFamily="34" charset="0"/>
              </a:rPr>
            </a:br>
            <a:r>
              <a:rPr lang="fr-fr" b="0" i="0" u="none" kern="0" baseline="0" dirty="0">
                <a:cs typeface="Segoe UI Semibold"/>
              </a:rPr>
              <a:t>Mettez vos idées en commun dans Microsoft </a:t>
            </a:r>
            <a:r>
              <a:rPr lang="fr-fr" b="0" i="0" u="none" kern="0" baseline="0" dirty="0" err="1">
                <a:cs typeface="Segoe UI Semibold"/>
              </a:rPr>
              <a:t>Whiteboard</a:t>
            </a:r>
            <a:r>
              <a:rPr lang="fr-fr" b="0" i="0" u="none" kern="0" baseline="0" dirty="0">
                <a:cs typeface="Segoe UI Semibold"/>
              </a:rPr>
              <a:t>*, et collaborez sur les appareils les plus divers lorsque vous vous réunissez avec la Surface Hub 2S.</a:t>
            </a:r>
            <a:r>
              <a:rPr lang="fr-fr" kern="0" dirty="0">
                <a:cs typeface="Segoe UI Semibold"/>
              </a:rPr>
              <a:t> </a:t>
            </a:r>
            <a:endParaRPr lang="fr-fr" b="0" i="0" u="none" kern="0" baseline="0" dirty="0">
              <a:cs typeface="Segoe UI Semibold" panose="020B0502040204020203" pitchFamily="34" charset="0"/>
            </a:endParaRPr>
          </a:p>
        </p:txBody>
      </p:sp>
      <p:grpSp>
        <p:nvGrpSpPr>
          <p:cNvPr id="21" name="Group 20">
            <a:extLst>
              <a:ext uri="{FF2B5EF4-FFF2-40B4-BE49-F238E27FC236}">
                <a16:creationId xmlns:a16="http://schemas.microsoft.com/office/drawing/2014/main" id="{0AEAE58A-5B55-4C4C-B1CA-6F310E4034EE}"/>
              </a:ext>
            </a:extLst>
          </p:cNvPr>
          <p:cNvGrpSpPr/>
          <p:nvPr/>
        </p:nvGrpSpPr>
        <p:grpSpPr>
          <a:xfrm>
            <a:off x="491024" y="1957104"/>
            <a:ext cx="193022" cy="193022"/>
            <a:chOff x="491024" y="1957104"/>
            <a:chExt cx="193022" cy="193022"/>
          </a:xfrm>
        </p:grpSpPr>
        <p:sp>
          <p:nvSpPr>
            <p:cNvPr id="23" name="Oval 22">
              <a:extLst>
                <a:ext uri="{FF2B5EF4-FFF2-40B4-BE49-F238E27FC236}">
                  <a16:creationId xmlns:a16="http://schemas.microsoft.com/office/drawing/2014/main" id="{317020CD-4974-4A32-82F6-B4EC1A967F39}"/>
                </a:ext>
              </a:extLst>
            </p:cNvPr>
            <p:cNvSpPr/>
            <p:nvPr/>
          </p:nvSpPr>
          <p:spPr bwMode="auto">
            <a:xfrm>
              <a:off x="491024" y="1957104"/>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66" name="Oval 65">
              <a:extLst>
                <a:ext uri="{FF2B5EF4-FFF2-40B4-BE49-F238E27FC236}">
                  <a16:creationId xmlns:a16="http://schemas.microsoft.com/office/drawing/2014/main" id="{32D76C6A-5030-4AA9-882B-085920BC8D17}"/>
                </a:ext>
              </a:extLst>
            </p:cNvPr>
            <p:cNvSpPr/>
            <p:nvPr/>
          </p:nvSpPr>
          <p:spPr bwMode="auto">
            <a:xfrm>
              <a:off x="536125" y="2002205"/>
              <a:ext cx="102820" cy="102820"/>
            </a:xfrm>
            <a:prstGeom prst="ellipse">
              <a:avLst/>
            </a:prstGeom>
            <a:solidFill>
              <a:schemeClr val="bg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24" name="Rectangle 23">
            <a:extLst>
              <a:ext uri="{FF2B5EF4-FFF2-40B4-BE49-F238E27FC236}">
                <a16:creationId xmlns:a16="http://schemas.microsoft.com/office/drawing/2014/main" id="{C66A0CF7-C111-4FA4-A1B2-FFAB2B858500}"/>
              </a:ext>
            </a:extLst>
          </p:cNvPr>
          <p:cNvSpPr/>
          <p:nvPr/>
        </p:nvSpPr>
        <p:spPr>
          <a:xfrm>
            <a:off x="775505" y="3307730"/>
            <a:ext cx="10833883" cy="1163652"/>
          </a:xfrm>
          <a:prstGeom prst="rect">
            <a:avLst/>
          </a:prstGeom>
        </p:spPr>
        <p:txBody>
          <a:bodyPr wrap="square" lIns="0" tIns="0" rIns="0" bIns="0" anchor="t">
            <a:spAutoFit/>
          </a:bodyPr>
          <a:lstStyle/>
          <a:p>
            <a:pPr>
              <a:lnSpc>
                <a:spcPct val="107000"/>
              </a:lnSpc>
            </a:pPr>
            <a:r>
              <a:rPr lang="fr-fr" b="0" i="0" u="none" kern="0" baseline="0" dirty="0">
                <a:solidFill>
                  <a:schemeClr val="tx2"/>
                </a:solidFill>
                <a:latin typeface="+mj-lt"/>
                <a:cs typeface="Segoe UI Semibold"/>
              </a:rPr>
              <a:t>Des réunions de qualité supérieure avec Microsoft Teams. </a:t>
            </a:r>
            <a:br>
              <a:rPr lang="fr-fr" kern="0" dirty="0">
                <a:latin typeface="+mj-lt"/>
                <a:cs typeface="Segoe UI Semibold" panose="020B0502040204020203" pitchFamily="34" charset="0"/>
              </a:rPr>
            </a:br>
            <a:r>
              <a:rPr lang="fr-fr" b="0" i="0" u="none" kern="0" baseline="0" dirty="0">
                <a:cs typeface="Segoe UI Semibold"/>
              </a:rPr>
              <a:t>Les appels vidéo et les réunions virtuelles prennent vie en toute sécurité avec une qualité audio et vidéo impressionnante grâce aux Studio </a:t>
            </a:r>
            <a:r>
              <a:rPr lang="fr-fr" b="0" i="0" u="none" kern="0" baseline="0" dirty="0" err="1">
                <a:cs typeface="Segoe UI Semibold"/>
              </a:rPr>
              <a:t>Mics</a:t>
            </a:r>
            <a:r>
              <a:rPr lang="fr-fr" b="0" i="0" u="none" kern="0" baseline="0" dirty="0">
                <a:cs typeface="Segoe UI Semibold"/>
              </a:rPr>
              <a:t> à champ lointain, au son Dolby® Audio™, aux caméras HD sur </a:t>
            </a:r>
            <a:br>
              <a:rPr lang="fr-fr" b="0" i="0" u="none" kern="0" baseline="0" dirty="0">
                <a:cs typeface="Segoe UI Semibold" panose="020B0502040204020203" pitchFamily="34" charset="0"/>
              </a:rPr>
            </a:br>
            <a:r>
              <a:rPr lang="fr-fr" b="0" i="0" u="none" kern="0" baseline="0" dirty="0">
                <a:cs typeface="Segoe UI Semibold"/>
              </a:rPr>
              <a:t>les PC Surface, ainsi qu</a:t>
            </a:r>
            <a:r>
              <a:rPr lang="fr-FR" b="0" i="0" u="none" kern="0" baseline="0" dirty="0">
                <a:cs typeface="Segoe UI Semibold"/>
              </a:rPr>
              <a:t>’</a:t>
            </a:r>
            <a:r>
              <a:rPr lang="fr-fr" b="0" i="0" u="none" kern="0" baseline="0" dirty="0">
                <a:cs typeface="Segoe UI Semibold"/>
              </a:rPr>
              <a:t>à l</a:t>
            </a:r>
            <a:r>
              <a:rPr lang="fr-FR" b="0" i="0" u="none" kern="0" baseline="0" dirty="0">
                <a:cs typeface="Segoe UI Semibold"/>
              </a:rPr>
              <a:t>’</a:t>
            </a:r>
            <a:r>
              <a:rPr lang="fr-fr" b="0" i="0" u="none" kern="0" baseline="0" dirty="0">
                <a:cs typeface="Segoe UI Semibold"/>
              </a:rPr>
              <a:t>écran de résolution 4K+ sur la Surface Hub 2S.</a:t>
            </a:r>
            <a:r>
              <a:rPr lang="fr-fr" kern="0" dirty="0">
                <a:cs typeface="Segoe UI Semibold"/>
              </a:rPr>
              <a:t> </a:t>
            </a:r>
            <a:endParaRPr lang="fr-fr" b="0" i="0" u="none" kern="0" baseline="0" dirty="0">
              <a:cs typeface="Segoe UI Semibold" panose="020B0502040204020203" pitchFamily="34" charset="0"/>
            </a:endParaRPr>
          </a:p>
        </p:txBody>
      </p:sp>
      <p:grpSp>
        <p:nvGrpSpPr>
          <p:cNvPr id="22" name="Group 21">
            <a:extLst>
              <a:ext uri="{FF2B5EF4-FFF2-40B4-BE49-F238E27FC236}">
                <a16:creationId xmlns:a16="http://schemas.microsoft.com/office/drawing/2014/main" id="{B209D722-CD20-4110-8F3F-46CED1702EE8}"/>
              </a:ext>
            </a:extLst>
          </p:cNvPr>
          <p:cNvGrpSpPr/>
          <p:nvPr/>
        </p:nvGrpSpPr>
        <p:grpSpPr>
          <a:xfrm>
            <a:off x="491024" y="3351942"/>
            <a:ext cx="193022" cy="193022"/>
            <a:chOff x="491024" y="3475389"/>
            <a:chExt cx="193022" cy="193022"/>
          </a:xfrm>
        </p:grpSpPr>
        <p:sp>
          <p:nvSpPr>
            <p:cNvPr id="59" name="Oval 58">
              <a:extLst>
                <a:ext uri="{FF2B5EF4-FFF2-40B4-BE49-F238E27FC236}">
                  <a16:creationId xmlns:a16="http://schemas.microsoft.com/office/drawing/2014/main" id="{84032AAB-C561-405B-9053-E1C0B3265075}"/>
                </a:ext>
              </a:extLst>
            </p:cNvPr>
            <p:cNvSpPr/>
            <p:nvPr/>
          </p:nvSpPr>
          <p:spPr bwMode="auto">
            <a:xfrm>
              <a:off x="491024" y="3475389"/>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69" name="Oval 68">
              <a:extLst>
                <a:ext uri="{FF2B5EF4-FFF2-40B4-BE49-F238E27FC236}">
                  <a16:creationId xmlns:a16="http://schemas.microsoft.com/office/drawing/2014/main" id="{C3D2DD32-86AC-42CF-AAA2-2A7240E6B39E}"/>
                </a:ext>
              </a:extLst>
            </p:cNvPr>
            <p:cNvSpPr/>
            <p:nvPr/>
          </p:nvSpPr>
          <p:spPr bwMode="auto">
            <a:xfrm>
              <a:off x="536125" y="3520490"/>
              <a:ext cx="102820" cy="102820"/>
            </a:xfrm>
            <a:prstGeom prst="ellipse">
              <a:avLst/>
            </a:prstGeom>
            <a:solidFill>
              <a:schemeClr val="bg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26" name="Rectangle 25">
            <a:extLst>
              <a:ext uri="{FF2B5EF4-FFF2-40B4-BE49-F238E27FC236}">
                <a16:creationId xmlns:a16="http://schemas.microsoft.com/office/drawing/2014/main" id="{FBCFB994-A618-4880-8A39-6B9E15DB57B0}"/>
              </a:ext>
            </a:extLst>
          </p:cNvPr>
          <p:cNvSpPr/>
          <p:nvPr/>
        </p:nvSpPr>
        <p:spPr>
          <a:xfrm>
            <a:off x="775504" y="5009514"/>
            <a:ext cx="10756669" cy="1163652"/>
          </a:xfrm>
          <a:prstGeom prst="rect">
            <a:avLst/>
          </a:prstGeom>
        </p:spPr>
        <p:txBody>
          <a:bodyPr wrap="square" lIns="0" tIns="0" rIns="0" bIns="0" anchor="t">
            <a:spAutoFit/>
          </a:bodyPr>
          <a:lstStyle/>
          <a:p>
            <a:pPr>
              <a:lnSpc>
                <a:spcPct val="107000"/>
              </a:lnSpc>
            </a:pPr>
            <a:r>
              <a:rPr lang="fr-fr" b="0" i="0" u="none" kern="0" baseline="0" dirty="0">
                <a:solidFill>
                  <a:schemeClr val="tx2"/>
                </a:solidFill>
                <a:latin typeface="+mj-lt"/>
                <a:cs typeface="Segoe UI Semibold"/>
              </a:rPr>
              <a:t>Collaborez sans effort.</a:t>
            </a:r>
            <a:r>
              <a:rPr lang="fr-fr" kern="0" dirty="0">
                <a:solidFill>
                  <a:schemeClr val="tx2"/>
                </a:solidFill>
                <a:latin typeface="+mj-lt"/>
                <a:cs typeface="Segoe UI Semibold"/>
              </a:rPr>
              <a:t> </a:t>
            </a:r>
            <a:endParaRPr lang="fr-fr" b="0" i="0" u="none" kern="0" baseline="0" dirty="0">
              <a:solidFill>
                <a:schemeClr val="tx2"/>
              </a:solidFill>
              <a:latin typeface="+mj-lt"/>
              <a:cs typeface="Segoe UI Semibold" panose="020B0502040204020203" pitchFamily="34" charset="0"/>
            </a:endParaRPr>
          </a:p>
          <a:p>
            <a:pPr algn="l" rtl="0">
              <a:lnSpc>
                <a:spcPct val="107000"/>
              </a:lnSpc>
            </a:pPr>
            <a:r>
              <a:rPr lang="fr-fr" b="0" i="0" u="none" kern="0" baseline="0" dirty="0">
                <a:cs typeface="Segoe UI Semibold"/>
              </a:rPr>
              <a:t>Partagez aisément vos idées, que ce soit en rédigeant des notes manuscrites, en enregistrant </a:t>
            </a:r>
            <a:br>
              <a:rPr lang="fr-fr" b="0" i="0" u="none" kern="0" baseline="0" dirty="0">
                <a:cs typeface="Segoe UI Semibold" panose="020B0502040204020203" pitchFamily="34" charset="0"/>
              </a:rPr>
            </a:br>
            <a:r>
              <a:rPr lang="fr-fr" b="0" i="0" u="none" kern="0" baseline="0" dirty="0">
                <a:cs typeface="Segoe UI Semibold"/>
              </a:rPr>
              <a:t>des commentaires oraux ou en produisant conjointement un document. Travaillez ensemble dans </a:t>
            </a:r>
            <a:br>
              <a:rPr lang="fr-fr" b="0" i="0" u="none" kern="0" baseline="0" dirty="0">
                <a:cs typeface="Segoe UI Semibold" panose="020B0502040204020203" pitchFamily="34" charset="0"/>
              </a:rPr>
            </a:br>
            <a:r>
              <a:rPr lang="fr-fr" b="0" i="0" u="none" kern="0" baseline="0" dirty="0">
                <a:cs typeface="Segoe UI Semibold"/>
              </a:rPr>
              <a:t>des documents partagés dans vos applications essentielles.</a:t>
            </a:r>
          </a:p>
        </p:txBody>
      </p:sp>
      <p:grpSp>
        <p:nvGrpSpPr>
          <p:cNvPr id="47" name="Group 46">
            <a:extLst>
              <a:ext uri="{FF2B5EF4-FFF2-40B4-BE49-F238E27FC236}">
                <a16:creationId xmlns:a16="http://schemas.microsoft.com/office/drawing/2014/main" id="{ED3FDF03-7E29-4DD2-9E49-630487094217}"/>
              </a:ext>
            </a:extLst>
          </p:cNvPr>
          <p:cNvGrpSpPr/>
          <p:nvPr/>
        </p:nvGrpSpPr>
        <p:grpSpPr>
          <a:xfrm>
            <a:off x="491024" y="5050154"/>
            <a:ext cx="193022" cy="193022"/>
            <a:chOff x="491024" y="5215416"/>
            <a:chExt cx="193022" cy="193022"/>
          </a:xfrm>
        </p:grpSpPr>
        <p:sp>
          <p:nvSpPr>
            <p:cNvPr id="60" name="Oval 59">
              <a:extLst>
                <a:ext uri="{FF2B5EF4-FFF2-40B4-BE49-F238E27FC236}">
                  <a16:creationId xmlns:a16="http://schemas.microsoft.com/office/drawing/2014/main" id="{9D43F8EE-BDFD-44E7-9EB7-876058A335CA}"/>
                </a:ext>
              </a:extLst>
            </p:cNvPr>
            <p:cNvSpPr/>
            <p:nvPr/>
          </p:nvSpPr>
          <p:spPr bwMode="auto">
            <a:xfrm>
              <a:off x="491024" y="5215416"/>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cs typeface="Segoe UI" pitchFamily="34" charset="0"/>
              </a:endParaRPr>
            </a:p>
          </p:txBody>
        </p:sp>
        <p:sp>
          <p:nvSpPr>
            <p:cNvPr id="70" name="Oval 69">
              <a:extLst>
                <a:ext uri="{FF2B5EF4-FFF2-40B4-BE49-F238E27FC236}">
                  <a16:creationId xmlns:a16="http://schemas.microsoft.com/office/drawing/2014/main" id="{C54D948B-2E9E-4621-B9EA-DA29E045E7C1}"/>
                </a:ext>
              </a:extLst>
            </p:cNvPr>
            <p:cNvSpPr/>
            <p:nvPr/>
          </p:nvSpPr>
          <p:spPr bwMode="auto">
            <a:xfrm>
              <a:off x="536125" y="5260517"/>
              <a:ext cx="102820" cy="102820"/>
            </a:xfrm>
            <a:prstGeom prst="ellipse">
              <a:avLst/>
            </a:prstGeom>
            <a:solidFill>
              <a:schemeClr val="bg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85" name="Rectangle 84">
            <a:extLst>
              <a:ext uri="{FF2B5EF4-FFF2-40B4-BE49-F238E27FC236}">
                <a16:creationId xmlns:a16="http://schemas.microsoft.com/office/drawing/2014/main" id="{710CBBBF-36E3-405D-89B1-681F36C2C863}"/>
              </a:ext>
            </a:extLst>
          </p:cNvPr>
          <p:cNvSpPr/>
          <p:nvPr/>
        </p:nvSpPr>
        <p:spPr bwMode="auto">
          <a:xfrm>
            <a:off x="0" y="6461760"/>
            <a:ext cx="12192000" cy="39624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cxnSp>
        <p:nvCxnSpPr>
          <p:cNvPr id="86" name="Straight Connector 85">
            <a:extLst>
              <a:ext uri="{FF2B5EF4-FFF2-40B4-BE49-F238E27FC236}">
                <a16:creationId xmlns:a16="http://schemas.microsoft.com/office/drawing/2014/main" id="{7569CCAC-46A4-4994-B8CE-BC270F4166DE}"/>
              </a:ext>
            </a:extLst>
          </p:cNvPr>
          <p:cNvCxnSpPr>
            <a:cxnSpLocks/>
          </p:cNvCxnSpPr>
          <p:nvPr/>
        </p:nvCxnSpPr>
        <p:spPr>
          <a:xfrm>
            <a:off x="0" y="1616961"/>
            <a:ext cx="12192000" cy="0"/>
          </a:xfrm>
          <a:prstGeom prst="line">
            <a:avLst/>
          </a:prstGeom>
          <a:ln w="3175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EA892A3-6F14-4419-8A8F-DB377E7AF07F}"/>
              </a:ext>
            </a:extLst>
          </p:cNvPr>
          <p:cNvCxnSpPr/>
          <p:nvPr/>
        </p:nvCxnSpPr>
        <p:spPr>
          <a:xfrm>
            <a:off x="787078" y="3071164"/>
            <a:ext cx="10819705"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831C2C1-6EA5-4B3F-89AD-6A97F4571BE6}"/>
              </a:ext>
            </a:extLst>
          </p:cNvPr>
          <p:cNvCxnSpPr/>
          <p:nvPr/>
        </p:nvCxnSpPr>
        <p:spPr>
          <a:xfrm>
            <a:off x="787078" y="4754840"/>
            <a:ext cx="10819705"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6F2516E-F437-4EF7-A851-386B4BA47F72}"/>
              </a:ext>
            </a:extLst>
          </p:cNvPr>
          <p:cNvGrpSpPr/>
          <p:nvPr/>
        </p:nvGrpSpPr>
        <p:grpSpPr>
          <a:xfrm>
            <a:off x="11331757" y="737285"/>
            <a:ext cx="767646" cy="879676"/>
            <a:chOff x="11331757" y="737285"/>
            <a:chExt cx="767646" cy="879676"/>
          </a:xfrm>
        </p:grpSpPr>
        <p:sp>
          <p:nvSpPr>
            <p:cNvPr id="91" name="Rectangle: Top Corners Rounded 90">
              <a:extLst>
                <a:ext uri="{FF2B5EF4-FFF2-40B4-BE49-F238E27FC236}">
                  <a16:creationId xmlns:a16="http://schemas.microsoft.com/office/drawing/2014/main" id="{5ACD33E3-DFB3-4969-B841-E4CF89E42A59}"/>
                </a:ext>
              </a:extLst>
            </p:cNvPr>
            <p:cNvSpPr/>
            <p:nvPr/>
          </p:nvSpPr>
          <p:spPr bwMode="auto">
            <a:xfrm rot="10800000" flipV="1">
              <a:off x="11331757" y="737285"/>
              <a:ext cx="767646" cy="879676"/>
            </a:xfrm>
            <a:prstGeom prst="round2SameRect">
              <a:avLst>
                <a:gd name="adj1" fmla="val 50000"/>
                <a:gd name="adj2" fmla="val 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92" name="Group 91">
              <a:extLst>
                <a:ext uri="{FF2B5EF4-FFF2-40B4-BE49-F238E27FC236}">
                  <a16:creationId xmlns:a16="http://schemas.microsoft.com/office/drawing/2014/main" id="{0A27501A-A246-4043-ABE1-63657BE8B32C}"/>
                </a:ext>
              </a:extLst>
            </p:cNvPr>
            <p:cNvGrpSpPr/>
            <p:nvPr/>
          </p:nvGrpSpPr>
          <p:grpSpPr>
            <a:xfrm rot="16200000" flipV="1">
              <a:off x="11375070" y="787342"/>
              <a:ext cx="681021" cy="681021"/>
              <a:chOff x="1814286" y="1856921"/>
              <a:chExt cx="1001486" cy="1001486"/>
            </a:xfrm>
            <a:effectLst>
              <a:outerShdw blurRad="50800" dist="38100" dir="5400000" algn="t" rotWithShape="0">
                <a:prstClr val="black">
                  <a:alpha val="40000"/>
                </a:prstClr>
              </a:outerShdw>
            </a:effectLst>
          </p:grpSpPr>
          <p:sp>
            <p:nvSpPr>
              <p:cNvPr id="93" name="Oval 92">
                <a:extLst>
                  <a:ext uri="{FF2B5EF4-FFF2-40B4-BE49-F238E27FC236}">
                    <a16:creationId xmlns:a16="http://schemas.microsoft.com/office/drawing/2014/main" id="{499085B7-7B10-46EF-938D-ECA4B40ECE9A}"/>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94" name="Oval 93">
                <a:extLst>
                  <a:ext uri="{FF2B5EF4-FFF2-40B4-BE49-F238E27FC236}">
                    <a16:creationId xmlns:a16="http://schemas.microsoft.com/office/drawing/2014/main" id="{9BC90C68-DB61-4A8D-B570-1ACAE7EE2216}"/>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sp>
        <p:nvSpPr>
          <p:cNvPr id="95" name="Modern_workplace" title="Icon of three people connected by a dotted line">
            <a:extLst>
              <a:ext uri="{FF2B5EF4-FFF2-40B4-BE49-F238E27FC236}">
                <a16:creationId xmlns:a16="http://schemas.microsoft.com/office/drawing/2014/main" id="{807F4CFB-5A67-423E-AD29-2E54C50D2FBF}"/>
              </a:ext>
            </a:extLst>
          </p:cNvPr>
          <p:cNvSpPr>
            <a:spLocks noChangeAspect="1" noEditPoints="1"/>
          </p:cNvSpPr>
          <p:nvPr/>
        </p:nvSpPr>
        <p:spPr bwMode="auto">
          <a:xfrm>
            <a:off x="11532173" y="950109"/>
            <a:ext cx="366814" cy="355486"/>
          </a:xfrm>
          <a:custGeom>
            <a:avLst/>
            <a:gdLst>
              <a:gd name="T0" fmla="*/ 210 w 584"/>
              <a:gd name="T1" fmla="*/ 515 h 564"/>
              <a:gd name="T2" fmla="*/ 226 w 584"/>
              <a:gd name="T3" fmla="*/ 515 h 564"/>
              <a:gd name="T4" fmla="*/ 239 w 584"/>
              <a:gd name="T5" fmla="*/ 515 h 564"/>
              <a:gd name="T6" fmla="*/ 255 w 584"/>
              <a:gd name="T7" fmla="*/ 515 h 564"/>
              <a:gd name="T8" fmla="*/ 269 w 584"/>
              <a:gd name="T9" fmla="*/ 515 h 564"/>
              <a:gd name="T10" fmla="*/ 285 w 584"/>
              <a:gd name="T11" fmla="*/ 515 h 564"/>
              <a:gd name="T12" fmla="*/ 298 w 584"/>
              <a:gd name="T13" fmla="*/ 515 h 564"/>
              <a:gd name="T14" fmla="*/ 314 w 584"/>
              <a:gd name="T15" fmla="*/ 515 h 564"/>
              <a:gd name="T16" fmla="*/ 328 w 584"/>
              <a:gd name="T17" fmla="*/ 515 h 564"/>
              <a:gd name="T18" fmla="*/ 344 w 584"/>
              <a:gd name="T19" fmla="*/ 515 h 564"/>
              <a:gd name="T20" fmla="*/ 357 w 584"/>
              <a:gd name="T21" fmla="*/ 515 h 564"/>
              <a:gd name="T22" fmla="*/ 373 w 584"/>
              <a:gd name="T23" fmla="*/ 515 h 564"/>
              <a:gd name="T24" fmla="*/ 366 w 584"/>
              <a:gd name="T25" fmla="*/ 247 h 564"/>
              <a:gd name="T26" fmla="*/ 358 w 584"/>
              <a:gd name="T27" fmla="*/ 233 h 564"/>
              <a:gd name="T28" fmla="*/ 372 w 584"/>
              <a:gd name="T29" fmla="*/ 259 h 564"/>
              <a:gd name="T30" fmla="*/ 380 w 584"/>
              <a:gd name="T31" fmla="*/ 273 h 564"/>
              <a:gd name="T32" fmla="*/ 386 w 584"/>
              <a:gd name="T33" fmla="*/ 285 h 564"/>
              <a:gd name="T34" fmla="*/ 393 w 584"/>
              <a:gd name="T35" fmla="*/ 299 h 564"/>
              <a:gd name="T36" fmla="*/ 400 w 584"/>
              <a:gd name="T37" fmla="*/ 311 h 564"/>
              <a:gd name="T38" fmla="*/ 407 w 584"/>
              <a:gd name="T39" fmla="*/ 325 h 564"/>
              <a:gd name="T40" fmla="*/ 414 w 584"/>
              <a:gd name="T41" fmla="*/ 337 h 564"/>
              <a:gd name="T42" fmla="*/ 421 w 584"/>
              <a:gd name="T43" fmla="*/ 351 h 564"/>
              <a:gd name="T44" fmla="*/ 226 w 584"/>
              <a:gd name="T45" fmla="*/ 233 h 564"/>
              <a:gd name="T46" fmla="*/ 218 w 584"/>
              <a:gd name="T47" fmla="*/ 247 h 564"/>
              <a:gd name="T48" fmla="*/ 212 w 584"/>
              <a:gd name="T49" fmla="*/ 259 h 564"/>
              <a:gd name="T50" fmla="*/ 204 w 584"/>
              <a:gd name="T51" fmla="*/ 273 h 564"/>
              <a:gd name="T52" fmla="*/ 198 w 584"/>
              <a:gd name="T53" fmla="*/ 285 h 564"/>
              <a:gd name="T54" fmla="*/ 191 w 584"/>
              <a:gd name="T55" fmla="*/ 299 h 564"/>
              <a:gd name="T56" fmla="*/ 184 w 584"/>
              <a:gd name="T57" fmla="*/ 311 h 564"/>
              <a:gd name="T58" fmla="*/ 177 w 584"/>
              <a:gd name="T59" fmla="*/ 325 h 564"/>
              <a:gd name="T60" fmla="*/ 170 w 584"/>
              <a:gd name="T61" fmla="*/ 337 h 564"/>
              <a:gd name="T62" fmla="*/ 163 w 584"/>
              <a:gd name="T63" fmla="*/ 351 h 564"/>
              <a:gd name="T64" fmla="*/ 239 w 584"/>
              <a:gd name="T65" fmla="*/ 53 h 564"/>
              <a:gd name="T66" fmla="*/ 293 w 584"/>
              <a:gd name="T67" fmla="*/ 105 h 564"/>
              <a:gd name="T68" fmla="*/ 347 w 584"/>
              <a:gd name="T69" fmla="*/ 53 h 564"/>
              <a:gd name="T70" fmla="*/ 293 w 584"/>
              <a:gd name="T71" fmla="*/ 0 h 564"/>
              <a:gd name="T72" fmla="*/ 239 w 584"/>
              <a:gd name="T73" fmla="*/ 53 h 564"/>
              <a:gd name="T74" fmla="*/ 205 w 584"/>
              <a:gd name="T75" fmla="*/ 190 h 564"/>
              <a:gd name="T76" fmla="*/ 292 w 584"/>
              <a:gd name="T77" fmla="*/ 105 h 564"/>
              <a:gd name="T78" fmla="*/ 379 w 584"/>
              <a:gd name="T79" fmla="*/ 190 h 564"/>
              <a:gd name="T80" fmla="*/ 444 w 584"/>
              <a:gd name="T81" fmla="*/ 427 h 564"/>
              <a:gd name="T82" fmla="*/ 498 w 584"/>
              <a:gd name="T83" fmla="*/ 479 h 564"/>
              <a:gd name="T84" fmla="*/ 553 w 584"/>
              <a:gd name="T85" fmla="*/ 427 h 564"/>
              <a:gd name="T86" fmla="*/ 498 w 584"/>
              <a:gd name="T87" fmla="*/ 374 h 564"/>
              <a:gd name="T88" fmla="*/ 444 w 584"/>
              <a:gd name="T89" fmla="*/ 427 h 564"/>
              <a:gd name="T90" fmla="*/ 411 w 584"/>
              <a:gd name="T91" fmla="*/ 564 h 564"/>
              <a:gd name="T92" fmla="*/ 498 w 584"/>
              <a:gd name="T93" fmla="*/ 479 h 564"/>
              <a:gd name="T94" fmla="*/ 584 w 584"/>
              <a:gd name="T95" fmla="*/ 564 h 564"/>
              <a:gd name="T96" fmla="*/ 34 w 584"/>
              <a:gd name="T97" fmla="*/ 427 h 564"/>
              <a:gd name="T98" fmla="*/ 87 w 584"/>
              <a:gd name="T99" fmla="*/ 479 h 564"/>
              <a:gd name="T100" fmla="*/ 142 w 584"/>
              <a:gd name="T101" fmla="*/ 427 h 564"/>
              <a:gd name="T102" fmla="*/ 87 w 584"/>
              <a:gd name="T103" fmla="*/ 374 h 564"/>
              <a:gd name="T104" fmla="*/ 34 w 584"/>
              <a:gd name="T105" fmla="*/ 427 h 564"/>
              <a:gd name="T106" fmla="*/ 0 w 584"/>
              <a:gd name="T107" fmla="*/ 564 h 564"/>
              <a:gd name="T108" fmla="*/ 87 w 584"/>
              <a:gd name="T109" fmla="*/ 479 h 564"/>
              <a:gd name="T110" fmla="*/ 173 w 584"/>
              <a:gd name="T11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4" h="564">
                <a:moveTo>
                  <a:pt x="210" y="515"/>
                </a:moveTo>
                <a:cubicBezTo>
                  <a:pt x="226" y="515"/>
                  <a:pt x="226" y="515"/>
                  <a:pt x="226" y="515"/>
                </a:cubicBezTo>
                <a:moveTo>
                  <a:pt x="239" y="515"/>
                </a:moveTo>
                <a:cubicBezTo>
                  <a:pt x="255" y="515"/>
                  <a:pt x="255" y="515"/>
                  <a:pt x="255" y="515"/>
                </a:cubicBezTo>
                <a:moveTo>
                  <a:pt x="269" y="515"/>
                </a:moveTo>
                <a:cubicBezTo>
                  <a:pt x="285" y="515"/>
                  <a:pt x="285" y="515"/>
                  <a:pt x="285" y="515"/>
                </a:cubicBezTo>
                <a:moveTo>
                  <a:pt x="298" y="515"/>
                </a:moveTo>
                <a:cubicBezTo>
                  <a:pt x="314" y="515"/>
                  <a:pt x="314" y="515"/>
                  <a:pt x="314" y="515"/>
                </a:cubicBezTo>
                <a:moveTo>
                  <a:pt x="328" y="515"/>
                </a:moveTo>
                <a:cubicBezTo>
                  <a:pt x="344" y="515"/>
                  <a:pt x="344" y="515"/>
                  <a:pt x="344" y="515"/>
                </a:cubicBezTo>
                <a:moveTo>
                  <a:pt x="357" y="515"/>
                </a:moveTo>
                <a:cubicBezTo>
                  <a:pt x="373" y="515"/>
                  <a:pt x="373" y="515"/>
                  <a:pt x="373" y="515"/>
                </a:cubicBezTo>
                <a:moveTo>
                  <a:pt x="366" y="247"/>
                </a:moveTo>
                <a:cubicBezTo>
                  <a:pt x="358" y="233"/>
                  <a:pt x="358" y="233"/>
                  <a:pt x="358" y="233"/>
                </a:cubicBezTo>
                <a:moveTo>
                  <a:pt x="372" y="259"/>
                </a:moveTo>
                <a:cubicBezTo>
                  <a:pt x="380" y="273"/>
                  <a:pt x="380" y="273"/>
                  <a:pt x="380" y="273"/>
                </a:cubicBezTo>
                <a:moveTo>
                  <a:pt x="386" y="285"/>
                </a:moveTo>
                <a:cubicBezTo>
                  <a:pt x="393" y="299"/>
                  <a:pt x="393" y="299"/>
                  <a:pt x="393" y="299"/>
                </a:cubicBezTo>
                <a:moveTo>
                  <a:pt x="400" y="311"/>
                </a:moveTo>
                <a:cubicBezTo>
                  <a:pt x="407" y="325"/>
                  <a:pt x="407" y="325"/>
                  <a:pt x="407" y="325"/>
                </a:cubicBezTo>
                <a:moveTo>
                  <a:pt x="414" y="337"/>
                </a:moveTo>
                <a:cubicBezTo>
                  <a:pt x="421" y="351"/>
                  <a:pt x="421" y="351"/>
                  <a:pt x="421" y="351"/>
                </a:cubicBezTo>
                <a:moveTo>
                  <a:pt x="226" y="233"/>
                </a:moveTo>
                <a:cubicBezTo>
                  <a:pt x="218" y="247"/>
                  <a:pt x="218" y="247"/>
                  <a:pt x="218" y="247"/>
                </a:cubicBezTo>
                <a:moveTo>
                  <a:pt x="212" y="259"/>
                </a:moveTo>
                <a:cubicBezTo>
                  <a:pt x="204" y="273"/>
                  <a:pt x="204" y="273"/>
                  <a:pt x="204" y="273"/>
                </a:cubicBezTo>
                <a:moveTo>
                  <a:pt x="198" y="285"/>
                </a:moveTo>
                <a:cubicBezTo>
                  <a:pt x="191" y="299"/>
                  <a:pt x="191" y="299"/>
                  <a:pt x="191" y="299"/>
                </a:cubicBezTo>
                <a:moveTo>
                  <a:pt x="184" y="311"/>
                </a:moveTo>
                <a:cubicBezTo>
                  <a:pt x="177" y="325"/>
                  <a:pt x="177" y="325"/>
                  <a:pt x="177" y="325"/>
                </a:cubicBezTo>
                <a:moveTo>
                  <a:pt x="170" y="337"/>
                </a:moveTo>
                <a:cubicBezTo>
                  <a:pt x="163" y="351"/>
                  <a:pt x="163" y="351"/>
                  <a:pt x="163" y="351"/>
                </a:cubicBezTo>
                <a:moveTo>
                  <a:pt x="239" y="53"/>
                </a:moveTo>
                <a:cubicBezTo>
                  <a:pt x="239" y="82"/>
                  <a:pt x="263" y="105"/>
                  <a:pt x="293" y="105"/>
                </a:cubicBezTo>
                <a:cubicBezTo>
                  <a:pt x="322" y="105"/>
                  <a:pt x="347" y="82"/>
                  <a:pt x="347" y="53"/>
                </a:cubicBezTo>
                <a:cubicBezTo>
                  <a:pt x="347" y="24"/>
                  <a:pt x="322" y="0"/>
                  <a:pt x="293" y="0"/>
                </a:cubicBezTo>
                <a:cubicBezTo>
                  <a:pt x="263" y="0"/>
                  <a:pt x="239" y="24"/>
                  <a:pt x="239" y="53"/>
                </a:cubicBezTo>
                <a:close/>
                <a:moveTo>
                  <a:pt x="205" y="190"/>
                </a:moveTo>
                <a:cubicBezTo>
                  <a:pt x="205" y="143"/>
                  <a:pt x="244" y="105"/>
                  <a:pt x="292" y="105"/>
                </a:cubicBezTo>
                <a:cubicBezTo>
                  <a:pt x="340" y="105"/>
                  <a:pt x="379" y="143"/>
                  <a:pt x="379" y="190"/>
                </a:cubicBezTo>
                <a:moveTo>
                  <a:pt x="444" y="427"/>
                </a:moveTo>
                <a:cubicBezTo>
                  <a:pt x="444" y="456"/>
                  <a:pt x="469" y="479"/>
                  <a:pt x="498" y="479"/>
                </a:cubicBezTo>
                <a:cubicBezTo>
                  <a:pt x="528" y="479"/>
                  <a:pt x="553" y="456"/>
                  <a:pt x="553" y="427"/>
                </a:cubicBezTo>
                <a:cubicBezTo>
                  <a:pt x="553" y="398"/>
                  <a:pt x="528" y="374"/>
                  <a:pt x="498" y="374"/>
                </a:cubicBezTo>
                <a:cubicBezTo>
                  <a:pt x="469" y="374"/>
                  <a:pt x="444" y="398"/>
                  <a:pt x="444" y="427"/>
                </a:cubicBezTo>
                <a:close/>
                <a:moveTo>
                  <a:pt x="411" y="564"/>
                </a:moveTo>
                <a:cubicBezTo>
                  <a:pt x="411" y="517"/>
                  <a:pt x="449" y="479"/>
                  <a:pt x="498" y="479"/>
                </a:cubicBezTo>
                <a:cubicBezTo>
                  <a:pt x="546" y="479"/>
                  <a:pt x="584" y="517"/>
                  <a:pt x="584" y="564"/>
                </a:cubicBezTo>
                <a:moveTo>
                  <a:pt x="34" y="427"/>
                </a:moveTo>
                <a:cubicBezTo>
                  <a:pt x="34" y="456"/>
                  <a:pt x="58" y="479"/>
                  <a:pt x="87" y="479"/>
                </a:cubicBezTo>
                <a:cubicBezTo>
                  <a:pt x="117" y="479"/>
                  <a:pt x="142" y="456"/>
                  <a:pt x="142" y="427"/>
                </a:cubicBezTo>
                <a:cubicBezTo>
                  <a:pt x="142" y="398"/>
                  <a:pt x="117" y="374"/>
                  <a:pt x="87" y="374"/>
                </a:cubicBezTo>
                <a:cubicBezTo>
                  <a:pt x="58" y="374"/>
                  <a:pt x="34" y="398"/>
                  <a:pt x="34" y="427"/>
                </a:cubicBezTo>
                <a:close/>
                <a:moveTo>
                  <a:pt x="0" y="564"/>
                </a:moveTo>
                <a:cubicBezTo>
                  <a:pt x="0" y="517"/>
                  <a:pt x="38" y="479"/>
                  <a:pt x="87" y="479"/>
                </a:cubicBezTo>
                <a:cubicBezTo>
                  <a:pt x="135" y="479"/>
                  <a:pt x="173" y="517"/>
                  <a:pt x="173" y="564"/>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gradFill>
                <a:gsLst>
                  <a:gs pos="0">
                    <a:srgbClr val="505050"/>
                  </a:gs>
                  <a:gs pos="100000">
                    <a:srgbClr val="505050"/>
                  </a:gs>
                </a:gsLst>
              </a:gradFill>
            </a:endParaRPr>
          </a:p>
        </p:txBody>
      </p:sp>
    </p:spTree>
    <p:extLst>
      <p:ext uri="{BB962C8B-B14F-4D97-AF65-F5344CB8AC3E}">
        <p14:creationId xmlns:p14="http://schemas.microsoft.com/office/powerpoint/2010/main" val="372578946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5AE17C7-EAC7-4CAD-AFDB-65AF06DC799C}"/>
              </a:ext>
            </a:extLst>
          </p:cNvPr>
          <p:cNvGrpSpPr/>
          <p:nvPr/>
        </p:nvGrpSpPr>
        <p:grpSpPr>
          <a:xfrm>
            <a:off x="0" y="1766359"/>
            <a:ext cx="12192000" cy="4588141"/>
            <a:chOff x="0" y="2171474"/>
            <a:chExt cx="12192000" cy="3769360"/>
          </a:xfrm>
        </p:grpSpPr>
        <p:sp>
          <p:nvSpPr>
            <p:cNvPr id="18" name="Arrow: Bent 17">
              <a:extLst>
                <a:ext uri="{FF2B5EF4-FFF2-40B4-BE49-F238E27FC236}">
                  <a16:creationId xmlns:a16="http://schemas.microsoft.com/office/drawing/2014/main" id="{E007AEFE-C358-47D6-AF49-D740AC4526DF}"/>
                </a:ext>
              </a:extLst>
            </p:cNvPr>
            <p:cNvSpPr/>
            <p:nvPr/>
          </p:nvSpPr>
          <p:spPr bwMode="auto">
            <a:xfrm rot="5400000">
              <a:off x="-1407101" y="3578575"/>
              <a:ext cx="3401737" cy="587535"/>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50" name="Arrow: Bent 49">
              <a:extLst>
                <a:ext uri="{FF2B5EF4-FFF2-40B4-BE49-F238E27FC236}">
                  <a16:creationId xmlns:a16="http://schemas.microsoft.com/office/drawing/2014/main" id="{0ABB54F0-55D4-4744-B112-1BD88200E0A6}"/>
                </a:ext>
              </a:extLst>
            </p:cNvPr>
            <p:cNvSpPr/>
            <p:nvPr/>
          </p:nvSpPr>
          <p:spPr bwMode="auto">
            <a:xfrm rot="10800000" flipH="1">
              <a:off x="587535" y="5353298"/>
              <a:ext cx="3401737" cy="587535"/>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52" name="Arrow: Bent 51">
              <a:extLst>
                <a:ext uri="{FF2B5EF4-FFF2-40B4-BE49-F238E27FC236}">
                  <a16:creationId xmlns:a16="http://schemas.microsoft.com/office/drawing/2014/main" id="{5CE9F0ED-38FB-45C2-B15F-653C2D9F81C1}"/>
                </a:ext>
              </a:extLst>
            </p:cNvPr>
            <p:cNvSpPr/>
            <p:nvPr/>
          </p:nvSpPr>
          <p:spPr bwMode="auto">
            <a:xfrm rot="5400000" flipH="1">
              <a:off x="2576384" y="3946198"/>
              <a:ext cx="3401737" cy="587535"/>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53" name="Arrow: Bent 52">
              <a:extLst>
                <a:ext uri="{FF2B5EF4-FFF2-40B4-BE49-F238E27FC236}">
                  <a16:creationId xmlns:a16="http://schemas.microsoft.com/office/drawing/2014/main" id="{B23EA787-E5E7-4684-89B3-A429CBA82387}"/>
                </a:ext>
              </a:extLst>
            </p:cNvPr>
            <p:cNvSpPr/>
            <p:nvPr/>
          </p:nvSpPr>
          <p:spPr bwMode="auto">
            <a:xfrm rot="10800000" flipH="1" flipV="1">
              <a:off x="4571021" y="2171476"/>
              <a:ext cx="3401737" cy="587535"/>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57" name="Arrow: Bent 56">
              <a:extLst>
                <a:ext uri="{FF2B5EF4-FFF2-40B4-BE49-F238E27FC236}">
                  <a16:creationId xmlns:a16="http://schemas.microsoft.com/office/drawing/2014/main" id="{C641806A-320C-4EB7-80BD-6C7B18F0AF2E}"/>
                </a:ext>
              </a:extLst>
            </p:cNvPr>
            <p:cNvSpPr/>
            <p:nvPr/>
          </p:nvSpPr>
          <p:spPr bwMode="auto">
            <a:xfrm rot="5400000">
              <a:off x="6188284" y="3578575"/>
              <a:ext cx="3401737" cy="587535"/>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58" name="Arrow: Bent 57">
              <a:extLst>
                <a:ext uri="{FF2B5EF4-FFF2-40B4-BE49-F238E27FC236}">
                  <a16:creationId xmlns:a16="http://schemas.microsoft.com/office/drawing/2014/main" id="{9E91B592-CCDC-44B5-9B8F-2F35F8D38AE6}"/>
                </a:ext>
              </a:extLst>
            </p:cNvPr>
            <p:cNvSpPr/>
            <p:nvPr/>
          </p:nvSpPr>
          <p:spPr bwMode="auto">
            <a:xfrm rot="10800000" flipH="1">
              <a:off x="8182920" y="5353297"/>
              <a:ext cx="4009080" cy="587535"/>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2" name="Title 1">
            <a:extLst>
              <a:ext uri="{FF2B5EF4-FFF2-40B4-BE49-F238E27FC236}">
                <a16:creationId xmlns:a16="http://schemas.microsoft.com/office/drawing/2014/main" id="{73F0693B-FA6D-45DE-9A34-7919B2A20B30}"/>
              </a:ext>
            </a:extLst>
          </p:cNvPr>
          <p:cNvSpPr>
            <a:spLocks noGrp="1"/>
          </p:cNvSpPr>
          <p:nvPr>
            <p:ph type="title"/>
          </p:nvPr>
        </p:nvSpPr>
        <p:spPr>
          <a:xfrm>
            <a:off x="588263" y="457200"/>
            <a:ext cx="11018520" cy="461665"/>
          </a:xfrm>
        </p:spPr>
        <p:txBody>
          <a:bodyPr/>
          <a:lstStyle/>
          <a:p>
            <a:pPr lvl="0" algn="l" rtl="0"/>
            <a:r>
              <a:rPr lang="fr-fr" sz="3000" b="0" i="0" u="none" baseline="0" dirty="0">
                <a:cs typeface="Segoe UI"/>
              </a:rPr>
              <a:t>Déployer, gérer et préserver la sécurité partout</a:t>
            </a:r>
          </a:p>
        </p:txBody>
      </p:sp>
      <p:sp>
        <p:nvSpPr>
          <p:cNvPr id="113" name="Rectangle 112">
            <a:extLst>
              <a:ext uri="{FF2B5EF4-FFF2-40B4-BE49-F238E27FC236}">
                <a16:creationId xmlns:a16="http://schemas.microsoft.com/office/drawing/2014/main" id="{CCC518A6-D532-44F9-B46B-A6C4722F4A51}"/>
              </a:ext>
            </a:extLst>
          </p:cNvPr>
          <p:cNvSpPr/>
          <p:nvPr/>
        </p:nvSpPr>
        <p:spPr>
          <a:xfrm>
            <a:off x="588262" y="1159785"/>
            <a:ext cx="11018519" cy="292388"/>
          </a:xfrm>
          <a:prstGeom prst="rect">
            <a:avLst/>
          </a:prstGeom>
        </p:spPr>
        <p:txBody>
          <a:bodyPr wrap="square" lIns="0" tIns="0" rIns="0" bIns="0" anchor="t">
            <a:spAutoFit/>
          </a:bodyPr>
          <a:lstStyle/>
          <a:p>
            <a:pPr lvl="0" algn="l" defTabSz="914142" rtl="0">
              <a:defRPr/>
            </a:pPr>
            <a:r>
              <a:rPr lang="fr-fr" sz="1900" b="0" i="0" u="none" baseline="0" dirty="0"/>
              <a:t>Assurez la continuité des activités de votre entreprise tout en préservant la sécurité et le contrôle </a:t>
            </a:r>
            <a:endParaRPr lang="fr-fr" sz="1900" b="0" i="0" u="none" baseline="0" dirty="0">
              <a:cs typeface="Segoe UI"/>
            </a:endParaRPr>
          </a:p>
        </p:txBody>
      </p:sp>
      <p:sp>
        <p:nvSpPr>
          <p:cNvPr id="25" name="Rectangle 24">
            <a:extLst>
              <a:ext uri="{FF2B5EF4-FFF2-40B4-BE49-F238E27FC236}">
                <a16:creationId xmlns:a16="http://schemas.microsoft.com/office/drawing/2014/main" id="{38AB8FB4-4110-4701-9FB0-DCB0E1F6A50E}"/>
              </a:ext>
            </a:extLst>
          </p:cNvPr>
          <p:cNvSpPr/>
          <p:nvPr/>
        </p:nvSpPr>
        <p:spPr>
          <a:xfrm>
            <a:off x="775504" y="1941240"/>
            <a:ext cx="3333507" cy="1800493"/>
          </a:xfrm>
          <a:prstGeom prst="rect">
            <a:avLst/>
          </a:prstGeom>
        </p:spPr>
        <p:txBody>
          <a:bodyPr wrap="square" lIns="0" tIns="0" rIns="0" bIns="0" anchor="t">
            <a:spAutoFit/>
          </a:bodyPr>
          <a:lstStyle/>
          <a:p>
            <a:pPr algn="l" rtl="0"/>
            <a:r>
              <a:rPr lang="fr-fr" sz="1300" b="0" i="0" u="none" kern="0" baseline="0" dirty="0">
                <a:solidFill>
                  <a:schemeClr val="tx2"/>
                </a:solidFill>
                <a:latin typeface="+mj-lt"/>
                <a:cs typeface="Segoe UI Semibold"/>
              </a:rPr>
              <a:t>La sécurité est intégrée à tous les niveaux</a:t>
            </a:r>
            <a:r>
              <a:rPr lang="fr-fr" sz="1300" b="0" i="0" u="none" kern="0" baseline="0" dirty="0">
                <a:cs typeface="Segoe UI Semibold"/>
              </a:rPr>
              <a:t>, depuis le microprogramme renforcé adopté </a:t>
            </a:r>
            <a:br>
              <a:rPr lang="fr-fr" sz="1300" b="0" i="0" u="none" kern="0" baseline="0" dirty="0">
                <a:cs typeface="Segoe UI Semibold" panose="020B0502040204020203" pitchFamily="34" charset="0"/>
              </a:rPr>
            </a:br>
            <a:r>
              <a:rPr lang="fr-fr" sz="1300" b="0" i="0" u="none" kern="0" baseline="0" dirty="0">
                <a:cs typeface="Segoe UI Semibold"/>
              </a:rPr>
              <a:t>à partir d</a:t>
            </a:r>
            <a:r>
              <a:rPr lang="fr-FR" sz="1300" b="0" i="0" u="none" kern="0" baseline="0" dirty="0">
                <a:cs typeface="Segoe UI Semibold"/>
              </a:rPr>
              <a:t>’</a:t>
            </a:r>
            <a:r>
              <a:rPr lang="fr-fr" sz="1300" b="0" i="0" u="none" kern="0" baseline="0" dirty="0">
                <a:cs typeface="Segoe UI Semibold"/>
              </a:rPr>
              <a:t>une interface UEFI open source Microsoft jusqu</a:t>
            </a:r>
            <a:r>
              <a:rPr lang="fr-FR" sz="1300" b="0" i="0" u="none" kern="0" baseline="0" dirty="0">
                <a:cs typeface="Segoe UI Semibold"/>
              </a:rPr>
              <a:t>’</a:t>
            </a:r>
            <a:r>
              <a:rPr lang="fr-fr" sz="1300" b="0" i="0" u="none" kern="0" baseline="0" dirty="0">
                <a:cs typeface="Segoe UI Semibold"/>
              </a:rPr>
              <a:t>au système d</a:t>
            </a:r>
            <a:r>
              <a:rPr lang="fr-FR" sz="1300" b="0" i="0" u="none" kern="0" baseline="0" dirty="0">
                <a:cs typeface="Segoe UI Semibold"/>
              </a:rPr>
              <a:t>’</a:t>
            </a:r>
            <a:r>
              <a:rPr lang="fr-fr" sz="1300" b="0" i="0" u="none" kern="0" baseline="0" dirty="0">
                <a:cs typeface="Segoe UI Semibold"/>
              </a:rPr>
              <a:t>exploitation. Les appareils Surface sont protégés, </a:t>
            </a:r>
            <a:br>
              <a:rPr lang="fr-fr" sz="1300" b="0" i="0" u="none" kern="0" baseline="0" dirty="0">
                <a:cs typeface="Segoe UI Semibold" panose="020B0502040204020203" pitchFamily="34" charset="0"/>
              </a:rPr>
            </a:br>
            <a:r>
              <a:rPr lang="fr-fr" sz="1300" b="0" i="0" u="none" kern="0" baseline="0" dirty="0">
                <a:cs typeface="Segoe UI Semibold"/>
              </a:rPr>
              <a:t>car l</a:t>
            </a:r>
            <a:r>
              <a:rPr lang="fr-FR" sz="1300" b="0" i="0" u="none" kern="0" baseline="0" dirty="0">
                <a:cs typeface="Segoe UI Semibold"/>
              </a:rPr>
              <a:t>’</a:t>
            </a:r>
            <a:r>
              <a:rPr lang="fr-fr" sz="1300" b="0" i="0" u="none" kern="0" baseline="0" dirty="0">
                <a:cs typeface="Segoe UI Semibold"/>
              </a:rPr>
              <a:t>interface UEFI (</a:t>
            </a:r>
            <a:r>
              <a:rPr lang="fr-fr" sz="1300" b="0" i="0" u="none" kern="0" baseline="0" dirty="0" err="1">
                <a:cs typeface="Segoe UI Semibold"/>
              </a:rPr>
              <a:t>Unified</a:t>
            </a:r>
            <a:r>
              <a:rPr lang="fr-fr" sz="1300" b="0" i="0" u="none" kern="0" baseline="0" dirty="0">
                <a:cs typeface="Segoe UI Semibold"/>
              </a:rPr>
              <a:t> Extensible </a:t>
            </a:r>
            <a:r>
              <a:rPr lang="fr-fr" sz="1300" b="0" i="0" u="none" kern="0" baseline="0" dirty="0" err="1">
                <a:cs typeface="Segoe UI Semibold"/>
              </a:rPr>
              <a:t>Firmware</a:t>
            </a:r>
            <a:r>
              <a:rPr lang="fr-fr" sz="1300" b="0" i="0" u="none" kern="0" baseline="0" dirty="0">
                <a:cs typeface="Segoe UI Semibold"/>
              </a:rPr>
              <a:t> Interface) dont ils sont équipés </a:t>
            </a:r>
            <a:br>
              <a:rPr lang="fr-fr" sz="1300" b="0" i="0" u="none" kern="0" baseline="0" dirty="0">
                <a:cs typeface="Segoe UI Semibold" panose="020B0502040204020203" pitchFamily="34" charset="0"/>
              </a:rPr>
            </a:br>
            <a:r>
              <a:rPr lang="fr-fr" sz="1300" b="0" i="0" u="none" kern="0" baseline="0" dirty="0">
                <a:cs typeface="Segoe UI Semibold"/>
              </a:rPr>
              <a:t>est développée et régulièrement mise à jour par Microsoft.</a:t>
            </a:r>
          </a:p>
        </p:txBody>
      </p:sp>
      <p:sp>
        <p:nvSpPr>
          <p:cNvPr id="33" name="Rectangle 32">
            <a:extLst>
              <a:ext uri="{FF2B5EF4-FFF2-40B4-BE49-F238E27FC236}">
                <a16:creationId xmlns:a16="http://schemas.microsoft.com/office/drawing/2014/main" id="{A1986ED2-1924-4A5F-9CF0-067810B2F514}"/>
              </a:ext>
            </a:extLst>
          </p:cNvPr>
          <p:cNvSpPr/>
          <p:nvPr/>
        </p:nvSpPr>
        <p:spPr>
          <a:xfrm>
            <a:off x="8370889" y="1941240"/>
            <a:ext cx="3239994" cy="1000274"/>
          </a:xfrm>
          <a:prstGeom prst="rect">
            <a:avLst/>
          </a:prstGeom>
        </p:spPr>
        <p:txBody>
          <a:bodyPr wrap="square" lIns="0" tIns="0" rIns="0" bIns="0" anchor="t">
            <a:spAutoFit/>
          </a:bodyPr>
          <a:lstStyle/>
          <a:p>
            <a:pPr algn="l" rtl="0"/>
            <a:r>
              <a:rPr lang="fr-fr" sz="1300" b="0" i="0" u="none" kern="0" baseline="0" dirty="0">
                <a:solidFill>
                  <a:schemeClr val="tx2"/>
                </a:solidFill>
                <a:latin typeface="+mj-lt"/>
                <a:cs typeface="Segoe UI Semibold"/>
              </a:rPr>
              <a:t>Windows Hello</a:t>
            </a:r>
            <a:r>
              <a:rPr lang="fr-fr" sz="1300" b="0" i="0" u="none" kern="0" baseline="0" dirty="0">
                <a:cs typeface="Segoe UI Semibold"/>
              </a:rPr>
              <a:t>. Sécurisez les informations </a:t>
            </a:r>
            <a:br>
              <a:rPr lang="fr-fr" sz="1300" b="0" i="0" u="none" kern="0" baseline="0" dirty="0">
                <a:cs typeface="Segoe UI Semibold" panose="020B0502040204020203" pitchFamily="34" charset="0"/>
              </a:rPr>
            </a:br>
            <a:r>
              <a:rPr lang="fr-fr" sz="1300" b="0" i="0" u="none" kern="0" baseline="0" dirty="0">
                <a:cs typeface="Segoe UI Semibold"/>
              </a:rPr>
              <a:t>à l</a:t>
            </a:r>
            <a:r>
              <a:rPr lang="fr-FR" sz="1300" b="0" i="0" u="none" kern="0" baseline="0" dirty="0">
                <a:cs typeface="Segoe UI Semibold"/>
              </a:rPr>
              <a:t>’</a:t>
            </a:r>
            <a:r>
              <a:rPr lang="fr-fr" sz="1300" b="0" i="0" u="none" kern="0" baseline="0" dirty="0">
                <a:cs typeface="Segoe UI Semibold"/>
              </a:rPr>
              <a:t>aide de fonctionnalités de connexion biométriques de qualité professionnelle simples à utiliser, et éliminez les mots de passe ou les codes PIN.</a:t>
            </a:r>
          </a:p>
        </p:txBody>
      </p:sp>
      <p:sp>
        <p:nvSpPr>
          <p:cNvPr id="38" name="Rectangle 37">
            <a:extLst>
              <a:ext uri="{FF2B5EF4-FFF2-40B4-BE49-F238E27FC236}">
                <a16:creationId xmlns:a16="http://schemas.microsoft.com/office/drawing/2014/main" id="{42656321-4F62-4D89-B533-034A6461268A}"/>
              </a:ext>
            </a:extLst>
          </p:cNvPr>
          <p:cNvSpPr/>
          <p:nvPr/>
        </p:nvSpPr>
        <p:spPr>
          <a:xfrm>
            <a:off x="4758990" y="1941240"/>
            <a:ext cx="3139450" cy="1400383"/>
          </a:xfrm>
          <a:prstGeom prst="rect">
            <a:avLst/>
          </a:prstGeom>
        </p:spPr>
        <p:txBody>
          <a:bodyPr wrap="square" lIns="0" tIns="0" rIns="0" bIns="0" anchor="t">
            <a:spAutoFit/>
          </a:bodyPr>
          <a:lstStyle/>
          <a:p>
            <a:pPr algn="l" rtl="0"/>
            <a:r>
              <a:rPr lang="fr-fr" sz="1300" b="0" i="0" u="none" kern="0" baseline="0" dirty="0">
                <a:solidFill>
                  <a:schemeClr val="tx2"/>
                </a:solidFill>
                <a:latin typeface="+mj-lt"/>
                <a:cs typeface="Segoe UI Semibold"/>
              </a:rPr>
              <a:t>Réduisez la complexité IT </a:t>
            </a:r>
            <a:r>
              <a:rPr lang="fr-fr" sz="1300" b="0" i="0" u="none" kern="0" baseline="0" dirty="0">
                <a:cs typeface="Segoe UI Semibold"/>
              </a:rPr>
              <a:t>et éliminez</a:t>
            </a:r>
          </a:p>
          <a:p>
            <a:pPr algn="l" rtl="0"/>
            <a:r>
              <a:rPr lang="fr-fr" sz="1300" b="0" i="0" u="none" kern="0" baseline="0" dirty="0">
                <a:cs typeface="Segoe UI Semibold"/>
              </a:rPr>
              <a:t>les opérations fastidieuses d</a:t>
            </a:r>
            <a:r>
              <a:rPr lang="fr-FR" sz="1300" b="0" i="0" u="none" kern="0" baseline="0" dirty="0">
                <a:cs typeface="Segoe UI Semibold"/>
              </a:rPr>
              <a:t>’</a:t>
            </a:r>
            <a:r>
              <a:rPr lang="fr-fr" sz="1300" b="0" i="0" u="none" kern="0" baseline="0" dirty="0">
                <a:cs typeface="Segoe UI Semibold"/>
              </a:rPr>
              <a:t>apport de nouvelle image à l</a:t>
            </a:r>
            <a:r>
              <a:rPr lang="fr-FR" sz="1300" b="0" i="0" u="none" kern="0" baseline="0" dirty="0">
                <a:cs typeface="Segoe UI Semibold"/>
              </a:rPr>
              <a:t>’</a:t>
            </a:r>
            <a:r>
              <a:rPr lang="fr-fr" sz="1300" b="0" i="0" u="none" kern="0" baseline="0" dirty="0">
                <a:cs typeface="Segoe UI Semibold"/>
              </a:rPr>
              <a:t>appareil en expédiant </a:t>
            </a:r>
            <a:br>
              <a:rPr lang="fr-fr" sz="1300" b="0" i="0" u="none" kern="0" baseline="0" dirty="0">
                <a:cs typeface="Segoe UI Semibold" panose="020B0502040204020203" pitchFamily="34" charset="0"/>
              </a:rPr>
            </a:br>
            <a:r>
              <a:rPr lang="fr-fr" sz="1300" b="0" i="0" u="none" kern="0" baseline="0" dirty="0">
                <a:cs typeface="Segoe UI Semibold"/>
              </a:rPr>
              <a:t>et en déployant directement auprès des utilisateurs. En effet, la Surface est conçue pour l</a:t>
            </a:r>
            <a:r>
              <a:rPr lang="fr-FR" sz="1300" b="0" i="0" u="none" kern="0" baseline="0" dirty="0">
                <a:cs typeface="Segoe UI Semibold"/>
              </a:rPr>
              <a:t>’</a:t>
            </a:r>
            <a:r>
              <a:rPr lang="fr-fr" sz="1300" b="0" i="0" u="none" kern="0" baseline="0" dirty="0">
                <a:cs typeface="Segoe UI Semibold"/>
              </a:rPr>
              <a:t>expérience de déploiement sans intervention Windows </a:t>
            </a:r>
            <a:r>
              <a:rPr lang="fr-fr" sz="1300" b="0" i="0" u="none" kern="0" baseline="0" dirty="0" err="1">
                <a:cs typeface="Segoe UI Semibold"/>
              </a:rPr>
              <a:t>Autopilot</a:t>
            </a:r>
            <a:r>
              <a:rPr lang="fr-fr" sz="1300" b="0" i="0" u="none" kern="0" baseline="0" dirty="0">
                <a:cs typeface="Segoe UI Semibold"/>
              </a:rPr>
              <a:t>.</a:t>
            </a:r>
          </a:p>
        </p:txBody>
      </p:sp>
      <p:grpSp>
        <p:nvGrpSpPr>
          <p:cNvPr id="21" name="Group 20">
            <a:extLst>
              <a:ext uri="{FF2B5EF4-FFF2-40B4-BE49-F238E27FC236}">
                <a16:creationId xmlns:a16="http://schemas.microsoft.com/office/drawing/2014/main" id="{0AEAE58A-5B55-4C4C-B1CA-6F310E4034EE}"/>
              </a:ext>
            </a:extLst>
          </p:cNvPr>
          <p:cNvGrpSpPr/>
          <p:nvPr/>
        </p:nvGrpSpPr>
        <p:grpSpPr>
          <a:xfrm>
            <a:off x="491024" y="1957104"/>
            <a:ext cx="193022" cy="193022"/>
            <a:chOff x="491024" y="1957104"/>
            <a:chExt cx="193022" cy="193022"/>
          </a:xfrm>
        </p:grpSpPr>
        <p:sp>
          <p:nvSpPr>
            <p:cNvPr id="23" name="Oval 22">
              <a:extLst>
                <a:ext uri="{FF2B5EF4-FFF2-40B4-BE49-F238E27FC236}">
                  <a16:creationId xmlns:a16="http://schemas.microsoft.com/office/drawing/2014/main" id="{317020CD-4974-4A32-82F6-B4EC1A967F39}"/>
                </a:ext>
              </a:extLst>
            </p:cNvPr>
            <p:cNvSpPr/>
            <p:nvPr/>
          </p:nvSpPr>
          <p:spPr bwMode="auto">
            <a:xfrm>
              <a:off x="491024" y="1957104"/>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66" name="Oval 65">
              <a:extLst>
                <a:ext uri="{FF2B5EF4-FFF2-40B4-BE49-F238E27FC236}">
                  <a16:creationId xmlns:a16="http://schemas.microsoft.com/office/drawing/2014/main" id="{32D76C6A-5030-4AA9-882B-085920BC8D17}"/>
                </a:ext>
              </a:extLst>
            </p:cNvPr>
            <p:cNvSpPr/>
            <p:nvPr/>
          </p:nvSpPr>
          <p:spPr bwMode="auto">
            <a:xfrm>
              <a:off x="536125" y="2002205"/>
              <a:ext cx="102820" cy="102820"/>
            </a:xfrm>
            <a:prstGeom prst="ellipse">
              <a:avLst/>
            </a:prstGeom>
            <a:solidFill>
              <a:schemeClr val="bg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77" name="Group 76">
            <a:extLst>
              <a:ext uri="{FF2B5EF4-FFF2-40B4-BE49-F238E27FC236}">
                <a16:creationId xmlns:a16="http://schemas.microsoft.com/office/drawing/2014/main" id="{12FB0827-ECC5-48D5-A3BC-BB590597B0A9}"/>
              </a:ext>
            </a:extLst>
          </p:cNvPr>
          <p:cNvGrpSpPr/>
          <p:nvPr/>
        </p:nvGrpSpPr>
        <p:grpSpPr>
          <a:xfrm>
            <a:off x="4474510" y="1957104"/>
            <a:ext cx="193022" cy="193022"/>
            <a:chOff x="4474510" y="1957104"/>
            <a:chExt cx="193022" cy="193022"/>
          </a:xfrm>
        </p:grpSpPr>
        <p:sp>
          <p:nvSpPr>
            <p:cNvPr id="42" name="Oval 41">
              <a:extLst>
                <a:ext uri="{FF2B5EF4-FFF2-40B4-BE49-F238E27FC236}">
                  <a16:creationId xmlns:a16="http://schemas.microsoft.com/office/drawing/2014/main" id="{4048B177-5422-4B52-AEC3-258D51A5A25D}"/>
                </a:ext>
              </a:extLst>
            </p:cNvPr>
            <p:cNvSpPr/>
            <p:nvPr/>
          </p:nvSpPr>
          <p:spPr bwMode="auto">
            <a:xfrm>
              <a:off x="4474510" y="1957104"/>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cs typeface="Segoe UI" pitchFamily="34" charset="0"/>
              </a:endParaRPr>
            </a:p>
          </p:txBody>
        </p:sp>
        <p:sp>
          <p:nvSpPr>
            <p:cNvPr id="67" name="Oval 66">
              <a:extLst>
                <a:ext uri="{FF2B5EF4-FFF2-40B4-BE49-F238E27FC236}">
                  <a16:creationId xmlns:a16="http://schemas.microsoft.com/office/drawing/2014/main" id="{D7B12016-0B74-443C-A010-C8B7DF83ACEB}"/>
                </a:ext>
              </a:extLst>
            </p:cNvPr>
            <p:cNvSpPr/>
            <p:nvPr/>
          </p:nvSpPr>
          <p:spPr bwMode="auto">
            <a:xfrm>
              <a:off x="4519611" y="2002205"/>
              <a:ext cx="102820" cy="102820"/>
            </a:xfrm>
            <a:prstGeom prst="ellipse">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81" name="Group 80">
            <a:extLst>
              <a:ext uri="{FF2B5EF4-FFF2-40B4-BE49-F238E27FC236}">
                <a16:creationId xmlns:a16="http://schemas.microsoft.com/office/drawing/2014/main" id="{450C0CEA-A6CB-4B67-A5CB-AC5009734E19}"/>
              </a:ext>
            </a:extLst>
          </p:cNvPr>
          <p:cNvGrpSpPr/>
          <p:nvPr/>
        </p:nvGrpSpPr>
        <p:grpSpPr>
          <a:xfrm>
            <a:off x="8086409" y="1957104"/>
            <a:ext cx="193022" cy="193022"/>
            <a:chOff x="8086409" y="1957104"/>
            <a:chExt cx="193022" cy="193022"/>
          </a:xfrm>
        </p:grpSpPr>
        <p:sp>
          <p:nvSpPr>
            <p:cNvPr id="43" name="Oval 42">
              <a:extLst>
                <a:ext uri="{FF2B5EF4-FFF2-40B4-BE49-F238E27FC236}">
                  <a16:creationId xmlns:a16="http://schemas.microsoft.com/office/drawing/2014/main" id="{DF77F376-939E-4670-BE01-1B6FE98C809A}"/>
                </a:ext>
              </a:extLst>
            </p:cNvPr>
            <p:cNvSpPr/>
            <p:nvPr/>
          </p:nvSpPr>
          <p:spPr bwMode="auto">
            <a:xfrm>
              <a:off x="8086409" y="1957104"/>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cs typeface="Segoe UI" pitchFamily="34" charset="0"/>
              </a:endParaRPr>
            </a:p>
          </p:txBody>
        </p:sp>
        <p:sp>
          <p:nvSpPr>
            <p:cNvPr id="68" name="Oval 67">
              <a:extLst>
                <a:ext uri="{FF2B5EF4-FFF2-40B4-BE49-F238E27FC236}">
                  <a16:creationId xmlns:a16="http://schemas.microsoft.com/office/drawing/2014/main" id="{B9CCF1BC-FA5A-4888-96BF-8707D4FAF542}"/>
                </a:ext>
              </a:extLst>
            </p:cNvPr>
            <p:cNvSpPr/>
            <p:nvPr/>
          </p:nvSpPr>
          <p:spPr bwMode="auto">
            <a:xfrm>
              <a:off x="8131510" y="2002205"/>
              <a:ext cx="102820" cy="102820"/>
            </a:xfrm>
            <a:prstGeom prst="ellipse">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24" name="Rectangle 23">
            <a:extLst>
              <a:ext uri="{FF2B5EF4-FFF2-40B4-BE49-F238E27FC236}">
                <a16:creationId xmlns:a16="http://schemas.microsoft.com/office/drawing/2014/main" id="{C66A0CF7-C111-4FA4-A1B2-FFAB2B858500}"/>
              </a:ext>
            </a:extLst>
          </p:cNvPr>
          <p:cNvSpPr/>
          <p:nvPr/>
        </p:nvSpPr>
        <p:spPr>
          <a:xfrm>
            <a:off x="775505" y="3939871"/>
            <a:ext cx="3333507" cy="1800493"/>
          </a:xfrm>
          <a:prstGeom prst="rect">
            <a:avLst/>
          </a:prstGeom>
        </p:spPr>
        <p:txBody>
          <a:bodyPr wrap="square" lIns="0" tIns="0" rIns="0" bIns="0" anchor="t">
            <a:spAutoFit/>
          </a:bodyPr>
          <a:lstStyle/>
          <a:p>
            <a:pPr algn="l" rtl="0"/>
            <a:r>
              <a:rPr lang="fr-fr" sz="1300" b="0" i="0" u="none" kern="0" baseline="0" dirty="0">
                <a:solidFill>
                  <a:schemeClr val="tx2"/>
                </a:solidFill>
                <a:latin typeface="+mj-lt"/>
                <a:cs typeface="Segoe UI Semibold"/>
              </a:rPr>
              <a:t>Maintenez un contrôle sécurisé depuis n</a:t>
            </a:r>
            <a:r>
              <a:rPr lang="fr-FR" sz="1300" b="0" i="0" u="none" kern="0" baseline="0" dirty="0">
                <a:solidFill>
                  <a:schemeClr val="tx2"/>
                </a:solidFill>
                <a:latin typeface="+mj-lt"/>
                <a:cs typeface="Segoe UI Semibold"/>
              </a:rPr>
              <a:t>’</a:t>
            </a:r>
            <a:r>
              <a:rPr lang="fr-fr" sz="1300" b="0" i="0" u="none" kern="0" baseline="0" dirty="0">
                <a:solidFill>
                  <a:schemeClr val="tx2"/>
                </a:solidFill>
                <a:latin typeface="+mj-lt"/>
                <a:cs typeface="Segoe UI Semibold"/>
              </a:rPr>
              <a:t>importe où</a:t>
            </a:r>
            <a:r>
              <a:rPr lang="fr-fr" sz="1300" b="0" i="0" u="none" kern="0" baseline="0" dirty="0">
                <a:cs typeface="Segoe UI Semibold"/>
              </a:rPr>
              <a:t>​. Gérez les appareils jusqu</a:t>
            </a:r>
            <a:r>
              <a:rPr lang="fr-FR" sz="1300" b="0" i="0" u="none" kern="0" baseline="0" dirty="0">
                <a:cs typeface="Segoe UI Semibold"/>
              </a:rPr>
              <a:t>’</a:t>
            </a:r>
            <a:r>
              <a:rPr lang="fr-fr" sz="1300" b="0" i="0" u="none" kern="0" baseline="0" dirty="0">
                <a:cs typeface="Segoe UI Semibold"/>
              </a:rPr>
              <a:t>au niveau du microprogramme via le cloud </a:t>
            </a:r>
            <a:br>
              <a:rPr lang="fr-fr" sz="1300" b="0" i="0" u="none" kern="0" baseline="0" dirty="0">
                <a:cs typeface="Segoe UI Semibold" panose="020B0502040204020203" pitchFamily="34" charset="0"/>
              </a:rPr>
            </a:br>
            <a:r>
              <a:rPr lang="fr-fr" sz="1300" b="0" i="0" u="none" kern="0" baseline="0" dirty="0">
                <a:cs typeface="Segoe UI Semibold"/>
              </a:rPr>
              <a:t>en quelques clics seulement. La gamme </a:t>
            </a:r>
            <a:br>
              <a:rPr lang="fr-fr" sz="1300" b="0" i="0" u="none" kern="0" baseline="0" dirty="0">
                <a:cs typeface="Segoe UI Semibold" panose="020B0502040204020203" pitchFamily="34" charset="0"/>
              </a:rPr>
            </a:br>
            <a:r>
              <a:rPr lang="fr-fr" sz="1300" b="0" i="0" u="none" kern="0" baseline="0" dirty="0">
                <a:cs typeface="Segoe UI Semibold"/>
              </a:rPr>
              <a:t>Surface est la seule famille d</a:t>
            </a:r>
            <a:r>
              <a:rPr lang="fr-FR" sz="1300" b="0" i="0" u="none" kern="0" baseline="0" dirty="0">
                <a:cs typeface="Segoe UI Semibold"/>
              </a:rPr>
              <a:t>’</a:t>
            </a:r>
            <a:r>
              <a:rPr lang="fr-fr" sz="1300" b="0" i="0" u="none" kern="0" baseline="0" dirty="0">
                <a:cs typeface="Segoe UI Semibold"/>
              </a:rPr>
              <a:t>appareils sur laquelle l</a:t>
            </a:r>
            <a:r>
              <a:rPr lang="fr-FR" sz="1300" b="0" i="0" u="none" kern="0" baseline="0" dirty="0">
                <a:cs typeface="Segoe UI Semibold"/>
              </a:rPr>
              <a:t>’</a:t>
            </a:r>
            <a:r>
              <a:rPr lang="fr-fr" sz="1300" b="0" i="0" u="none" kern="0" baseline="0" dirty="0">
                <a:cs typeface="Segoe UI Semibold"/>
              </a:rPr>
              <a:t>interface DFCI (</a:t>
            </a:r>
            <a:r>
              <a:rPr lang="fr-fr" sz="1300" b="0" i="0" u="none" kern="0" baseline="0" dirty="0" err="1">
                <a:cs typeface="Segoe UI Semibold"/>
              </a:rPr>
              <a:t>Device</a:t>
            </a:r>
            <a:r>
              <a:rPr lang="fr-fr" sz="1300" b="0" i="0" u="none" kern="0" baseline="0" dirty="0">
                <a:cs typeface="Segoe UI Semibold"/>
              </a:rPr>
              <a:t> </a:t>
            </a:r>
            <a:r>
              <a:rPr lang="fr-fr" sz="1300" b="0" i="0" u="none" kern="0" baseline="0" dirty="0" err="1">
                <a:cs typeface="Segoe UI Semibold"/>
              </a:rPr>
              <a:t>Firmware</a:t>
            </a:r>
            <a:r>
              <a:rPr lang="fr-fr" sz="1300" b="0" i="0" u="none" kern="0" baseline="0" dirty="0">
                <a:cs typeface="Segoe UI Semibold"/>
              </a:rPr>
              <a:t> Configuration Interface) est activée pour </a:t>
            </a:r>
            <a:br>
              <a:rPr lang="fr-fr" sz="1300" b="0" i="0" u="none" kern="0" baseline="0" dirty="0">
                <a:cs typeface="Segoe UI Semibold" panose="020B0502040204020203" pitchFamily="34" charset="0"/>
              </a:rPr>
            </a:br>
            <a:r>
              <a:rPr lang="fr-fr" sz="1300" b="0" i="0" u="none" kern="0" baseline="0" dirty="0">
                <a:cs typeface="Segoe UI Semibold"/>
              </a:rPr>
              <a:t>une gestion moderne des appareils dans </a:t>
            </a:r>
            <a:br>
              <a:rPr lang="fr-fr" sz="1300" b="0" i="0" u="none" kern="0" baseline="0" dirty="0">
                <a:cs typeface="Segoe UI Semibold" panose="020B0502040204020203" pitchFamily="34" charset="0"/>
              </a:rPr>
            </a:br>
            <a:r>
              <a:rPr lang="fr-fr" sz="1300" b="0" i="0" u="none" kern="0" baseline="0" dirty="0">
                <a:cs typeface="Segoe UI Semibold"/>
              </a:rPr>
              <a:t>le cloud via Microsoft Endpoint Manager*.</a:t>
            </a:r>
          </a:p>
        </p:txBody>
      </p:sp>
      <p:grpSp>
        <p:nvGrpSpPr>
          <p:cNvPr id="22" name="Group 21">
            <a:extLst>
              <a:ext uri="{FF2B5EF4-FFF2-40B4-BE49-F238E27FC236}">
                <a16:creationId xmlns:a16="http://schemas.microsoft.com/office/drawing/2014/main" id="{B209D722-CD20-4110-8F3F-46CED1702EE8}"/>
              </a:ext>
            </a:extLst>
          </p:cNvPr>
          <p:cNvGrpSpPr/>
          <p:nvPr/>
        </p:nvGrpSpPr>
        <p:grpSpPr>
          <a:xfrm>
            <a:off x="491024" y="3960933"/>
            <a:ext cx="193022" cy="193022"/>
            <a:chOff x="491024" y="3475389"/>
            <a:chExt cx="193022" cy="193022"/>
          </a:xfrm>
        </p:grpSpPr>
        <p:sp>
          <p:nvSpPr>
            <p:cNvPr id="59" name="Oval 58">
              <a:extLst>
                <a:ext uri="{FF2B5EF4-FFF2-40B4-BE49-F238E27FC236}">
                  <a16:creationId xmlns:a16="http://schemas.microsoft.com/office/drawing/2014/main" id="{84032AAB-C561-405B-9053-E1C0B3265075}"/>
                </a:ext>
              </a:extLst>
            </p:cNvPr>
            <p:cNvSpPr/>
            <p:nvPr/>
          </p:nvSpPr>
          <p:spPr bwMode="auto">
            <a:xfrm>
              <a:off x="491024" y="3475389"/>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69" name="Oval 68">
              <a:extLst>
                <a:ext uri="{FF2B5EF4-FFF2-40B4-BE49-F238E27FC236}">
                  <a16:creationId xmlns:a16="http://schemas.microsoft.com/office/drawing/2014/main" id="{C3D2DD32-86AC-42CF-AAA2-2A7240E6B39E}"/>
                </a:ext>
              </a:extLst>
            </p:cNvPr>
            <p:cNvSpPr/>
            <p:nvPr/>
          </p:nvSpPr>
          <p:spPr bwMode="auto">
            <a:xfrm>
              <a:off x="536125" y="3520490"/>
              <a:ext cx="102820" cy="102820"/>
            </a:xfrm>
            <a:prstGeom prst="ellipse">
              <a:avLst/>
            </a:prstGeom>
            <a:solidFill>
              <a:schemeClr val="bg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40" name="Rectangle 39">
            <a:extLst>
              <a:ext uri="{FF2B5EF4-FFF2-40B4-BE49-F238E27FC236}">
                <a16:creationId xmlns:a16="http://schemas.microsoft.com/office/drawing/2014/main" id="{26AF4DFA-74EF-47BA-9A50-E4E29F98AF39}"/>
              </a:ext>
            </a:extLst>
          </p:cNvPr>
          <p:cNvSpPr/>
          <p:nvPr/>
        </p:nvSpPr>
        <p:spPr>
          <a:xfrm>
            <a:off x="4758990" y="3540353"/>
            <a:ext cx="3139450" cy="1054456"/>
          </a:xfrm>
          <a:prstGeom prst="rect">
            <a:avLst/>
          </a:prstGeom>
        </p:spPr>
        <p:txBody>
          <a:bodyPr wrap="square" lIns="0" tIns="0" rIns="0" bIns="0" anchor="t">
            <a:spAutoFit/>
          </a:bodyPr>
          <a:lstStyle/>
          <a:p>
            <a:pPr algn="l" rtl="0">
              <a:lnSpc>
                <a:spcPct val="107000"/>
              </a:lnSpc>
            </a:pPr>
            <a:r>
              <a:rPr lang="fr-fr" sz="1300" b="0" i="0" u="none" kern="0" baseline="0" dirty="0">
                <a:solidFill>
                  <a:schemeClr val="tx2"/>
                </a:solidFill>
                <a:latin typeface="+mj-lt"/>
                <a:cs typeface="Segoe UI Semibold"/>
              </a:rPr>
              <a:t>Microsoft Endpoint Manager</a:t>
            </a:r>
            <a:r>
              <a:rPr lang="fr-fr" sz="1300" b="0" i="0" u="none" kern="0" baseline="0" dirty="0">
                <a:cs typeface="Segoe UI Semibold"/>
              </a:rPr>
              <a:t>*. Verrouillez et gérez les appareils au démarrage à </a:t>
            </a:r>
            <a:br>
              <a:rPr lang="fr-fr" sz="1300" b="0" i="0" u="none" kern="0" baseline="0" dirty="0">
                <a:cs typeface="Segoe UI Semibold" panose="020B0502040204020203" pitchFamily="34" charset="0"/>
              </a:rPr>
            </a:br>
            <a:r>
              <a:rPr lang="fr-fr" sz="1300" b="0" i="0" u="none" kern="0" baseline="0" dirty="0">
                <a:cs typeface="Segoe UI Semibold"/>
              </a:rPr>
              <a:t>l</a:t>
            </a:r>
            <a:r>
              <a:rPr lang="fr-FR" sz="1300" b="0" i="0" u="none" kern="0" baseline="0" dirty="0">
                <a:cs typeface="Segoe UI Semibold"/>
              </a:rPr>
              <a:t>’</a:t>
            </a:r>
            <a:r>
              <a:rPr lang="fr-fr" sz="1300" b="0" i="0" u="none" kern="0" baseline="0" dirty="0">
                <a:cs typeface="Segoe UI Semibold"/>
              </a:rPr>
              <a:t>aide de commandes de microprogramme, notamment la caméra, les ports USB et le Bluetooth®.</a:t>
            </a:r>
          </a:p>
        </p:txBody>
      </p:sp>
      <p:grpSp>
        <p:nvGrpSpPr>
          <p:cNvPr id="76" name="Group 75">
            <a:extLst>
              <a:ext uri="{FF2B5EF4-FFF2-40B4-BE49-F238E27FC236}">
                <a16:creationId xmlns:a16="http://schemas.microsoft.com/office/drawing/2014/main" id="{41890BFC-098A-4F7E-9A2C-0EB210D24E19}"/>
              </a:ext>
            </a:extLst>
          </p:cNvPr>
          <p:cNvGrpSpPr/>
          <p:nvPr/>
        </p:nvGrpSpPr>
        <p:grpSpPr>
          <a:xfrm>
            <a:off x="4474510" y="3566233"/>
            <a:ext cx="193022" cy="193022"/>
            <a:chOff x="4474510" y="3480342"/>
            <a:chExt cx="193022" cy="193022"/>
          </a:xfrm>
        </p:grpSpPr>
        <p:sp>
          <p:nvSpPr>
            <p:cNvPr id="61" name="Oval 60">
              <a:extLst>
                <a:ext uri="{FF2B5EF4-FFF2-40B4-BE49-F238E27FC236}">
                  <a16:creationId xmlns:a16="http://schemas.microsoft.com/office/drawing/2014/main" id="{01AC04C6-0E00-4A09-BB52-FE9B93C6E66E}"/>
                </a:ext>
              </a:extLst>
            </p:cNvPr>
            <p:cNvSpPr/>
            <p:nvPr/>
          </p:nvSpPr>
          <p:spPr bwMode="auto">
            <a:xfrm>
              <a:off x="4474510" y="3480342"/>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cs typeface="Segoe UI" pitchFamily="34" charset="0"/>
              </a:endParaRPr>
            </a:p>
          </p:txBody>
        </p:sp>
        <p:sp>
          <p:nvSpPr>
            <p:cNvPr id="71" name="Oval 70">
              <a:extLst>
                <a:ext uri="{FF2B5EF4-FFF2-40B4-BE49-F238E27FC236}">
                  <a16:creationId xmlns:a16="http://schemas.microsoft.com/office/drawing/2014/main" id="{F3C3F954-99EE-4906-8F05-FDCB18E3FAFA}"/>
                </a:ext>
              </a:extLst>
            </p:cNvPr>
            <p:cNvSpPr/>
            <p:nvPr/>
          </p:nvSpPr>
          <p:spPr bwMode="auto">
            <a:xfrm>
              <a:off x="4519611" y="3525443"/>
              <a:ext cx="102820" cy="102820"/>
            </a:xfrm>
            <a:prstGeom prst="ellipse">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41" name="Rectangle 40">
            <a:extLst>
              <a:ext uri="{FF2B5EF4-FFF2-40B4-BE49-F238E27FC236}">
                <a16:creationId xmlns:a16="http://schemas.microsoft.com/office/drawing/2014/main" id="{21A0A3C4-D50B-41E7-94E9-0805D9F6F75E}"/>
              </a:ext>
            </a:extLst>
          </p:cNvPr>
          <p:cNvSpPr/>
          <p:nvPr/>
        </p:nvSpPr>
        <p:spPr>
          <a:xfrm>
            <a:off x="4758990" y="4842564"/>
            <a:ext cx="3139450" cy="1000274"/>
          </a:xfrm>
          <a:prstGeom prst="rect">
            <a:avLst/>
          </a:prstGeom>
        </p:spPr>
        <p:txBody>
          <a:bodyPr wrap="square" lIns="0" tIns="0" rIns="0" bIns="0" anchor="t">
            <a:spAutoFit/>
          </a:bodyPr>
          <a:lstStyle/>
          <a:p>
            <a:pPr algn="l" rtl="0"/>
            <a:r>
              <a:rPr lang="fr-fr" sz="1300" b="0" i="0" u="none" kern="0" baseline="0" dirty="0">
                <a:solidFill>
                  <a:schemeClr val="tx2"/>
                </a:solidFill>
                <a:latin typeface="+mj-lt"/>
                <a:cs typeface="Segoe UI Semibold"/>
              </a:rPr>
              <a:t>Microsoft Defender Advanced </a:t>
            </a:r>
            <a:r>
              <a:rPr lang="fr-fr" sz="1300" b="0" i="0" u="none" kern="0" baseline="0" dirty="0" err="1">
                <a:solidFill>
                  <a:schemeClr val="tx2"/>
                </a:solidFill>
                <a:latin typeface="+mj-lt"/>
                <a:cs typeface="Segoe UI Semibold"/>
              </a:rPr>
              <a:t>Threat</a:t>
            </a:r>
            <a:r>
              <a:rPr lang="fr-fr" sz="1300" b="0" i="0" u="none" kern="0" baseline="0" dirty="0">
                <a:solidFill>
                  <a:schemeClr val="tx2"/>
                </a:solidFill>
                <a:latin typeface="+mj-lt"/>
                <a:cs typeface="Segoe UI Semibold"/>
              </a:rPr>
              <a:t> Protection</a:t>
            </a:r>
            <a:r>
              <a:rPr lang="fr-fr" sz="1300" b="0" i="0" u="none" kern="0" baseline="0" dirty="0">
                <a:cs typeface="Segoe UI Semibold"/>
              </a:rPr>
              <a:t>. Advanced </a:t>
            </a:r>
            <a:r>
              <a:rPr lang="fr-fr" sz="1300" b="0" i="0" u="none" kern="0" baseline="0" dirty="0" err="1">
                <a:cs typeface="Segoe UI Semibold"/>
              </a:rPr>
              <a:t>Threat</a:t>
            </a:r>
            <a:r>
              <a:rPr lang="fr-fr" sz="1300" b="0" i="0" u="none" kern="0" baseline="0" dirty="0">
                <a:cs typeface="Segoe UI Semibold"/>
              </a:rPr>
              <a:t> Protection* (ATP) utilise des fonctions de télémétrie dans le cloud pour vous protéger contre les menaces connues à l</a:t>
            </a:r>
            <a:r>
              <a:rPr lang="fr-FR" sz="1300" b="0" i="0" u="none" kern="0" baseline="0" dirty="0">
                <a:cs typeface="Segoe UI Semibold"/>
              </a:rPr>
              <a:t>’</a:t>
            </a:r>
            <a:r>
              <a:rPr lang="fr-fr" sz="1300" b="0" i="0" u="none" kern="0" baseline="0" dirty="0">
                <a:cs typeface="Segoe UI Semibold"/>
              </a:rPr>
              <a:t>échelle mondiale.</a:t>
            </a:r>
          </a:p>
        </p:txBody>
      </p:sp>
      <p:grpSp>
        <p:nvGrpSpPr>
          <p:cNvPr id="49" name="Group 48">
            <a:extLst>
              <a:ext uri="{FF2B5EF4-FFF2-40B4-BE49-F238E27FC236}">
                <a16:creationId xmlns:a16="http://schemas.microsoft.com/office/drawing/2014/main" id="{2B2EA8DC-A62C-49C7-84B5-6499C23D9128}"/>
              </a:ext>
            </a:extLst>
          </p:cNvPr>
          <p:cNvGrpSpPr/>
          <p:nvPr/>
        </p:nvGrpSpPr>
        <p:grpSpPr>
          <a:xfrm>
            <a:off x="4474510" y="4862069"/>
            <a:ext cx="193022" cy="193022"/>
            <a:chOff x="4474510" y="5217702"/>
            <a:chExt cx="193022" cy="193022"/>
          </a:xfrm>
        </p:grpSpPr>
        <p:sp>
          <p:nvSpPr>
            <p:cNvPr id="62" name="Oval 61">
              <a:extLst>
                <a:ext uri="{FF2B5EF4-FFF2-40B4-BE49-F238E27FC236}">
                  <a16:creationId xmlns:a16="http://schemas.microsoft.com/office/drawing/2014/main" id="{F8FA9DB4-8B39-443C-BD0D-10DE927ABEE4}"/>
                </a:ext>
              </a:extLst>
            </p:cNvPr>
            <p:cNvSpPr/>
            <p:nvPr/>
          </p:nvSpPr>
          <p:spPr bwMode="auto">
            <a:xfrm>
              <a:off x="4474510" y="5217702"/>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cs typeface="Segoe UI" pitchFamily="34" charset="0"/>
              </a:endParaRPr>
            </a:p>
          </p:txBody>
        </p:sp>
        <p:sp>
          <p:nvSpPr>
            <p:cNvPr id="72" name="Oval 71">
              <a:extLst>
                <a:ext uri="{FF2B5EF4-FFF2-40B4-BE49-F238E27FC236}">
                  <a16:creationId xmlns:a16="http://schemas.microsoft.com/office/drawing/2014/main" id="{AC20CBFF-7EDB-4677-9306-2ED03DA77328}"/>
                </a:ext>
              </a:extLst>
            </p:cNvPr>
            <p:cNvSpPr/>
            <p:nvPr/>
          </p:nvSpPr>
          <p:spPr bwMode="auto">
            <a:xfrm>
              <a:off x="4519611" y="5262803"/>
              <a:ext cx="102820" cy="102820"/>
            </a:xfrm>
            <a:prstGeom prst="ellipse">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36" name="Rectangle 35">
            <a:extLst>
              <a:ext uri="{FF2B5EF4-FFF2-40B4-BE49-F238E27FC236}">
                <a16:creationId xmlns:a16="http://schemas.microsoft.com/office/drawing/2014/main" id="{D10B55A4-BB3D-4751-B60C-F95CA5627748}"/>
              </a:ext>
            </a:extLst>
          </p:cNvPr>
          <p:cNvSpPr/>
          <p:nvPr/>
        </p:nvSpPr>
        <p:spPr>
          <a:xfrm>
            <a:off x="8370889" y="3150288"/>
            <a:ext cx="3239994" cy="1200329"/>
          </a:xfrm>
          <a:prstGeom prst="rect">
            <a:avLst/>
          </a:prstGeom>
        </p:spPr>
        <p:txBody>
          <a:bodyPr wrap="square" lIns="0" tIns="0" rIns="0" bIns="0" anchor="t">
            <a:spAutoFit/>
          </a:bodyPr>
          <a:lstStyle/>
          <a:p>
            <a:pPr algn="l" rtl="0"/>
            <a:r>
              <a:rPr lang="fr-fr" sz="1300" b="0" i="0" u="none" kern="0" baseline="0" dirty="0">
                <a:solidFill>
                  <a:schemeClr val="tx2"/>
                </a:solidFill>
                <a:latin typeface="+mj-lt"/>
                <a:cs typeface="Segoe UI Semibold"/>
              </a:rPr>
              <a:t>Accès conditionnel Microsoft 365</a:t>
            </a:r>
            <a:r>
              <a:rPr lang="fr-fr" sz="1300" b="0" i="0" u="none" kern="0" baseline="0" dirty="0">
                <a:cs typeface="Segoe UI Semibold"/>
              </a:rPr>
              <a:t>. Accordez l</a:t>
            </a:r>
            <a:r>
              <a:rPr lang="fr-FR" sz="1300" b="0" i="0" u="none" kern="0" baseline="0" dirty="0">
                <a:cs typeface="Segoe UI Semibold"/>
              </a:rPr>
              <a:t>’</a:t>
            </a:r>
            <a:r>
              <a:rPr lang="fr-fr" sz="1300" b="0" i="0" u="none" kern="0" baseline="0" dirty="0">
                <a:cs typeface="Segoe UI Semibold"/>
              </a:rPr>
              <a:t>accès aux données et ressources uniquement si un appareil répond à des critères précis tels que la localisation de l</a:t>
            </a:r>
            <a:r>
              <a:rPr lang="fr-FR" sz="1300" b="0" i="0" u="none" kern="0" baseline="0" dirty="0">
                <a:cs typeface="Segoe UI Semibold"/>
              </a:rPr>
              <a:t>’</a:t>
            </a:r>
            <a:r>
              <a:rPr lang="fr-fr" sz="1300" b="0" i="0" u="none" kern="0" baseline="0" dirty="0">
                <a:cs typeface="Segoe UI Semibold"/>
              </a:rPr>
              <a:t>utilisateur, l</a:t>
            </a:r>
            <a:r>
              <a:rPr lang="fr-FR" sz="1300" b="0" i="0" u="none" kern="0" baseline="0" dirty="0">
                <a:cs typeface="Segoe UI Semibold"/>
              </a:rPr>
              <a:t>’</a:t>
            </a:r>
            <a:r>
              <a:rPr lang="fr-fr" sz="1300" b="0" i="0" u="none" kern="0" baseline="0" dirty="0">
                <a:cs typeface="Segoe UI Semibold"/>
              </a:rPr>
              <a:t>heure de la journée ou d</a:t>
            </a:r>
            <a:r>
              <a:rPr lang="fr-FR" sz="1300" b="0" i="0" u="none" kern="0" baseline="0" dirty="0">
                <a:cs typeface="Segoe UI Semibold"/>
              </a:rPr>
              <a:t>’</a:t>
            </a:r>
            <a:r>
              <a:rPr lang="fr-fr" sz="1300" b="0" i="0" u="none" kern="0" baseline="0" dirty="0">
                <a:cs typeface="Segoe UI Semibold"/>
              </a:rPr>
              <a:t>autres facteurs de votre choix.</a:t>
            </a:r>
          </a:p>
        </p:txBody>
      </p:sp>
      <p:grpSp>
        <p:nvGrpSpPr>
          <p:cNvPr id="80" name="Group 79">
            <a:extLst>
              <a:ext uri="{FF2B5EF4-FFF2-40B4-BE49-F238E27FC236}">
                <a16:creationId xmlns:a16="http://schemas.microsoft.com/office/drawing/2014/main" id="{640CF3F8-ADF0-4AA3-A032-77E464CE7D38}"/>
              </a:ext>
            </a:extLst>
          </p:cNvPr>
          <p:cNvGrpSpPr/>
          <p:nvPr/>
        </p:nvGrpSpPr>
        <p:grpSpPr>
          <a:xfrm>
            <a:off x="8086409" y="3171753"/>
            <a:ext cx="193022" cy="193022"/>
            <a:chOff x="8086409" y="2835690"/>
            <a:chExt cx="193022" cy="193022"/>
          </a:xfrm>
        </p:grpSpPr>
        <p:sp>
          <p:nvSpPr>
            <p:cNvPr id="63" name="Oval 62">
              <a:extLst>
                <a:ext uri="{FF2B5EF4-FFF2-40B4-BE49-F238E27FC236}">
                  <a16:creationId xmlns:a16="http://schemas.microsoft.com/office/drawing/2014/main" id="{CE4555EF-C7C3-4DFE-B32C-BFC059D3C8EB}"/>
                </a:ext>
              </a:extLst>
            </p:cNvPr>
            <p:cNvSpPr/>
            <p:nvPr/>
          </p:nvSpPr>
          <p:spPr bwMode="auto">
            <a:xfrm>
              <a:off x="8086409" y="2835690"/>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cs typeface="Segoe UI" pitchFamily="34" charset="0"/>
              </a:endParaRPr>
            </a:p>
          </p:txBody>
        </p:sp>
        <p:sp>
          <p:nvSpPr>
            <p:cNvPr id="73" name="Oval 72">
              <a:extLst>
                <a:ext uri="{FF2B5EF4-FFF2-40B4-BE49-F238E27FC236}">
                  <a16:creationId xmlns:a16="http://schemas.microsoft.com/office/drawing/2014/main" id="{E0B33B66-77E0-488C-B132-DDF6C08FEB23}"/>
                </a:ext>
              </a:extLst>
            </p:cNvPr>
            <p:cNvSpPr/>
            <p:nvPr/>
          </p:nvSpPr>
          <p:spPr bwMode="auto">
            <a:xfrm>
              <a:off x="8131510" y="2880791"/>
              <a:ext cx="102820" cy="102820"/>
            </a:xfrm>
            <a:prstGeom prst="ellipse">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35" name="Rectangle 34">
            <a:extLst>
              <a:ext uri="{FF2B5EF4-FFF2-40B4-BE49-F238E27FC236}">
                <a16:creationId xmlns:a16="http://schemas.microsoft.com/office/drawing/2014/main" id="{B5AC6A5A-C223-4702-94C2-EE2036D3DAA5}"/>
              </a:ext>
            </a:extLst>
          </p:cNvPr>
          <p:cNvSpPr/>
          <p:nvPr/>
        </p:nvSpPr>
        <p:spPr>
          <a:xfrm>
            <a:off x="8370889" y="4632792"/>
            <a:ext cx="3239994" cy="1000274"/>
          </a:xfrm>
          <a:prstGeom prst="rect">
            <a:avLst/>
          </a:prstGeom>
        </p:spPr>
        <p:txBody>
          <a:bodyPr wrap="square" lIns="0" tIns="0" rIns="0" bIns="0" anchor="t">
            <a:spAutoFit/>
          </a:bodyPr>
          <a:lstStyle/>
          <a:p>
            <a:pPr algn="l" rtl="0"/>
            <a:r>
              <a:rPr lang="fr-fr" sz="1300" b="0" i="0" u="none" kern="0" baseline="0" dirty="0">
                <a:solidFill>
                  <a:schemeClr val="tx2"/>
                </a:solidFill>
                <a:latin typeface="+mj-lt"/>
                <a:cs typeface="Segoe UI Semibold"/>
              </a:rPr>
              <a:t>Windows 10 Pro, la plateforme de confiance</a:t>
            </a:r>
            <a:r>
              <a:rPr lang="fr-fr" sz="1300" b="0" i="0" u="none" kern="0" baseline="0" dirty="0">
                <a:cs typeface="Segoe UI Semibold"/>
              </a:rPr>
              <a:t>. Windows 10 Pro offre des fonctionnalités de sécurité avancées, une facilité de gestion de niveau entreprise et des outils de productivité perfectionnés.</a:t>
            </a:r>
          </a:p>
        </p:txBody>
      </p:sp>
      <p:grpSp>
        <p:nvGrpSpPr>
          <p:cNvPr id="78" name="Group 77">
            <a:extLst>
              <a:ext uri="{FF2B5EF4-FFF2-40B4-BE49-F238E27FC236}">
                <a16:creationId xmlns:a16="http://schemas.microsoft.com/office/drawing/2014/main" id="{1B92F6B2-BE0A-4545-9762-4FCAE30CFDA5}"/>
              </a:ext>
            </a:extLst>
          </p:cNvPr>
          <p:cNvGrpSpPr/>
          <p:nvPr/>
        </p:nvGrpSpPr>
        <p:grpSpPr>
          <a:xfrm>
            <a:off x="8086409" y="4645634"/>
            <a:ext cx="193022" cy="193022"/>
            <a:chOff x="8086409" y="5034060"/>
            <a:chExt cx="193022" cy="193022"/>
          </a:xfrm>
        </p:grpSpPr>
        <p:sp>
          <p:nvSpPr>
            <p:cNvPr id="65" name="Oval 64">
              <a:extLst>
                <a:ext uri="{FF2B5EF4-FFF2-40B4-BE49-F238E27FC236}">
                  <a16:creationId xmlns:a16="http://schemas.microsoft.com/office/drawing/2014/main" id="{08C81601-D31E-45F1-AF34-4E0E98484A07}"/>
                </a:ext>
              </a:extLst>
            </p:cNvPr>
            <p:cNvSpPr/>
            <p:nvPr/>
          </p:nvSpPr>
          <p:spPr bwMode="auto">
            <a:xfrm>
              <a:off x="8086409" y="5034060"/>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cs typeface="Segoe UI" pitchFamily="34" charset="0"/>
              </a:endParaRPr>
            </a:p>
          </p:txBody>
        </p:sp>
        <p:sp>
          <p:nvSpPr>
            <p:cNvPr id="75" name="Oval 74">
              <a:extLst>
                <a:ext uri="{FF2B5EF4-FFF2-40B4-BE49-F238E27FC236}">
                  <a16:creationId xmlns:a16="http://schemas.microsoft.com/office/drawing/2014/main" id="{28302912-9985-4966-8B47-81AC8BD439E1}"/>
                </a:ext>
              </a:extLst>
            </p:cNvPr>
            <p:cNvSpPr/>
            <p:nvPr/>
          </p:nvSpPr>
          <p:spPr bwMode="auto">
            <a:xfrm>
              <a:off x="8131510" y="5079161"/>
              <a:ext cx="102820" cy="102820"/>
            </a:xfrm>
            <a:prstGeom prst="ellipse">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85" name="Rectangle 84">
            <a:extLst>
              <a:ext uri="{FF2B5EF4-FFF2-40B4-BE49-F238E27FC236}">
                <a16:creationId xmlns:a16="http://schemas.microsoft.com/office/drawing/2014/main" id="{710CBBBF-36E3-405D-89B1-681F36C2C863}"/>
              </a:ext>
            </a:extLst>
          </p:cNvPr>
          <p:cNvSpPr/>
          <p:nvPr/>
        </p:nvSpPr>
        <p:spPr bwMode="auto">
          <a:xfrm>
            <a:off x="0" y="6461760"/>
            <a:ext cx="12192000" cy="39624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cxnSp>
        <p:nvCxnSpPr>
          <p:cNvPr id="86" name="Straight Connector 85">
            <a:extLst>
              <a:ext uri="{FF2B5EF4-FFF2-40B4-BE49-F238E27FC236}">
                <a16:creationId xmlns:a16="http://schemas.microsoft.com/office/drawing/2014/main" id="{7569CCAC-46A4-4994-B8CE-BC270F4166DE}"/>
              </a:ext>
            </a:extLst>
          </p:cNvPr>
          <p:cNvCxnSpPr>
            <a:cxnSpLocks/>
          </p:cNvCxnSpPr>
          <p:nvPr/>
        </p:nvCxnSpPr>
        <p:spPr>
          <a:xfrm>
            <a:off x="0" y="1616961"/>
            <a:ext cx="12192000" cy="0"/>
          </a:xfrm>
          <a:prstGeom prst="line">
            <a:avLst/>
          </a:prstGeom>
          <a:ln w="3175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B19F1CF-224A-45F3-BAD8-01057B06EC80}"/>
              </a:ext>
            </a:extLst>
          </p:cNvPr>
          <p:cNvGrpSpPr/>
          <p:nvPr/>
        </p:nvGrpSpPr>
        <p:grpSpPr>
          <a:xfrm>
            <a:off x="11331757" y="737285"/>
            <a:ext cx="767646" cy="879676"/>
            <a:chOff x="11331757" y="737285"/>
            <a:chExt cx="767646" cy="879676"/>
          </a:xfrm>
        </p:grpSpPr>
        <p:sp>
          <p:nvSpPr>
            <p:cNvPr id="91" name="Rectangle: Top Corners Rounded 90">
              <a:extLst>
                <a:ext uri="{FF2B5EF4-FFF2-40B4-BE49-F238E27FC236}">
                  <a16:creationId xmlns:a16="http://schemas.microsoft.com/office/drawing/2014/main" id="{B05B1DD1-DD3B-4245-BAA9-1C3683F18415}"/>
                </a:ext>
              </a:extLst>
            </p:cNvPr>
            <p:cNvSpPr/>
            <p:nvPr/>
          </p:nvSpPr>
          <p:spPr bwMode="auto">
            <a:xfrm rot="10800000" flipV="1">
              <a:off x="11331757" y="737285"/>
              <a:ext cx="767646" cy="879676"/>
            </a:xfrm>
            <a:prstGeom prst="round2SameRect">
              <a:avLst>
                <a:gd name="adj1" fmla="val 50000"/>
                <a:gd name="adj2" fmla="val 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92" name="Group 91">
              <a:extLst>
                <a:ext uri="{FF2B5EF4-FFF2-40B4-BE49-F238E27FC236}">
                  <a16:creationId xmlns:a16="http://schemas.microsoft.com/office/drawing/2014/main" id="{F1C1EB5A-54E1-40D9-B689-98A1FE975880}"/>
                </a:ext>
              </a:extLst>
            </p:cNvPr>
            <p:cNvGrpSpPr/>
            <p:nvPr/>
          </p:nvGrpSpPr>
          <p:grpSpPr>
            <a:xfrm rot="16200000" flipV="1">
              <a:off x="11375070" y="787342"/>
              <a:ext cx="681021" cy="681021"/>
              <a:chOff x="1814286" y="1856921"/>
              <a:chExt cx="1001486" cy="1001486"/>
            </a:xfrm>
            <a:effectLst>
              <a:outerShdw blurRad="50800" dist="38100" dir="5400000" algn="t" rotWithShape="0">
                <a:prstClr val="black">
                  <a:alpha val="40000"/>
                </a:prstClr>
              </a:outerShdw>
            </a:effectLst>
          </p:grpSpPr>
          <p:sp>
            <p:nvSpPr>
              <p:cNvPr id="93" name="Oval 92">
                <a:extLst>
                  <a:ext uri="{FF2B5EF4-FFF2-40B4-BE49-F238E27FC236}">
                    <a16:creationId xmlns:a16="http://schemas.microsoft.com/office/drawing/2014/main" id="{4D1849F0-FC1B-4717-9B4A-97A9009CE98F}"/>
                  </a:ext>
                </a:extLst>
              </p:cNvPr>
              <p:cNvSpPr/>
              <p:nvPr/>
            </p:nvSpPr>
            <p:spPr bwMode="auto">
              <a:xfrm>
                <a:off x="1814286" y="1856921"/>
                <a:ext cx="1001486" cy="1001486"/>
              </a:xfrm>
              <a:prstGeom prst="ellipse">
                <a:avLst/>
              </a:prstGeom>
              <a:solidFill>
                <a:schemeClr val="tx2"/>
              </a:solidFill>
              <a:ln w="3175" cap="rnd">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94" name="Oval 93">
                <a:extLst>
                  <a:ext uri="{FF2B5EF4-FFF2-40B4-BE49-F238E27FC236}">
                    <a16:creationId xmlns:a16="http://schemas.microsoft.com/office/drawing/2014/main" id="{C29B70D2-05CA-4F31-9B07-C9C3A6E9ABD5}"/>
                  </a:ext>
                </a:extLst>
              </p:cNvPr>
              <p:cNvSpPr/>
              <p:nvPr/>
            </p:nvSpPr>
            <p:spPr bwMode="auto">
              <a:xfrm>
                <a:off x="1887991" y="1930626"/>
                <a:ext cx="854076" cy="854076"/>
              </a:xfrm>
              <a:prstGeom prst="ellipse">
                <a:avLst/>
              </a:prstGeom>
              <a:solidFill>
                <a:schemeClr val="bg1"/>
              </a:solid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sp>
        <p:nvSpPr>
          <p:cNvPr id="95" name="Shield_EA18" title="Icon of a shield">
            <a:extLst>
              <a:ext uri="{FF2B5EF4-FFF2-40B4-BE49-F238E27FC236}">
                <a16:creationId xmlns:a16="http://schemas.microsoft.com/office/drawing/2014/main" id="{7CB66DF3-679C-48F7-8060-5F803943ED42}"/>
              </a:ext>
            </a:extLst>
          </p:cNvPr>
          <p:cNvSpPr>
            <a:spLocks noChangeAspect="1"/>
          </p:cNvSpPr>
          <p:nvPr/>
        </p:nvSpPr>
        <p:spPr bwMode="auto">
          <a:xfrm>
            <a:off x="11573848" y="976954"/>
            <a:ext cx="283464" cy="301796"/>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gradFill>
                <a:gsLst>
                  <a:gs pos="0">
                    <a:srgbClr val="505050"/>
                  </a:gs>
                  <a:gs pos="100000">
                    <a:srgbClr val="505050"/>
                  </a:gs>
                </a:gsLst>
              </a:gradFill>
              <a:cs typeface="Segoe UI"/>
            </a:endParaRPr>
          </a:p>
        </p:txBody>
      </p:sp>
    </p:spTree>
    <p:extLst>
      <p:ext uri="{BB962C8B-B14F-4D97-AF65-F5344CB8AC3E}">
        <p14:creationId xmlns:p14="http://schemas.microsoft.com/office/powerpoint/2010/main" val="313595573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8EEA90E-C075-4483-AEA2-02AB545EA71E}"/>
              </a:ext>
            </a:extLst>
          </p:cNvPr>
          <p:cNvSpPr/>
          <p:nvPr/>
        </p:nvSpPr>
        <p:spPr>
          <a:xfrm>
            <a:off x="3799316" y="1691111"/>
            <a:ext cx="7452360" cy="307777"/>
          </a:xfrm>
          <a:prstGeom prst="rect">
            <a:avLst/>
          </a:prstGeom>
        </p:spPr>
        <p:txBody>
          <a:bodyPr wrap="square" lIns="0" tIns="0" rIns="0" bIns="0" anchor="t">
            <a:spAutoFit/>
          </a:bodyPr>
          <a:lstStyle/>
          <a:p>
            <a:pPr lvl="0" algn="l" defTabSz="932742" rtl="0">
              <a:spcBef>
                <a:spcPct val="20000"/>
              </a:spcBef>
              <a:buSzPct val="90000"/>
            </a:pPr>
            <a:r>
              <a:rPr lang="fr-fr" sz="2000" b="0" i="0" u="none" baseline="0" dirty="0">
                <a:solidFill>
                  <a:srgbClr val="3A4E6E"/>
                </a:solidFill>
                <a:cs typeface="Segoe UI Semilight"/>
                <a:hlinkClick r:id="rId2">
                  <a:extLst>
                    <a:ext uri="{A12FA001-AC4F-418D-AE19-62706E023703}">
                      <ahyp:hlinkClr xmlns:ahyp="http://schemas.microsoft.com/office/drawing/2018/hyperlinkcolor" val="tx"/>
                    </a:ext>
                  </a:extLst>
                </a:hlinkClick>
              </a:rPr>
              <a:t>Travaillez à distance avec Microsoft Security</a:t>
            </a:r>
            <a:endParaRPr lang="fr-fr" sz="2000" dirty="0">
              <a:solidFill>
                <a:schemeClr val="tx2"/>
              </a:solidFill>
              <a:cs typeface="Segoe UI Semilight"/>
            </a:endParaRPr>
          </a:p>
        </p:txBody>
      </p:sp>
      <p:sp>
        <p:nvSpPr>
          <p:cNvPr id="17" name="Rectangle 16">
            <a:extLst>
              <a:ext uri="{FF2B5EF4-FFF2-40B4-BE49-F238E27FC236}">
                <a16:creationId xmlns:a16="http://schemas.microsoft.com/office/drawing/2014/main" id="{E2629904-5D75-4D8B-A5F0-F9104ED4DEFE}"/>
              </a:ext>
            </a:extLst>
          </p:cNvPr>
          <p:cNvSpPr/>
          <p:nvPr/>
        </p:nvSpPr>
        <p:spPr>
          <a:xfrm>
            <a:off x="3801411" y="3058953"/>
            <a:ext cx="7452360" cy="307777"/>
          </a:xfrm>
          <a:prstGeom prst="rect">
            <a:avLst/>
          </a:prstGeom>
        </p:spPr>
        <p:txBody>
          <a:bodyPr wrap="square" lIns="0" tIns="0" rIns="0" bIns="0" anchor="t">
            <a:spAutoFit/>
          </a:bodyPr>
          <a:lstStyle/>
          <a:p>
            <a:pPr algn="r" defTabSz="932742">
              <a:spcBef>
                <a:spcPct val="20000"/>
              </a:spcBef>
              <a:buSzPct val="90000"/>
            </a:pPr>
            <a:r>
              <a:rPr lang="fr-fr" sz="2000" b="0" i="0" u="none" baseline="0" dirty="0">
                <a:solidFill>
                  <a:srgbClr val="3A4E6E"/>
                </a:solidFill>
                <a:cs typeface="Segoe UI Semilight"/>
                <a:hlinkClick r:id="rId3">
                  <a:extLst>
                    <a:ext uri="{A12FA001-AC4F-418D-AE19-62706E023703}">
                      <ahyp:hlinkClr xmlns:ahyp="http://schemas.microsoft.com/office/drawing/2018/hyperlinkcolor" val="tx"/>
                    </a:ext>
                  </a:extLst>
                </a:hlinkClick>
              </a:rPr>
              <a:t>Trouvez la Surface qui vous convient le mieux</a:t>
            </a:r>
            <a:r>
              <a:rPr lang="fr-fr" sz="2000" dirty="0">
                <a:solidFill>
                  <a:srgbClr val="3A4E6E"/>
                </a:solidFill>
                <a:cs typeface="Segoe UI Semilight"/>
                <a:hlinkClick r:id="rId3">
                  <a:extLst>
                    <a:ext uri="{A12FA001-AC4F-418D-AE19-62706E023703}">
                      <ahyp:hlinkClr xmlns:ahyp="http://schemas.microsoft.com/office/drawing/2018/hyperlinkcolor" val="tx"/>
                    </a:ext>
                  </a:extLst>
                </a:hlinkClick>
              </a:rPr>
              <a:t> </a:t>
            </a:r>
            <a:endParaRPr lang="fr-fr" sz="2000">
              <a:solidFill>
                <a:srgbClr val="3A4E6E"/>
              </a:solidFill>
              <a:cs typeface="Segoe UI Semilight" panose="020B0402040204020203" pitchFamily="34" charset="0"/>
            </a:endParaRPr>
          </a:p>
        </p:txBody>
      </p:sp>
      <p:sp>
        <p:nvSpPr>
          <p:cNvPr id="18" name="Rectangle 17">
            <a:extLst>
              <a:ext uri="{FF2B5EF4-FFF2-40B4-BE49-F238E27FC236}">
                <a16:creationId xmlns:a16="http://schemas.microsoft.com/office/drawing/2014/main" id="{2895EEB1-659B-4618-89E1-A8E47672FE5A}"/>
              </a:ext>
            </a:extLst>
          </p:cNvPr>
          <p:cNvSpPr/>
          <p:nvPr/>
        </p:nvSpPr>
        <p:spPr>
          <a:xfrm>
            <a:off x="3799316" y="4267176"/>
            <a:ext cx="8134776" cy="307777"/>
          </a:xfrm>
          <a:prstGeom prst="rect">
            <a:avLst/>
          </a:prstGeom>
        </p:spPr>
        <p:txBody>
          <a:bodyPr wrap="square" lIns="0" tIns="0" rIns="0" bIns="0" anchor="t">
            <a:spAutoFit/>
          </a:bodyPr>
          <a:lstStyle/>
          <a:p>
            <a:pPr lvl="0" algn="l" defTabSz="932742" rtl="0">
              <a:spcBef>
                <a:spcPct val="20000"/>
              </a:spcBef>
              <a:buSzPct val="90000"/>
            </a:pPr>
            <a:r>
              <a:rPr lang="fr-fr" sz="2000" b="0" i="0" u="none" baseline="0" dirty="0">
                <a:solidFill>
                  <a:srgbClr val="3A4E6E"/>
                </a:solidFill>
                <a:cs typeface="Segoe UI Semilight"/>
                <a:hlinkClick r:id="rId4">
                  <a:extLst>
                    <a:ext uri="{A12FA001-AC4F-418D-AE19-62706E023703}">
                      <ahyp:hlinkClr xmlns:ahyp="http://schemas.microsoft.com/office/drawing/2018/hyperlinkcolor" val="tx"/>
                    </a:ext>
                  </a:extLst>
                </a:hlinkClick>
              </a:rPr>
              <a:t>Découvrez les dernières actualités et mises à jour concernant la Surface</a:t>
            </a:r>
            <a:endParaRPr lang="fr-fr" sz="2000">
              <a:solidFill>
                <a:srgbClr val="3A4E6E"/>
              </a:solidFill>
              <a:cs typeface="Segoe UI Semilight"/>
            </a:endParaRPr>
          </a:p>
        </p:txBody>
      </p:sp>
      <p:sp>
        <p:nvSpPr>
          <p:cNvPr id="3" name="Rectangle 2">
            <a:extLst>
              <a:ext uri="{FF2B5EF4-FFF2-40B4-BE49-F238E27FC236}">
                <a16:creationId xmlns:a16="http://schemas.microsoft.com/office/drawing/2014/main" id="{0AC5CB74-7696-4EE7-B5E7-FD03471E42F0}"/>
              </a:ext>
            </a:extLst>
          </p:cNvPr>
          <p:cNvSpPr/>
          <p:nvPr/>
        </p:nvSpPr>
        <p:spPr bwMode="auto">
          <a:xfrm>
            <a:off x="0" y="0"/>
            <a:ext cx="3183038"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589704BB-B8A7-43D0-84D6-6BA701A99190}"/>
              </a:ext>
            </a:extLst>
          </p:cNvPr>
          <p:cNvSpPr>
            <a:spLocks noGrp="1"/>
          </p:cNvSpPr>
          <p:nvPr>
            <p:ph type="title"/>
          </p:nvPr>
        </p:nvSpPr>
        <p:spPr>
          <a:xfrm>
            <a:off x="588263" y="457200"/>
            <a:ext cx="11018520" cy="492443"/>
          </a:xfrm>
        </p:spPr>
        <p:txBody>
          <a:bodyPr/>
          <a:lstStyle/>
          <a:p>
            <a:r>
              <a:rPr lang="fr-FR" sz="3200" b="1" dirty="0">
                <a:solidFill>
                  <a:schemeClr val="bg1"/>
                </a:solidFill>
                <a:cs typeface="Segoe UI Semibold"/>
              </a:rPr>
              <a:t>En savoir plus</a:t>
            </a:r>
            <a:endParaRPr lang="fr-fr" sz="3200">
              <a:solidFill>
                <a:schemeClr val="bg1"/>
              </a:solidFill>
            </a:endParaRPr>
          </a:p>
        </p:txBody>
      </p:sp>
      <p:sp>
        <p:nvSpPr>
          <p:cNvPr id="5" name="Arrow: Bent 4">
            <a:extLst>
              <a:ext uri="{FF2B5EF4-FFF2-40B4-BE49-F238E27FC236}">
                <a16:creationId xmlns:a16="http://schemas.microsoft.com/office/drawing/2014/main" id="{BD4A4713-80A3-4377-814A-DF743464CE14}"/>
              </a:ext>
            </a:extLst>
          </p:cNvPr>
          <p:cNvSpPr/>
          <p:nvPr/>
        </p:nvSpPr>
        <p:spPr bwMode="auto">
          <a:xfrm rot="5400000">
            <a:off x="1376665" y="-293213"/>
            <a:ext cx="730646" cy="3483981"/>
          </a:xfrm>
          <a:prstGeom prst="bentArrow">
            <a:avLst>
              <a:gd name="adj1" fmla="val 25000"/>
              <a:gd name="adj2" fmla="val 0"/>
              <a:gd name="adj3" fmla="val 25000"/>
              <a:gd name="adj4" fmla="val 2232"/>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6" name="Arrow: Bent 5">
            <a:extLst>
              <a:ext uri="{FF2B5EF4-FFF2-40B4-BE49-F238E27FC236}">
                <a16:creationId xmlns:a16="http://schemas.microsoft.com/office/drawing/2014/main" id="{1F6C6907-73BD-4D6E-BB4E-E555DCD604ED}"/>
              </a:ext>
            </a:extLst>
          </p:cNvPr>
          <p:cNvSpPr/>
          <p:nvPr/>
        </p:nvSpPr>
        <p:spPr bwMode="auto">
          <a:xfrm rot="10800000" flipH="1">
            <a:off x="3498375" y="1798608"/>
            <a:ext cx="5209646" cy="807257"/>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9" name="Arrow: Bent 8">
            <a:extLst>
              <a:ext uri="{FF2B5EF4-FFF2-40B4-BE49-F238E27FC236}">
                <a16:creationId xmlns:a16="http://schemas.microsoft.com/office/drawing/2014/main" id="{40EAA202-5234-4428-A653-CAB29E7F6343}"/>
              </a:ext>
            </a:extLst>
          </p:cNvPr>
          <p:cNvSpPr/>
          <p:nvPr/>
        </p:nvSpPr>
        <p:spPr bwMode="auto">
          <a:xfrm rot="5400000">
            <a:off x="9497703" y="1050786"/>
            <a:ext cx="553999" cy="3664157"/>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5" name="Rectangle 14" hidden="1">
            <a:extLst>
              <a:ext uri="{FF2B5EF4-FFF2-40B4-BE49-F238E27FC236}">
                <a16:creationId xmlns:a16="http://schemas.microsoft.com/office/drawing/2014/main" id="{78A7B8FF-8E46-4548-AF09-AE84561407A6}"/>
              </a:ext>
            </a:extLst>
          </p:cNvPr>
          <p:cNvSpPr/>
          <p:nvPr/>
        </p:nvSpPr>
        <p:spPr>
          <a:xfrm>
            <a:off x="5371467" y="1718620"/>
            <a:ext cx="6096000" cy="400110"/>
          </a:xfrm>
          <a:prstGeom prst="rect">
            <a:avLst/>
          </a:prstGeom>
        </p:spPr>
        <p:txBody>
          <a:bodyPr>
            <a:spAutoFit/>
          </a:bodyPr>
          <a:lstStyle/>
          <a:p>
            <a:pPr lvl="0" algn="l" defTabSz="932742" rtl="0">
              <a:spcBef>
                <a:spcPct val="20000"/>
              </a:spcBef>
              <a:buSzPct val="90000"/>
            </a:pPr>
            <a:endParaRPr lang="fr-fr" sz="2000" dirty="0">
              <a:gradFill>
                <a:gsLst>
                  <a:gs pos="1250">
                    <a:srgbClr val="1A1A1A"/>
                  </a:gs>
                  <a:gs pos="100000">
                    <a:srgbClr val="1A1A1A"/>
                  </a:gs>
                </a:gsLst>
                <a:lin ang="5400000" scaled="0"/>
              </a:gradFill>
              <a:latin typeface="Segoe UI" panose="020B0502040204020203" pitchFamily="34" charset="0"/>
              <a:cs typeface="Segoe UI Semilight" panose="020B0402040204020203" pitchFamily="34" charset="0"/>
            </a:endParaRPr>
          </a:p>
        </p:txBody>
      </p:sp>
      <p:sp>
        <p:nvSpPr>
          <p:cNvPr id="30" name="Arrow: Bent 29">
            <a:extLst>
              <a:ext uri="{FF2B5EF4-FFF2-40B4-BE49-F238E27FC236}">
                <a16:creationId xmlns:a16="http://schemas.microsoft.com/office/drawing/2014/main" id="{9961075D-EF39-4AD8-BFE2-71C73F385C04}"/>
              </a:ext>
            </a:extLst>
          </p:cNvPr>
          <p:cNvSpPr/>
          <p:nvPr/>
        </p:nvSpPr>
        <p:spPr bwMode="auto">
          <a:xfrm rot="5400000" flipH="1">
            <a:off x="7644971" y="-144601"/>
            <a:ext cx="659954" cy="7268884"/>
          </a:xfrm>
          <a:prstGeom prst="bentArrow">
            <a:avLst>
              <a:gd name="adj1" fmla="val 25000"/>
              <a:gd name="adj2" fmla="val 0"/>
              <a:gd name="adj3" fmla="val 25000"/>
              <a:gd name="adj4" fmla="val 2232"/>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31" name="Arrow: Bent 30">
            <a:extLst>
              <a:ext uri="{FF2B5EF4-FFF2-40B4-BE49-F238E27FC236}">
                <a16:creationId xmlns:a16="http://schemas.microsoft.com/office/drawing/2014/main" id="{541E554A-6262-4257-97AA-F08D8B5C25F6}"/>
              </a:ext>
            </a:extLst>
          </p:cNvPr>
          <p:cNvSpPr/>
          <p:nvPr/>
        </p:nvSpPr>
        <p:spPr bwMode="auto">
          <a:xfrm rot="5400000" flipV="1">
            <a:off x="3762638" y="3541161"/>
            <a:ext cx="299212" cy="856529"/>
          </a:xfrm>
          <a:prstGeom prst="bentArrow">
            <a:avLst>
              <a:gd name="adj1" fmla="val 25000"/>
              <a:gd name="adj2" fmla="val 0"/>
              <a:gd name="adj3" fmla="val 25000"/>
              <a:gd name="adj4" fmla="val 2232"/>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34" name="Arrow: Bent 33">
            <a:extLst>
              <a:ext uri="{FF2B5EF4-FFF2-40B4-BE49-F238E27FC236}">
                <a16:creationId xmlns:a16="http://schemas.microsoft.com/office/drawing/2014/main" id="{E5338721-ECE6-43A5-8EE8-B1DBEF410721}"/>
              </a:ext>
            </a:extLst>
          </p:cNvPr>
          <p:cNvSpPr/>
          <p:nvPr/>
        </p:nvSpPr>
        <p:spPr bwMode="auto">
          <a:xfrm rot="10800000" flipH="1">
            <a:off x="3483980" y="4119009"/>
            <a:ext cx="8708020" cy="970817"/>
          </a:xfrm>
          <a:prstGeom prst="bentArrow">
            <a:avLst>
              <a:gd name="adj1" fmla="val 25000"/>
              <a:gd name="adj2" fmla="val 0"/>
              <a:gd name="adj3" fmla="val 25000"/>
              <a:gd name="adj4" fmla="val 3221"/>
            </a:avLst>
          </a:prstGeom>
          <a:noFill/>
          <a:ln w="635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nvGrpSpPr>
          <p:cNvPr id="11" name="Group 10">
            <a:extLst>
              <a:ext uri="{FF2B5EF4-FFF2-40B4-BE49-F238E27FC236}">
                <a16:creationId xmlns:a16="http://schemas.microsoft.com/office/drawing/2014/main" id="{CCDD82ED-5470-467D-9E8F-9A96CE6DEBAB}"/>
              </a:ext>
            </a:extLst>
          </p:cNvPr>
          <p:cNvGrpSpPr/>
          <p:nvPr/>
        </p:nvGrpSpPr>
        <p:grpSpPr>
          <a:xfrm>
            <a:off x="3311195" y="1668500"/>
            <a:ext cx="353010" cy="353010"/>
            <a:chOff x="491024" y="1957104"/>
            <a:chExt cx="193022" cy="193022"/>
          </a:xfrm>
        </p:grpSpPr>
        <p:sp>
          <p:nvSpPr>
            <p:cNvPr id="12" name="Oval 11">
              <a:extLst>
                <a:ext uri="{FF2B5EF4-FFF2-40B4-BE49-F238E27FC236}">
                  <a16:creationId xmlns:a16="http://schemas.microsoft.com/office/drawing/2014/main" id="{A4C59BF5-020C-47C2-9DEE-FA490C9BD508}"/>
                </a:ext>
              </a:extLst>
            </p:cNvPr>
            <p:cNvSpPr/>
            <p:nvPr/>
          </p:nvSpPr>
          <p:spPr bwMode="auto">
            <a:xfrm>
              <a:off x="491024" y="1957104"/>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3" name="Oval 12">
              <a:extLst>
                <a:ext uri="{FF2B5EF4-FFF2-40B4-BE49-F238E27FC236}">
                  <a16:creationId xmlns:a16="http://schemas.microsoft.com/office/drawing/2014/main" id="{57388156-5F0B-4DC2-9323-C3CAC187E842}"/>
                </a:ext>
              </a:extLst>
            </p:cNvPr>
            <p:cNvSpPr/>
            <p:nvPr/>
          </p:nvSpPr>
          <p:spPr bwMode="auto">
            <a:xfrm>
              <a:off x="536125" y="2002205"/>
              <a:ext cx="102820" cy="102820"/>
            </a:xfrm>
            <a:prstGeom prst="ellipse">
              <a:avLst/>
            </a:prstGeom>
            <a:solidFill>
              <a:schemeClr val="bg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20" name="Group 19">
            <a:extLst>
              <a:ext uri="{FF2B5EF4-FFF2-40B4-BE49-F238E27FC236}">
                <a16:creationId xmlns:a16="http://schemas.microsoft.com/office/drawing/2014/main" id="{83FF5717-6138-4148-A6E1-9968567475A0}"/>
              </a:ext>
            </a:extLst>
          </p:cNvPr>
          <p:cNvGrpSpPr/>
          <p:nvPr/>
        </p:nvGrpSpPr>
        <p:grpSpPr>
          <a:xfrm>
            <a:off x="11432883" y="3036345"/>
            <a:ext cx="353010" cy="353010"/>
            <a:chOff x="491024" y="1957104"/>
            <a:chExt cx="193022" cy="193022"/>
          </a:xfrm>
        </p:grpSpPr>
        <p:sp>
          <p:nvSpPr>
            <p:cNvPr id="21" name="Oval 20">
              <a:extLst>
                <a:ext uri="{FF2B5EF4-FFF2-40B4-BE49-F238E27FC236}">
                  <a16:creationId xmlns:a16="http://schemas.microsoft.com/office/drawing/2014/main" id="{0F2FCC33-1E30-4583-ABBB-B33FE70FB13C}"/>
                </a:ext>
              </a:extLst>
            </p:cNvPr>
            <p:cNvSpPr/>
            <p:nvPr/>
          </p:nvSpPr>
          <p:spPr bwMode="auto">
            <a:xfrm>
              <a:off x="491024" y="1957104"/>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r"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22" name="Oval 21">
              <a:extLst>
                <a:ext uri="{FF2B5EF4-FFF2-40B4-BE49-F238E27FC236}">
                  <a16:creationId xmlns:a16="http://schemas.microsoft.com/office/drawing/2014/main" id="{5F47045C-7B3F-4030-B620-934F778CC442}"/>
                </a:ext>
              </a:extLst>
            </p:cNvPr>
            <p:cNvSpPr/>
            <p:nvPr/>
          </p:nvSpPr>
          <p:spPr bwMode="auto">
            <a:xfrm>
              <a:off x="536125" y="2002205"/>
              <a:ext cx="102820" cy="102820"/>
            </a:xfrm>
            <a:prstGeom prst="ellipse">
              <a:avLst/>
            </a:prstGeom>
            <a:solidFill>
              <a:schemeClr val="bg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r"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grpSp>
        <p:nvGrpSpPr>
          <p:cNvPr id="23" name="Group 22">
            <a:extLst>
              <a:ext uri="{FF2B5EF4-FFF2-40B4-BE49-F238E27FC236}">
                <a16:creationId xmlns:a16="http://schemas.microsoft.com/office/drawing/2014/main" id="{4CA4633E-041E-4A95-B587-B7F0113CB6A0}"/>
              </a:ext>
            </a:extLst>
          </p:cNvPr>
          <p:cNvGrpSpPr/>
          <p:nvPr/>
        </p:nvGrpSpPr>
        <p:grpSpPr>
          <a:xfrm>
            <a:off x="3311195" y="4250302"/>
            <a:ext cx="353010" cy="353010"/>
            <a:chOff x="491024" y="1957104"/>
            <a:chExt cx="193022" cy="193022"/>
          </a:xfrm>
        </p:grpSpPr>
        <p:sp>
          <p:nvSpPr>
            <p:cNvPr id="24" name="Oval 23">
              <a:extLst>
                <a:ext uri="{FF2B5EF4-FFF2-40B4-BE49-F238E27FC236}">
                  <a16:creationId xmlns:a16="http://schemas.microsoft.com/office/drawing/2014/main" id="{05612CB2-C5B6-4B02-B4D9-DA581F1FB084}"/>
                </a:ext>
              </a:extLst>
            </p:cNvPr>
            <p:cNvSpPr/>
            <p:nvPr/>
          </p:nvSpPr>
          <p:spPr bwMode="auto">
            <a:xfrm>
              <a:off x="491024" y="1957104"/>
              <a:ext cx="193022" cy="193022"/>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25" name="Oval 24">
              <a:extLst>
                <a:ext uri="{FF2B5EF4-FFF2-40B4-BE49-F238E27FC236}">
                  <a16:creationId xmlns:a16="http://schemas.microsoft.com/office/drawing/2014/main" id="{EE56C081-429F-46BB-9445-98F19AE3918F}"/>
                </a:ext>
              </a:extLst>
            </p:cNvPr>
            <p:cNvSpPr/>
            <p:nvPr/>
          </p:nvSpPr>
          <p:spPr bwMode="auto">
            <a:xfrm>
              <a:off x="536125" y="2002205"/>
              <a:ext cx="102820" cy="102820"/>
            </a:xfrm>
            <a:prstGeom prst="ellipse">
              <a:avLst/>
            </a:prstGeom>
            <a:solidFill>
              <a:schemeClr val="bg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pSp>
      <p:sp>
        <p:nvSpPr>
          <p:cNvPr id="36" name="Rectangle 35">
            <a:extLst>
              <a:ext uri="{FF2B5EF4-FFF2-40B4-BE49-F238E27FC236}">
                <a16:creationId xmlns:a16="http://schemas.microsoft.com/office/drawing/2014/main" id="{F63FD521-347E-449B-BC52-17FF644BB35A}"/>
              </a:ext>
            </a:extLst>
          </p:cNvPr>
          <p:cNvSpPr/>
          <p:nvPr/>
        </p:nvSpPr>
        <p:spPr>
          <a:xfrm>
            <a:off x="3183038" y="5249595"/>
            <a:ext cx="9008962" cy="500965"/>
          </a:xfrm>
          <a:prstGeom prst="rect">
            <a:avLst/>
          </a:prstGeom>
          <a:solidFill>
            <a:schemeClr val="bg1">
              <a:lumMod val="95000"/>
            </a:schemeClr>
          </a:solidFill>
        </p:spPr>
        <p:txBody>
          <a:bodyPr anchor="ctr">
            <a:noAutofit/>
          </a:bodyPr>
          <a:lstStyle/>
          <a:p>
            <a:pPr algn="ctr" rtl="0"/>
            <a:r>
              <a:rPr lang="fr-fr" b="0" i="0" u="none" baseline="0" dirty="0">
                <a:solidFill>
                  <a:schemeClr val="tx2"/>
                </a:solidFill>
                <a:latin typeface="+mj-lt"/>
              </a:rPr>
              <a:t>Contactez votre partenaire Microsoft pour poursuivre la conversation</a:t>
            </a:r>
            <a:endParaRPr lang="fr-fr" b="0" i="0" u="none" baseline="0" dirty="0">
              <a:solidFill>
                <a:schemeClr val="tx2"/>
              </a:solidFill>
              <a:latin typeface="+mj-lt"/>
              <a:cs typeface="Segoe UI Semibold"/>
            </a:endParaRPr>
          </a:p>
        </p:txBody>
      </p:sp>
    </p:spTree>
    <p:extLst>
      <p:ext uri="{BB962C8B-B14F-4D97-AF65-F5344CB8AC3E}">
        <p14:creationId xmlns:p14="http://schemas.microsoft.com/office/powerpoint/2010/main" val="2356691498"/>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White Template" id="{7A78AAC2-A856-4A12-ABCB-2B4BC361156F}" vid="{5EA4A8C5-E7D8-4D70-8339-F150118C80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3068A6C218A84EB3BCF7C8CFE1E1AE" ma:contentTypeVersion="2" ma:contentTypeDescription="Create a new document." ma:contentTypeScope="" ma:versionID="81ea28bfc79a259f7d28cdaed25ea2ba">
  <xsd:schema xmlns:xsd="http://www.w3.org/2001/XMLSchema" xmlns:xs="http://www.w3.org/2001/XMLSchema" xmlns:p="http://schemas.microsoft.com/office/2006/metadata/properties" xmlns:ns2="8c85394a-6465-40d3-821b-4062e5603454" targetNamespace="http://schemas.microsoft.com/office/2006/metadata/properties" ma:root="true" ma:fieldsID="0c13559da588b8fea89d19c009ea6732" ns2:_="">
    <xsd:import namespace="8c85394a-6465-40d3-821b-4062e560345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85394a-6465-40d3-821b-4062e56034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E7135B-446E-4240-803B-C2CC64C7E710}"/>
</file>

<file path=customXml/itemProps2.xml><?xml version="1.0" encoding="utf-8"?>
<ds:datastoreItem xmlns:ds="http://schemas.openxmlformats.org/officeDocument/2006/customXml" ds:itemID="{5A13C033-35F8-440A-AD5F-04FF1C21662D}">
  <ds:schemaRefs>
    <ds:schemaRef ds:uri="7a20bb1a-2526-436b-a0aa-406322af6dc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c1a6c9c-f016-4857-bf43-21b252e701d9"/>
    <ds:schemaRef ds:uri="http://www.w3.org/XML/1998/namespace"/>
    <ds:schemaRef ds:uri="http://purl.org/dc/dcmitype/"/>
  </ds:schemaRefs>
</ds:datastoreItem>
</file>

<file path=customXml/itemProps3.xml><?xml version="1.0" encoding="utf-8"?>
<ds:datastoreItem xmlns:ds="http://schemas.openxmlformats.org/officeDocument/2006/customXml" ds:itemID="{89D1474C-F3EF-4836-AEE3-7FDBFEA27F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637</TotalTime>
  <Words>1464</Words>
  <Application>Microsoft Office PowerPoint</Application>
  <PresentationFormat>Widescreen</PresentationFormat>
  <Paragraphs>76</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White Template</vt:lpstr>
      <vt:lpstr>Surface et appareils partenaires</vt:lpstr>
      <vt:lpstr>L’environnement de travail moderne évolue</vt:lpstr>
      <vt:lpstr>Transformer la productivité de l’entreprise en sécurisant le travail à distance</vt:lpstr>
      <vt:lpstr>Remplir votre mission où que vous soyez et dans les meilleures conditions</vt:lpstr>
      <vt:lpstr>Communiquer avec vos équipes pour collaborer n’importe où</vt:lpstr>
      <vt:lpstr>Déployer, gérer et préserver la sécurité partout</vt:lpstr>
      <vt:lpstr>En savoir plus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Mary Pyngrope [Chillibreeze]</dc:creator>
  <cp:lastModifiedBy>Uraitip Attachotsakda</cp:lastModifiedBy>
  <cp:revision>142</cp:revision>
  <dcterms:created xsi:type="dcterms:W3CDTF">2020-05-28T21:15:17Z</dcterms:created>
  <dcterms:modified xsi:type="dcterms:W3CDTF">2020-07-29T22:38:53Z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0x010100A03068A6C218A84EB3BCF7C8CFE1E1AE</vt:lpwstr>
  </property>
</Properties>
</file>