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00" r:id="rId4"/>
  </p:sldMasterIdLst>
  <p:notesMasterIdLst>
    <p:notesMasterId r:id="rId10"/>
  </p:notesMasterIdLst>
  <p:sldIdLst>
    <p:sldId id="1704" r:id="rId5"/>
    <p:sldId id="1699" r:id="rId6"/>
    <p:sldId id="1700" r:id="rId7"/>
    <p:sldId id="1701" r:id="rId8"/>
    <p:sldId id="1702" r:id="rId9"/>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Barnum" initials="DB" lastIdx="7" clrIdx="0">
    <p:extLst>
      <p:ext uri="{19B8F6BF-5375-455C-9EA6-DF929625EA0E}">
        <p15:presenceInfo xmlns:p15="http://schemas.microsoft.com/office/powerpoint/2012/main" userId="S::danielleb@audienz.com::26cca7e4-4818-41c5-86e0-4bd2001cdc77" providerId="AD"/>
      </p:ext>
    </p:extLst>
  </p:cmAuthor>
  <p:cmAuthor id="2" name="Kathryn Courtney" initials="KC" lastIdx="13" clrIdx="1">
    <p:extLst>
      <p:ext uri="{19B8F6BF-5375-455C-9EA6-DF929625EA0E}">
        <p15:presenceInfo xmlns:p15="http://schemas.microsoft.com/office/powerpoint/2012/main" userId="Kathryn Courtney" providerId="None"/>
      </p:ext>
    </p:extLst>
  </p:cmAuthor>
  <p:cmAuthor id="3" name="Quincy Kosena" initials="QK" lastIdx="5" clrIdx="2">
    <p:extLst>
      <p:ext uri="{19B8F6BF-5375-455C-9EA6-DF929625EA0E}">
        <p15:presenceInfo xmlns:p15="http://schemas.microsoft.com/office/powerpoint/2012/main" userId="S::quincy@audienz.com::34552e9c-390f-40b5-8a42-f626db2682ad" providerId="AD"/>
      </p:ext>
    </p:extLst>
  </p:cmAuthor>
  <p:cmAuthor id="4" name="Kathryn Courtney" initials="KC [2]" lastIdx="1" clrIdx="3">
    <p:extLst>
      <p:ext uri="{19B8F6BF-5375-455C-9EA6-DF929625EA0E}">
        <p15:presenceInfo xmlns:p15="http://schemas.microsoft.com/office/powerpoint/2012/main" userId="S::kathryn@audienz.com::47f03cbe-3182-49c3-8a15-72d4a7c4d1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86D8"/>
    <a:srgbClr val="334869"/>
    <a:srgbClr val="FFFFFF"/>
    <a:srgbClr val="88CBFF"/>
    <a:srgbClr val="4CB1FF"/>
    <a:srgbClr val="0078D4"/>
    <a:srgbClr val="243A5E"/>
    <a:srgbClr val="3A4E6E"/>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A930B4-B000-FFF2-DCCA-585DEB0F823C}" v="112" dt="2020-07-29T23:49:27.815"/>
    <p1510:client id="{F127AF4A-6063-4976-8D8E-59F713A96CB0}" v="238" dt="2020-07-01T13:26:00.9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9" autoAdjust="0"/>
    <p:restoredTop sz="94110" autoAdjust="0"/>
  </p:normalViewPr>
  <p:slideViewPr>
    <p:cSldViewPr snapToGrid="0">
      <p:cViewPr varScale="1">
        <p:scale>
          <a:sx n="86" d="100"/>
          <a:sy n="86" d="100"/>
        </p:scale>
        <p:origin x="714" y="90"/>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Courtney" userId="47f03cbe-3182-49c3-8a15-72d4a7c4d181" providerId="ADAL" clId="{F127AF4A-6063-4976-8D8E-59F713A96CB0}"/>
    <pc:docChg chg="modSld">
      <pc:chgData name="Kathryn Courtney" userId="47f03cbe-3182-49c3-8a15-72d4a7c4d181" providerId="ADAL" clId="{F127AF4A-6063-4976-8D8E-59F713A96CB0}" dt="2020-07-01T13:26:00.915" v="0"/>
      <pc:docMkLst>
        <pc:docMk/>
      </pc:docMkLst>
      <pc:sldChg chg="delCm">
        <pc:chgData name="Kathryn Courtney" userId="47f03cbe-3182-49c3-8a15-72d4a7c4d181" providerId="ADAL" clId="{F127AF4A-6063-4976-8D8E-59F713A96CB0}" dt="2020-07-01T13:26:00.915" v="0"/>
        <pc:sldMkLst>
          <pc:docMk/>
          <pc:sldMk cId="755907316" sldId="1704"/>
        </pc:sldMkLst>
      </pc:sldChg>
    </pc:docChg>
  </pc:docChgLst>
  <pc:docChgLst>
    <pc:chgData name="Kathryn Courtney" userId="47f03cbe-3182-49c3-8a15-72d4a7c4d181" providerId="ADAL" clId="{A2E648B2-9864-4E7B-BF55-7E4D9E4A7AD4}"/>
    <pc:docChg chg="addSld delSld modSld sldOrd">
      <pc:chgData name="Kathryn Courtney" userId="47f03cbe-3182-49c3-8a15-72d4a7c4d181" providerId="ADAL" clId="{A2E648B2-9864-4E7B-BF55-7E4D9E4A7AD4}" dt="2020-06-28T01:09:59.973" v="235"/>
      <pc:docMkLst>
        <pc:docMk/>
      </pc:docMkLst>
      <pc:sldChg chg="modSp">
        <pc:chgData name="Kathryn Courtney" userId="47f03cbe-3182-49c3-8a15-72d4a7c4d181" providerId="ADAL" clId="{A2E648B2-9864-4E7B-BF55-7E4D9E4A7AD4}" dt="2020-06-28T00:59:55.733" v="42" actId="20577"/>
        <pc:sldMkLst>
          <pc:docMk/>
          <pc:sldMk cId="3377510409" sldId="1699"/>
        </pc:sldMkLst>
        <pc:spChg chg="mod">
          <ac:chgData name="Kathryn Courtney" userId="47f03cbe-3182-49c3-8a15-72d4a7c4d181" providerId="ADAL" clId="{A2E648B2-9864-4E7B-BF55-7E4D9E4A7AD4}" dt="2020-06-28T00:59:29.150" v="32" actId="20577"/>
          <ac:spMkLst>
            <pc:docMk/>
            <pc:sldMk cId="3377510409" sldId="1699"/>
            <ac:spMk id="5" creationId="{3604ABDD-A406-4271-8BE6-AF25656291F7}"/>
          </ac:spMkLst>
        </pc:spChg>
        <pc:spChg chg="mod">
          <ac:chgData name="Kathryn Courtney" userId="47f03cbe-3182-49c3-8a15-72d4a7c4d181" providerId="ADAL" clId="{A2E648B2-9864-4E7B-BF55-7E4D9E4A7AD4}" dt="2020-06-28T00:59:55.733" v="42" actId="20577"/>
          <ac:spMkLst>
            <pc:docMk/>
            <pc:sldMk cId="3377510409" sldId="1699"/>
            <ac:spMk id="7" creationId="{9DD0D0E8-F760-4337-B4FA-EC699F1379F0}"/>
          </ac:spMkLst>
        </pc:spChg>
      </pc:sldChg>
      <pc:sldChg chg="modSp addCm modCm">
        <pc:chgData name="Kathryn Courtney" userId="47f03cbe-3182-49c3-8a15-72d4a7c4d181" providerId="ADAL" clId="{A2E648B2-9864-4E7B-BF55-7E4D9E4A7AD4}" dt="2020-06-28T01:09:59.973" v="235"/>
        <pc:sldMkLst>
          <pc:docMk/>
          <pc:sldMk cId="627272197" sldId="1700"/>
        </pc:sldMkLst>
        <pc:spChg chg="mod">
          <ac:chgData name="Kathryn Courtney" userId="47f03cbe-3182-49c3-8a15-72d4a7c4d181" providerId="ADAL" clId="{A2E648B2-9864-4E7B-BF55-7E4D9E4A7AD4}" dt="2020-06-28T01:00:31.306" v="69" actId="20577"/>
          <ac:spMkLst>
            <pc:docMk/>
            <pc:sldMk cId="627272197" sldId="1700"/>
            <ac:spMk id="2" creationId="{73F0693B-FA6D-45DE-9A34-7919B2A20B30}"/>
          </ac:spMkLst>
        </pc:spChg>
        <pc:spChg chg="mod">
          <ac:chgData name="Kathryn Courtney" userId="47f03cbe-3182-49c3-8a15-72d4a7c4d181" providerId="ADAL" clId="{A2E648B2-9864-4E7B-BF55-7E4D9E4A7AD4}" dt="2020-06-28T01:08:07.106" v="233" actId="1035"/>
          <ac:spMkLst>
            <pc:docMk/>
            <pc:sldMk cId="627272197" sldId="1700"/>
            <ac:spMk id="4" creationId="{84C2F0A9-3387-4F67-B0B0-3F4B5C1556E6}"/>
          </ac:spMkLst>
        </pc:spChg>
        <pc:spChg chg="mod">
          <ac:chgData name="Kathryn Courtney" userId="47f03cbe-3182-49c3-8a15-72d4a7c4d181" providerId="ADAL" clId="{A2E648B2-9864-4E7B-BF55-7E4D9E4A7AD4}" dt="2020-06-28T01:08:07.106" v="233" actId="1035"/>
          <ac:spMkLst>
            <pc:docMk/>
            <pc:sldMk cId="627272197" sldId="1700"/>
            <ac:spMk id="5" creationId="{05CCDBBD-E9E2-4BB5-A229-4ED4BF454981}"/>
          </ac:spMkLst>
        </pc:spChg>
        <pc:spChg chg="mod">
          <ac:chgData name="Kathryn Courtney" userId="47f03cbe-3182-49c3-8a15-72d4a7c4d181" providerId="ADAL" clId="{A2E648B2-9864-4E7B-BF55-7E4D9E4A7AD4}" dt="2020-06-28T01:08:07.106" v="233" actId="1035"/>
          <ac:spMkLst>
            <pc:docMk/>
            <pc:sldMk cId="627272197" sldId="1700"/>
            <ac:spMk id="7" creationId="{5BFD8A3D-4224-4DE7-8CD1-087427B1E045}"/>
          </ac:spMkLst>
        </pc:spChg>
        <pc:spChg chg="mod">
          <ac:chgData name="Kathryn Courtney" userId="47f03cbe-3182-49c3-8a15-72d4a7c4d181" providerId="ADAL" clId="{A2E648B2-9864-4E7B-BF55-7E4D9E4A7AD4}" dt="2020-06-28T01:08:07.106" v="233" actId="1035"/>
          <ac:spMkLst>
            <pc:docMk/>
            <pc:sldMk cId="627272197" sldId="1700"/>
            <ac:spMk id="15" creationId="{BC332234-FFCE-4A21-B304-787AF7621BA8}"/>
          </ac:spMkLst>
        </pc:spChg>
        <pc:spChg chg="mod">
          <ac:chgData name="Kathryn Courtney" userId="47f03cbe-3182-49c3-8a15-72d4a7c4d181" providerId="ADAL" clId="{A2E648B2-9864-4E7B-BF55-7E4D9E4A7AD4}" dt="2020-06-28T01:07:58.784" v="228" actId="14100"/>
          <ac:spMkLst>
            <pc:docMk/>
            <pc:sldMk cId="627272197" sldId="1700"/>
            <ac:spMk id="34" creationId="{867897CE-32E4-4054-90BF-07DD2E84DF10}"/>
          </ac:spMkLst>
        </pc:spChg>
        <pc:spChg chg="mod">
          <ac:chgData name="Kathryn Courtney" userId="47f03cbe-3182-49c3-8a15-72d4a7c4d181" providerId="ADAL" clId="{A2E648B2-9864-4E7B-BF55-7E4D9E4A7AD4}" dt="2020-06-28T01:08:07.106" v="233" actId="1035"/>
          <ac:spMkLst>
            <pc:docMk/>
            <pc:sldMk cId="627272197" sldId="1700"/>
            <ac:spMk id="39" creationId="{21CBE66F-5C00-48A5-BE89-ECB17B683E03}"/>
          </ac:spMkLst>
        </pc:spChg>
        <pc:spChg chg="mod">
          <ac:chgData name="Kathryn Courtney" userId="47f03cbe-3182-49c3-8a15-72d4a7c4d181" providerId="ADAL" clId="{A2E648B2-9864-4E7B-BF55-7E4D9E4A7AD4}" dt="2020-06-28T01:08:07.106" v="233" actId="1035"/>
          <ac:spMkLst>
            <pc:docMk/>
            <pc:sldMk cId="627272197" sldId="1700"/>
            <ac:spMk id="40" creationId="{272902DE-0BF3-46DE-A2C6-C57D37DEA499}"/>
          </ac:spMkLst>
        </pc:spChg>
        <pc:spChg chg="mod">
          <ac:chgData name="Kathryn Courtney" userId="47f03cbe-3182-49c3-8a15-72d4a7c4d181" providerId="ADAL" clId="{A2E648B2-9864-4E7B-BF55-7E4D9E4A7AD4}" dt="2020-06-28T01:08:07.106" v="233" actId="1035"/>
          <ac:spMkLst>
            <pc:docMk/>
            <pc:sldMk cId="627272197" sldId="1700"/>
            <ac:spMk id="41" creationId="{4CDDFB03-42D1-4F1F-8362-590225AD3F05}"/>
          </ac:spMkLst>
        </pc:spChg>
        <pc:spChg chg="mod">
          <ac:chgData name="Kathryn Courtney" userId="47f03cbe-3182-49c3-8a15-72d4a7c4d181" providerId="ADAL" clId="{A2E648B2-9864-4E7B-BF55-7E4D9E4A7AD4}" dt="2020-06-28T01:08:07.106" v="233" actId="1035"/>
          <ac:spMkLst>
            <pc:docMk/>
            <pc:sldMk cId="627272197" sldId="1700"/>
            <ac:spMk id="42" creationId="{8BCB6E5D-FE9C-40DB-BF24-3B1319256C37}"/>
          </ac:spMkLst>
        </pc:spChg>
        <pc:spChg chg="mod">
          <ac:chgData name="Kathryn Courtney" userId="47f03cbe-3182-49c3-8a15-72d4a7c4d181" providerId="ADAL" clId="{A2E648B2-9864-4E7B-BF55-7E4D9E4A7AD4}" dt="2020-06-28T01:08:07.106" v="233" actId="1035"/>
          <ac:spMkLst>
            <pc:docMk/>
            <pc:sldMk cId="627272197" sldId="1700"/>
            <ac:spMk id="46" creationId="{3D503679-B473-44BA-97A6-4A5DD27A7CF0}"/>
          </ac:spMkLst>
        </pc:spChg>
        <pc:spChg chg="mod">
          <ac:chgData name="Kathryn Courtney" userId="47f03cbe-3182-49c3-8a15-72d4a7c4d181" providerId="ADAL" clId="{A2E648B2-9864-4E7B-BF55-7E4D9E4A7AD4}" dt="2020-06-28T01:08:07.106" v="233" actId="1035"/>
          <ac:spMkLst>
            <pc:docMk/>
            <pc:sldMk cId="627272197" sldId="1700"/>
            <ac:spMk id="47" creationId="{6572496E-A3F3-4F58-AC94-EEB86AD4D656}"/>
          </ac:spMkLst>
        </pc:spChg>
        <pc:spChg chg="mod">
          <ac:chgData name="Kathryn Courtney" userId="47f03cbe-3182-49c3-8a15-72d4a7c4d181" providerId="ADAL" clId="{A2E648B2-9864-4E7B-BF55-7E4D9E4A7AD4}" dt="2020-06-28T01:08:07.106" v="233" actId="1035"/>
          <ac:spMkLst>
            <pc:docMk/>
            <pc:sldMk cId="627272197" sldId="1700"/>
            <ac:spMk id="48" creationId="{CF80684B-D001-4175-9F6F-50B25BEFBA45}"/>
          </ac:spMkLst>
        </pc:spChg>
        <pc:spChg chg="mod">
          <ac:chgData name="Kathryn Courtney" userId="47f03cbe-3182-49c3-8a15-72d4a7c4d181" providerId="ADAL" clId="{A2E648B2-9864-4E7B-BF55-7E4D9E4A7AD4}" dt="2020-06-28T01:08:07.106" v="233" actId="1035"/>
          <ac:spMkLst>
            <pc:docMk/>
            <pc:sldMk cId="627272197" sldId="1700"/>
            <ac:spMk id="49" creationId="{7A9DD68D-F3B9-435B-A6A1-9730CA668937}"/>
          </ac:spMkLst>
        </pc:spChg>
        <pc:spChg chg="mod">
          <ac:chgData name="Kathryn Courtney" userId="47f03cbe-3182-49c3-8a15-72d4a7c4d181" providerId="ADAL" clId="{A2E648B2-9864-4E7B-BF55-7E4D9E4A7AD4}" dt="2020-06-28T01:08:07.106" v="233" actId="1035"/>
          <ac:spMkLst>
            <pc:docMk/>
            <pc:sldMk cId="627272197" sldId="1700"/>
            <ac:spMk id="50" creationId="{34F452AD-9A04-4046-BE54-FDA0D288F5ED}"/>
          </ac:spMkLst>
        </pc:spChg>
        <pc:spChg chg="mod">
          <ac:chgData name="Kathryn Courtney" userId="47f03cbe-3182-49c3-8a15-72d4a7c4d181" providerId="ADAL" clId="{A2E648B2-9864-4E7B-BF55-7E4D9E4A7AD4}" dt="2020-06-28T01:08:07.106" v="233" actId="1035"/>
          <ac:spMkLst>
            <pc:docMk/>
            <pc:sldMk cId="627272197" sldId="1700"/>
            <ac:spMk id="52" creationId="{B72628ED-3740-4A63-AB3A-15CEB9CE3F1D}"/>
          </ac:spMkLst>
        </pc:spChg>
        <pc:spChg chg="mod">
          <ac:chgData name="Kathryn Courtney" userId="47f03cbe-3182-49c3-8a15-72d4a7c4d181" providerId="ADAL" clId="{A2E648B2-9864-4E7B-BF55-7E4D9E4A7AD4}" dt="2020-06-28T01:08:07.106" v="233" actId="1035"/>
          <ac:spMkLst>
            <pc:docMk/>
            <pc:sldMk cId="627272197" sldId="1700"/>
            <ac:spMk id="53" creationId="{A23990D8-7F07-477D-B406-62B68C3A73A9}"/>
          </ac:spMkLst>
        </pc:spChg>
        <pc:spChg chg="mod">
          <ac:chgData name="Kathryn Courtney" userId="47f03cbe-3182-49c3-8a15-72d4a7c4d181" providerId="ADAL" clId="{A2E648B2-9864-4E7B-BF55-7E4D9E4A7AD4}" dt="2020-06-28T01:08:07.106" v="233" actId="1035"/>
          <ac:spMkLst>
            <pc:docMk/>
            <pc:sldMk cId="627272197" sldId="1700"/>
            <ac:spMk id="55" creationId="{3038D780-34DF-4168-AD06-9A776C1BFEC7}"/>
          </ac:spMkLst>
        </pc:spChg>
        <pc:spChg chg="mod">
          <ac:chgData name="Kathryn Courtney" userId="47f03cbe-3182-49c3-8a15-72d4a7c4d181" providerId="ADAL" clId="{A2E648B2-9864-4E7B-BF55-7E4D9E4A7AD4}" dt="2020-06-28T01:08:07.106" v="233" actId="1035"/>
          <ac:spMkLst>
            <pc:docMk/>
            <pc:sldMk cId="627272197" sldId="1700"/>
            <ac:spMk id="57" creationId="{C8630547-DC09-42B7-A947-2E7D263E2CFB}"/>
          </ac:spMkLst>
        </pc:spChg>
        <pc:spChg chg="mod">
          <ac:chgData name="Kathryn Courtney" userId="47f03cbe-3182-49c3-8a15-72d4a7c4d181" providerId="ADAL" clId="{A2E648B2-9864-4E7B-BF55-7E4D9E4A7AD4}" dt="2020-06-28T01:08:07.106" v="233" actId="1035"/>
          <ac:spMkLst>
            <pc:docMk/>
            <pc:sldMk cId="627272197" sldId="1700"/>
            <ac:spMk id="81" creationId="{22655957-A754-4430-9A17-725AB98753D3}"/>
          </ac:spMkLst>
        </pc:spChg>
        <pc:spChg chg="mod">
          <ac:chgData name="Kathryn Courtney" userId="47f03cbe-3182-49c3-8a15-72d4a7c4d181" providerId="ADAL" clId="{A2E648B2-9864-4E7B-BF55-7E4D9E4A7AD4}" dt="2020-06-28T01:08:07.106" v="233" actId="1035"/>
          <ac:spMkLst>
            <pc:docMk/>
            <pc:sldMk cId="627272197" sldId="1700"/>
            <ac:spMk id="82" creationId="{A700A8AB-CD3F-4D3B-A825-99DA3483AC6F}"/>
          </ac:spMkLst>
        </pc:spChg>
        <pc:spChg chg="mod">
          <ac:chgData name="Kathryn Courtney" userId="47f03cbe-3182-49c3-8a15-72d4a7c4d181" providerId="ADAL" clId="{A2E648B2-9864-4E7B-BF55-7E4D9E4A7AD4}" dt="2020-06-28T01:08:07.106" v="233" actId="1035"/>
          <ac:spMkLst>
            <pc:docMk/>
            <pc:sldMk cId="627272197" sldId="1700"/>
            <ac:spMk id="83" creationId="{1D3250FF-1E13-453A-862F-92F51B99F0F5}"/>
          </ac:spMkLst>
        </pc:spChg>
        <pc:spChg chg="mod">
          <ac:chgData name="Kathryn Courtney" userId="47f03cbe-3182-49c3-8a15-72d4a7c4d181" providerId="ADAL" clId="{A2E648B2-9864-4E7B-BF55-7E4D9E4A7AD4}" dt="2020-06-28T01:08:07.106" v="233" actId="1035"/>
          <ac:spMkLst>
            <pc:docMk/>
            <pc:sldMk cId="627272197" sldId="1700"/>
            <ac:spMk id="86" creationId="{CE0EC7A0-1FC0-46D2-BE28-0B961E2D40AF}"/>
          </ac:spMkLst>
        </pc:spChg>
        <pc:spChg chg="mod">
          <ac:chgData name="Kathryn Courtney" userId="47f03cbe-3182-49c3-8a15-72d4a7c4d181" providerId="ADAL" clId="{A2E648B2-9864-4E7B-BF55-7E4D9E4A7AD4}" dt="2020-06-28T01:08:07.106" v="233" actId="1035"/>
          <ac:spMkLst>
            <pc:docMk/>
            <pc:sldMk cId="627272197" sldId="1700"/>
            <ac:spMk id="87" creationId="{90494FF7-B7B5-4825-A8A0-4A1A5496C673}"/>
          </ac:spMkLst>
        </pc:spChg>
        <pc:spChg chg="mod">
          <ac:chgData name="Kathryn Courtney" userId="47f03cbe-3182-49c3-8a15-72d4a7c4d181" providerId="ADAL" clId="{A2E648B2-9864-4E7B-BF55-7E4D9E4A7AD4}" dt="2020-06-28T01:08:07.106" v="233" actId="1035"/>
          <ac:spMkLst>
            <pc:docMk/>
            <pc:sldMk cId="627272197" sldId="1700"/>
            <ac:spMk id="88" creationId="{EDB14C4B-79D3-481A-98F1-D2D98847CF32}"/>
          </ac:spMkLst>
        </pc:spChg>
        <pc:spChg chg="mod">
          <ac:chgData name="Kathryn Courtney" userId="47f03cbe-3182-49c3-8a15-72d4a7c4d181" providerId="ADAL" clId="{A2E648B2-9864-4E7B-BF55-7E4D9E4A7AD4}" dt="2020-06-28T01:08:07.106" v="233" actId="1035"/>
          <ac:spMkLst>
            <pc:docMk/>
            <pc:sldMk cId="627272197" sldId="1700"/>
            <ac:spMk id="89" creationId="{55A709BE-F499-448D-91A6-9855C49ED936}"/>
          </ac:spMkLst>
        </pc:spChg>
      </pc:sldChg>
      <pc:sldChg chg="modSp">
        <pc:chgData name="Kathryn Courtney" userId="47f03cbe-3182-49c3-8a15-72d4a7c4d181" providerId="ADAL" clId="{A2E648B2-9864-4E7B-BF55-7E4D9E4A7AD4}" dt="2020-06-28T01:01:44.928" v="131" actId="20577"/>
        <pc:sldMkLst>
          <pc:docMk/>
          <pc:sldMk cId="621605662" sldId="1701"/>
        </pc:sldMkLst>
        <pc:spChg chg="mod">
          <ac:chgData name="Kathryn Courtney" userId="47f03cbe-3182-49c3-8a15-72d4a7c4d181" providerId="ADAL" clId="{A2E648B2-9864-4E7B-BF55-7E4D9E4A7AD4}" dt="2020-06-28T01:00:57.753" v="96" actId="20577"/>
          <ac:spMkLst>
            <pc:docMk/>
            <pc:sldMk cId="621605662" sldId="1701"/>
            <ac:spMk id="2" creationId="{73F0693B-FA6D-45DE-9A34-7919B2A20B30}"/>
          </ac:spMkLst>
        </pc:spChg>
        <pc:spChg chg="mod">
          <ac:chgData name="Kathryn Courtney" userId="47f03cbe-3182-49c3-8a15-72d4a7c4d181" providerId="ADAL" clId="{A2E648B2-9864-4E7B-BF55-7E4D9E4A7AD4}" dt="2020-06-28T01:01:28.254" v="122" actId="1076"/>
          <ac:spMkLst>
            <pc:docMk/>
            <pc:sldMk cId="621605662" sldId="1701"/>
            <ac:spMk id="44" creationId="{9E1D76A8-424E-4E2B-8C8D-149E20104E14}"/>
          </ac:spMkLst>
        </pc:spChg>
        <pc:spChg chg="mod">
          <ac:chgData name="Kathryn Courtney" userId="47f03cbe-3182-49c3-8a15-72d4a7c4d181" providerId="ADAL" clId="{A2E648B2-9864-4E7B-BF55-7E4D9E4A7AD4}" dt="2020-06-28T01:01:35.821" v="123" actId="113"/>
          <ac:spMkLst>
            <pc:docMk/>
            <pc:sldMk cId="621605662" sldId="1701"/>
            <ac:spMk id="45" creationId="{FB14F9C3-8999-45F7-B910-5340728F1C39}"/>
          </ac:spMkLst>
        </pc:spChg>
        <pc:spChg chg="mod">
          <ac:chgData name="Kathryn Courtney" userId="47f03cbe-3182-49c3-8a15-72d4a7c4d181" providerId="ADAL" clId="{A2E648B2-9864-4E7B-BF55-7E4D9E4A7AD4}" dt="2020-06-28T01:01:44.928" v="131" actId="20577"/>
          <ac:spMkLst>
            <pc:docMk/>
            <pc:sldMk cId="621605662" sldId="1701"/>
            <ac:spMk id="61" creationId="{8B90C1F4-CD20-461B-8F46-7F097D39D198}"/>
          </ac:spMkLst>
        </pc:spChg>
      </pc:sldChg>
      <pc:sldChg chg="modSp">
        <pc:chgData name="Kathryn Courtney" userId="47f03cbe-3182-49c3-8a15-72d4a7c4d181" providerId="ADAL" clId="{A2E648B2-9864-4E7B-BF55-7E4D9E4A7AD4}" dt="2020-06-28T01:04:03.578" v="175" actId="14100"/>
        <pc:sldMkLst>
          <pc:docMk/>
          <pc:sldMk cId="3017161918" sldId="1702"/>
        </pc:sldMkLst>
        <pc:spChg chg="mod">
          <ac:chgData name="Kathryn Courtney" userId="47f03cbe-3182-49c3-8a15-72d4a7c4d181" providerId="ADAL" clId="{A2E648B2-9864-4E7B-BF55-7E4D9E4A7AD4}" dt="2020-06-28T01:02:00.796" v="162" actId="20577"/>
          <ac:spMkLst>
            <pc:docMk/>
            <pc:sldMk cId="3017161918" sldId="1702"/>
            <ac:spMk id="2" creationId="{8A9E6849-9BBF-4EA6-BAE3-7852852EAC57}"/>
          </ac:spMkLst>
        </pc:spChg>
        <pc:spChg chg="mod">
          <ac:chgData name="Kathryn Courtney" userId="47f03cbe-3182-49c3-8a15-72d4a7c4d181" providerId="ADAL" clId="{A2E648B2-9864-4E7B-BF55-7E4D9E4A7AD4}" dt="2020-06-28T01:03:12.058" v="169" actId="404"/>
          <ac:spMkLst>
            <pc:docMk/>
            <pc:sldMk cId="3017161918" sldId="1702"/>
            <ac:spMk id="10" creationId="{6EEB6BE5-7639-43B8-BF7C-3F7622D5125B}"/>
          </ac:spMkLst>
        </pc:spChg>
        <pc:spChg chg="mod">
          <ac:chgData name="Kathryn Courtney" userId="47f03cbe-3182-49c3-8a15-72d4a7c4d181" providerId="ADAL" clId="{A2E648B2-9864-4E7B-BF55-7E4D9E4A7AD4}" dt="2020-06-28T01:03:12.058" v="169" actId="404"/>
          <ac:spMkLst>
            <pc:docMk/>
            <pc:sldMk cId="3017161918" sldId="1702"/>
            <ac:spMk id="12" creationId="{39D9FE82-71A5-46F6-9C11-7476B11E3AC7}"/>
          </ac:spMkLst>
        </pc:spChg>
        <pc:spChg chg="mod">
          <ac:chgData name="Kathryn Courtney" userId="47f03cbe-3182-49c3-8a15-72d4a7c4d181" providerId="ADAL" clId="{A2E648B2-9864-4E7B-BF55-7E4D9E4A7AD4}" dt="2020-06-28T01:03:12.058" v="169" actId="404"/>
          <ac:spMkLst>
            <pc:docMk/>
            <pc:sldMk cId="3017161918" sldId="1702"/>
            <ac:spMk id="13" creationId="{F9749128-F9E5-46AC-A082-CC55BF51B88C}"/>
          </ac:spMkLst>
        </pc:spChg>
        <pc:spChg chg="mod">
          <ac:chgData name="Kathryn Courtney" userId="47f03cbe-3182-49c3-8a15-72d4a7c4d181" providerId="ADAL" clId="{A2E648B2-9864-4E7B-BF55-7E4D9E4A7AD4}" dt="2020-06-28T01:03:12.058" v="169" actId="404"/>
          <ac:spMkLst>
            <pc:docMk/>
            <pc:sldMk cId="3017161918" sldId="1702"/>
            <ac:spMk id="14" creationId="{7AEEF989-2EF3-4C0F-8604-961E5D01CDD5}"/>
          </ac:spMkLst>
        </pc:spChg>
        <pc:spChg chg="mod">
          <ac:chgData name="Kathryn Courtney" userId="47f03cbe-3182-49c3-8a15-72d4a7c4d181" providerId="ADAL" clId="{A2E648B2-9864-4E7B-BF55-7E4D9E4A7AD4}" dt="2020-06-28T01:03:40.782" v="171" actId="404"/>
          <ac:spMkLst>
            <pc:docMk/>
            <pc:sldMk cId="3017161918" sldId="1702"/>
            <ac:spMk id="27" creationId="{D96085D4-2EFC-4D6B-BF5A-D42F0749847E}"/>
          </ac:spMkLst>
        </pc:spChg>
        <pc:spChg chg="mod">
          <ac:chgData name="Kathryn Courtney" userId="47f03cbe-3182-49c3-8a15-72d4a7c4d181" providerId="ADAL" clId="{A2E648B2-9864-4E7B-BF55-7E4D9E4A7AD4}" dt="2020-06-28T01:03:47.299" v="172" actId="404"/>
          <ac:spMkLst>
            <pc:docMk/>
            <pc:sldMk cId="3017161918" sldId="1702"/>
            <ac:spMk id="28" creationId="{5EA6A5E2-F8D1-4D56-932B-A57E51410020}"/>
          </ac:spMkLst>
        </pc:spChg>
        <pc:spChg chg="mod">
          <ac:chgData name="Kathryn Courtney" userId="47f03cbe-3182-49c3-8a15-72d4a7c4d181" providerId="ADAL" clId="{A2E648B2-9864-4E7B-BF55-7E4D9E4A7AD4}" dt="2020-06-28T01:03:51.713" v="173" actId="404"/>
          <ac:spMkLst>
            <pc:docMk/>
            <pc:sldMk cId="3017161918" sldId="1702"/>
            <ac:spMk id="29" creationId="{D69FAE89-26D5-48EF-B3A4-B4E20EEE3F8E}"/>
          </ac:spMkLst>
        </pc:spChg>
        <pc:spChg chg="mod">
          <ac:chgData name="Kathryn Courtney" userId="47f03cbe-3182-49c3-8a15-72d4a7c4d181" providerId="ADAL" clId="{A2E648B2-9864-4E7B-BF55-7E4D9E4A7AD4}" dt="2020-06-28T01:04:03.578" v="175" actId="14100"/>
          <ac:spMkLst>
            <pc:docMk/>
            <pc:sldMk cId="3017161918" sldId="1702"/>
            <ac:spMk id="30" creationId="{56211872-F34D-49D6-AF22-EEE94F9F0D12}"/>
          </ac:spMkLst>
        </pc:spChg>
      </pc:sldChg>
      <pc:sldChg chg="modSp">
        <pc:chgData name="Kathryn Courtney" userId="47f03cbe-3182-49c3-8a15-72d4a7c4d181" providerId="ADAL" clId="{A2E648B2-9864-4E7B-BF55-7E4D9E4A7AD4}" dt="2020-06-28T01:04:27.730" v="192" actId="20577"/>
        <pc:sldMkLst>
          <pc:docMk/>
          <pc:sldMk cId="1920904566" sldId="1703"/>
        </pc:sldMkLst>
        <pc:spChg chg="mod">
          <ac:chgData name="Kathryn Courtney" userId="47f03cbe-3182-49c3-8a15-72d4a7c4d181" providerId="ADAL" clId="{A2E648B2-9864-4E7B-BF55-7E4D9E4A7AD4}" dt="2020-06-28T01:04:27.730" v="192" actId="20577"/>
          <ac:spMkLst>
            <pc:docMk/>
            <pc:sldMk cId="1920904566" sldId="1703"/>
            <ac:spMk id="6" creationId="{8A118F6A-27B2-4488-B182-7F0F9F3AE0B5}"/>
          </ac:spMkLst>
        </pc:spChg>
      </pc:sldChg>
      <pc:sldChg chg="modSp add del ord modCm">
        <pc:chgData name="Kathryn Courtney" userId="47f03cbe-3182-49c3-8a15-72d4a7c4d181" providerId="ADAL" clId="{A2E648B2-9864-4E7B-BF55-7E4D9E4A7AD4}" dt="2020-06-28T01:03:31.054" v="170"/>
        <pc:sldMkLst>
          <pc:docMk/>
          <pc:sldMk cId="755907316" sldId="1704"/>
        </pc:sldMkLst>
        <pc:spChg chg="mod">
          <ac:chgData name="Kathryn Courtney" userId="47f03cbe-3182-49c3-8a15-72d4a7c4d181" providerId="ADAL" clId="{A2E648B2-9864-4E7B-BF55-7E4D9E4A7AD4}" dt="2020-06-28T00:59:06.988" v="11" actId="20577"/>
          <ac:spMkLst>
            <pc:docMk/>
            <pc:sldMk cId="755907316" sldId="1704"/>
            <ac:spMk id="3" creationId="{7DF784D8-4105-42D6-99CE-25A1032F0061}"/>
          </ac:spMkLst>
        </pc:spChg>
      </pc:sldChg>
    </pc:docChg>
  </pc:docChgLst>
  <pc:docChgLst>
    <pc:chgData name="Guest User" userId="S::urn:spo:anon#9037019bdf98992947d73377b8dabc6422bf57e8a97666119183de74bf674d29::" providerId="AD" clId="Web-{AAA930B4-B000-FFF2-DCCA-585DEB0F823C}"/>
    <pc:docChg chg="delSld modSld">
      <pc:chgData name="Guest User" userId="S::urn:spo:anon#9037019bdf98992947d73377b8dabc6422bf57e8a97666119183de74bf674d29::" providerId="AD" clId="Web-{AAA930B4-B000-FFF2-DCCA-585DEB0F823C}" dt="2020-07-29T23:49:27.815" v="111"/>
      <pc:docMkLst>
        <pc:docMk/>
      </pc:docMkLst>
      <pc:sldChg chg="modSp">
        <pc:chgData name="Guest User" userId="S::urn:spo:anon#9037019bdf98992947d73377b8dabc6422bf57e8a97666119183de74bf674d29::" providerId="AD" clId="Web-{AAA930B4-B000-FFF2-DCCA-585DEB0F823C}" dt="2020-07-29T23:48:10.263" v="11" actId="20577"/>
        <pc:sldMkLst>
          <pc:docMk/>
          <pc:sldMk cId="3377510409" sldId="1699"/>
        </pc:sldMkLst>
        <pc:spChg chg="mod">
          <ac:chgData name="Guest User" userId="S::urn:spo:anon#9037019bdf98992947d73377b8dabc6422bf57e8a97666119183de74bf674d29::" providerId="AD" clId="Web-{AAA930B4-B000-FFF2-DCCA-585DEB0F823C}" dt="2020-07-29T23:48:10.013" v="2" actId="20577"/>
          <ac:spMkLst>
            <pc:docMk/>
            <pc:sldMk cId="3377510409" sldId="1699"/>
            <ac:spMk id="5" creationId="{3604ABDD-A406-4271-8BE6-AF25656291F7}"/>
          </ac:spMkLst>
        </pc:spChg>
        <pc:spChg chg="mod">
          <ac:chgData name="Guest User" userId="S::urn:spo:anon#9037019bdf98992947d73377b8dabc6422bf57e8a97666119183de74bf674d29::" providerId="AD" clId="Web-{AAA930B4-B000-FFF2-DCCA-585DEB0F823C}" dt="2020-07-29T23:48:10.029" v="4" actId="20577"/>
          <ac:spMkLst>
            <pc:docMk/>
            <pc:sldMk cId="3377510409" sldId="1699"/>
            <ac:spMk id="7" creationId="{9DD0D0E8-F760-4337-B4FA-EC699F1379F0}"/>
          </ac:spMkLst>
        </pc:spChg>
        <pc:spChg chg="mod">
          <ac:chgData name="Guest User" userId="S::urn:spo:anon#9037019bdf98992947d73377b8dabc6422bf57e8a97666119183de74bf674d29::" providerId="AD" clId="Web-{AAA930B4-B000-FFF2-DCCA-585DEB0F823C}" dt="2020-07-29T23:48:10.091" v="6" actId="20577"/>
          <ac:spMkLst>
            <pc:docMk/>
            <pc:sldMk cId="3377510409" sldId="1699"/>
            <ac:spMk id="8" creationId="{9D2AE599-78E6-446C-81B6-7EB30C69FC30}"/>
          </ac:spMkLst>
        </pc:spChg>
        <pc:spChg chg="mod">
          <ac:chgData name="Guest User" userId="S::urn:spo:anon#9037019bdf98992947d73377b8dabc6422bf57e8a97666119183de74bf674d29::" providerId="AD" clId="Web-{AAA930B4-B000-FFF2-DCCA-585DEB0F823C}" dt="2020-07-29T23:48:10.107" v="7" actId="20577"/>
          <ac:spMkLst>
            <pc:docMk/>
            <pc:sldMk cId="3377510409" sldId="1699"/>
            <ac:spMk id="12" creationId="{9D8F567A-5749-473B-BB15-F4EC998925A9}"/>
          </ac:spMkLst>
        </pc:spChg>
        <pc:spChg chg="mod">
          <ac:chgData name="Guest User" userId="S::urn:spo:anon#9037019bdf98992947d73377b8dabc6422bf57e8a97666119183de74bf674d29::" providerId="AD" clId="Web-{AAA930B4-B000-FFF2-DCCA-585DEB0F823C}" dt="2020-07-29T23:48:10.201" v="8" actId="20577"/>
          <ac:spMkLst>
            <pc:docMk/>
            <pc:sldMk cId="3377510409" sldId="1699"/>
            <ac:spMk id="21" creationId="{6F1E8D59-C2CA-4D43-94D4-B4179E55D526}"/>
          </ac:spMkLst>
        </pc:spChg>
        <pc:spChg chg="mod">
          <ac:chgData name="Guest User" userId="S::urn:spo:anon#9037019bdf98992947d73377b8dabc6422bf57e8a97666119183de74bf674d29::" providerId="AD" clId="Web-{AAA930B4-B000-FFF2-DCCA-585DEB0F823C}" dt="2020-07-29T23:48:10.216" v="9" actId="20577"/>
          <ac:spMkLst>
            <pc:docMk/>
            <pc:sldMk cId="3377510409" sldId="1699"/>
            <ac:spMk id="22" creationId="{BC5506DC-351E-4810-B687-AA1A27821BB1}"/>
          </ac:spMkLst>
        </pc:spChg>
        <pc:spChg chg="mod">
          <ac:chgData name="Guest User" userId="S::urn:spo:anon#9037019bdf98992947d73377b8dabc6422bf57e8a97666119183de74bf674d29::" providerId="AD" clId="Web-{AAA930B4-B000-FFF2-DCCA-585DEB0F823C}" dt="2020-07-29T23:48:10.248" v="10" actId="20577"/>
          <ac:spMkLst>
            <pc:docMk/>
            <pc:sldMk cId="3377510409" sldId="1699"/>
            <ac:spMk id="23" creationId="{1C17DDFC-0174-4DFD-8187-091857A2982B}"/>
          </ac:spMkLst>
        </pc:spChg>
        <pc:spChg chg="mod">
          <ac:chgData name="Guest User" userId="S::urn:spo:anon#9037019bdf98992947d73377b8dabc6422bf57e8a97666119183de74bf674d29::" providerId="AD" clId="Web-{AAA930B4-B000-FFF2-DCCA-585DEB0F823C}" dt="2020-07-29T23:48:10.263" v="11" actId="20577"/>
          <ac:spMkLst>
            <pc:docMk/>
            <pc:sldMk cId="3377510409" sldId="1699"/>
            <ac:spMk id="24" creationId="{65F52F79-C10B-449C-B0C0-3A0A1EC042D0}"/>
          </ac:spMkLst>
        </pc:spChg>
        <pc:spChg chg="mod">
          <ac:chgData name="Guest User" userId="S::urn:spo:anon#9037019bdf98992947d73377b8dabc6422bf57e8a97666119183de74bf674d29::" providerId="AD" clId="Web-{AAA930B4-B000-FFF2-DCCA-585DEB0F823C}" dt="2020-07-29T23:48:09.966" v="0" actId="20577"/>
          <ac:spMkLst>
            <pc:docMk/>
            <pc:sldMk cId="3377510409" sldId="1699"/>
            <ac:spMk id="25" creationId="{7F8F80C3-FB97-0346-A413-4686873058E3}"/>
          </ac:spMkLst>
        </pc:spChg>
        <pc:spChg chg="mod">
          <ac:chgData name="Guest User" userId="S::urn:spo:anon#9037019bdf98992947d73377b8dabc6422bf57e8a97666119183de74bf674d29::" providerId="AD" clId="Web-{AAA930B4-B000-FFF2-DCCA-585DEB0F823C}" dt="2020-07-29T23:48:10.060" v="5" actId="20577"/>
          <ac:spMkLst>
            <pc:docMk/>
            <pc:sldMk cId="3377510409" sldId="1699"/>
            <ac:spMk id="43" creationId="{D6AEE816-9278-4016-81D9-7648CEB13FE7}"/>
          </ac:spMkLst>
        </pc:spChg>
        <pc:spChg chg="mod">
          <ac:chgData name="Guest User" userId="S::urn:spo:anon#9037019bdf98992947d73377b8dabc6422bf57e8a97666119183de74bf674d29::" providerId="AD" clId="Web-{AAA930B4-B000-FFF2-DCCA-585DEB0F823C}" dt="2020-07-29T23:48:09.998" v="1" actId="20577"/>
          <ac:spMkLst>
            <pc:docMk/>
            <pc:sldMk cId="3377510409" sldId="1699"/>
            <ac:spMk id="46" creationId="{8E7AB339-C842-4285-9D46-BF34CBD502EE}"/>
          </ac:spMkLst>
        </pc:spChg>
      </pc:sldChg>
      <pc:sldChg chg="modSp delCm">
        <pc:chgData name="Guest User" userId="S::urn:spo:anon#9037019bdf98992947d73377b8dabc6422bf57e8a97666119183de74bf674d29::" providerId="AD" clId="Web-{AAA930B4-B000-FFF2-DCCA-585DEB0F823C}" dt="2020-07-29T23:49:02.376" v="110"/>
        <pc:sldMkLst>
          <pc:docMk/>
          <pc:sldMk cId="627272197" sldId="1700"/>
        </pc:sldMkLst>
        <pc:spChg chg="mod">
          <ac:chgData name="Guest User" userId="S::urn:spo:anon#9037019bdf98992947d73377b8dabc6422bf57e8a97666119183de74bf674d29::" providerId="AD" clId="Web-{AAA930B4-B000-FFF2-DCCA-585DEB0F823C}" dt="2020-07-29T23:48:21.655" v="15" actId="20577"/>
          <ac:spMkLst>
            <pc:docMk/>
            <pc:sldMk cId="627272197" sldId="1700"/>
            <ac:spMk id="2" creationId="{73F0693B-FA6D-45DE-9A34-7919B2A20B30}"/>
          </ac:spMkLst>
        </pc:spChg>
        <pc:spChg chg="mod">
          <ac:chgData name="Guest User" userId="S::urn:spo:anon#9037019bdf98992947d73377b8dabc6422bf57e8a97666119183de74bf674d29::" providerId="AD" clId="Web-{AAA930B4-B000-FFF2-DCCA-585DEB0F823C}" dt="2020-07-29T23:48:21.686" v="17" actId="20577"/>
          <ac:spMkLst>
            <pc:docMk/>
            <pc:sldMk cId="627272197" sldId="1700"/>
            <ac:spMk id="4" creationId="{84C2F0A9-3387-4F67-B0B0-3F4B5C1556E6}"/>
          </ac:spMkLst>
        </pc:spChg>
        <pc:spChg chg="mod">
          <ac:chgData name="Guest User" userId="S::urn:spo:anon#9037019bdf98992947d73377b8dabc6422bf57e8a97666119183de74bf674d29::" providerId="AD" clId="Web-{AAA930B4-B000-FFF2-DCCA-585DEB0F823C}" dt="2020-07-29T23:48:21.701" v="18" actId="20577"/>
          <ac:spMkLst>
            <pc:docMk/>
            <pc:sldMk cId="627272197" sldId="1700"/>
            <ac:spMk id="5" creationId="{05CCDBBD-E9E2-4BB5-A229-4ED4BF454981}"/>
          </ac:spMkLst>
        </pc:spChg>
        <pc:spChg chg="mod">
          <ac:chgData name="Guest User" userId="S::urn:spo:anon#9037019bdf98992947d73377b8dabc6422bf57e8a97666119183de74bf674d29::" providerId="AD" clId="Web-{AAA930B4-B000-FFF2-DCCA-585DEB0F823C}" dt="2020-07-29T23:48:21.764" v="21" actId="20577"/>
          <ac:spMkLst>
            <pc:docMk/>
            <pc:sldMk cId="627272197" sldId="1700"/>
            <ac:spMk id="7" creationId="{5BFD8A3D-4224-4DE7-8CD1-087427B1E045}"/>
          </ac:spMkLst>
        </pc:spChg>
        <pc:spChg chg="mod">
          <ac:chgData name="Guest User" userId="S::urn:spo:anon#9037019bdf98992947d73377b8dabc6422bf57e8a97666119183de74bf674d29::" providerId="AD" clId="Web-{AAA930B4-B000-FFF2-DCCA-585DEB0F823C}" dt="2020-07-29T23:48:21.639" v="14" actId="20577"/>
          <ac:spMkLst>
            <pc:docMk/>
            <pc:sldMk cId="627272197" sldId="1700"/>
            <ac:spMk id="9" creationId="{CB0A57FB-DD4C-4EBA-8263-EFED75CEE93C}"/>
          </ac:spMkLst>
        </pc:spChg>
        <pc:spChg chg="mod">
          <ac:chgData name="Guest User" userId="S::urn:spo:anon#9037019bdf98992947d73377b8dabc6422bf57e8a97666119183de74bf674d29::" providerId="AD" clId="Web-{AAA930B4-B000-FFF2-DCCA-585DEB0F823C}" dt="2020-07-29T23:48:21.967" v="33" actId="20577"/>
          <ac:spMkLst>
            <pc:docMk/>
            <pc:sldMk cId="627272197" sldId="1700"/>
            <ac:spMk id="15" creationId="{BC332234-FFCE-4A21-B304-787AF7621BA8}"/>
          </ac:spMkLst>
        </pc:spChg>
        <pc:spChg chg="mod">
          <ac:chgData name="Guest User" userId="S::urn:spo:anon#9037019bdf98992947d73377b8dabc6422bf57e8a97666119183de74bf674d29::" providerId="AD" clId="Web-{AAA930B4-B000-FFF2-DCCA-585DEB0F823C}" dt="2020-07-29T23:48:21.623" v="13" actId="20577"/>
          <ac:spMkLst>
            <pc:docMk/>
            <pc:sldMk cId="627272197" sldId="1700"/>
            <ac:spMk id="34" creationId="{867897CE-32E4-4054-90BF-07DD2E84DF10}"/>
          </ac:spMkLst>
        </pc:spChg>
        <pc:spChg chg="mod">
          <ac:chgData name="Guest User" userId="S::urn:spo:anon#9037019bdf98992947d73377b8dabc6422bf57e8a97666119183de74bf674d29::" providerId="AD" clId="Web-{AAA930B4-B000-FFF2-DCCA-585DEB0F823C}" dt="2020-07-29T23:48:22.077" v="40" actId="20577"/>
          <ac:spMkLst>
            <pc:docMk/>
            <pc:sldMk cId="627272197" sldId="1700"/>
            <ac:spMk id="35" creationId="{6228BD44-A4B6-4481-9F33-2B212A77BF43}"/>
          </ac:spMkLst>
        </pc:spChg>
        <pc:spChg chg="mod">
          <ac:chgData name="Guest User" userId="S::urn:spo:anon#9037019bdf98992947d73377b8dabc6422bf57e8a97666119183de74bf674d29::" providerId="AD" clId="Web-{AAA930B4-B000-FFF2-DCCA-585DEB0F823C}" dt="2020-07-29T23:48:22.092" v="41" actId="20577"/>
          <ac:spMkLst>
            <pc:docMk/>
            <pc:sldMk cId="627272197" sldId="1700"/>
            <ac:spMk id="36" creationId="{44926863-0FB4-4FAB-BB91-836DAEC90ADE}"/>
          </ac:spMkLst>
        </pc:spChg>
        <pc:spChg chg="mod">
          <ac:chgData name="Guest User" userId="S::urn:spo:anon#9037019bdf98992947d73377b8dabc6422bf57e8a97666119183de74bf674d29::" providerId="AD" clId="Web-{AAA930B4-B000-FFF2-DCCA-585DEB0F823C}" dt="2020-07-29T23:48:22.108" v="42" actId="20577"/>
          <ac:spMkLst>
            <pc:docMk/>
            <pc:sldMk cId="627272197" sldId="1700"/>
            <ac:spMk id="37" creationId="{292157CF-F9A4-4D37-A6AA-4D69170CC5EE}"/>
          </ac:spMkLst>
        </pc:spChg>
        <pc:spChg chg="mod">
          <ac:chgData name="Guest User" userId="S::urn:spo:anon#9037019bdf98992947d73377b8dabc6422bf57e8a97666119183de74bf674d29::" providerId="AD" clId="Web-{AAA930B4-B000-FFF2-DCCA-585DEB0F823C}" dt="2020-07-29T23:48:22.123" v="43" actId="20577"/>
          <ac:spMkLst>
            <pc:docMk/>
            <pc:sldMk cId="627272197" sldId="1700"/>
            <ac:spMk id="38" creationId="{611143E4-4F88-4BFB-8B60-52F99FA80DF1}"/>
          </ac:spMkLst>
        </pc:spChg>
        <pc:spChg chg="mod">
          <ac:chgData name="Guest User" userId="S::urn:spo:anon#9037019bdf98992947d73377b8dabc6422bf57e8a97666119183de74bf674d29::" providerId="AD" clId="Web-{AAA930B4-B000-FFF2-DCCA-585DEB0F823C}" dt="2020-07-29T23:48:22.155" v="44" actId="20577"/>
          <ac:spMkLst>
            <pc:docMk/>
            <pc:sldMk cId="627272197" sldId="1700"/>
            <ac:spMk id="39" creationId="{21CBE66F-5C00-48A5-BE89-ECB17B683E03}"/>
          </ac:spMkLst>
        </pc:spChg>
        <pc:spChg chg="mod">
          <ac:chgData name="Guest User" userId="S::urn:spo:anon#9037019bdf98992947d73377b8dabc6422bf57e8a97666119183de74bf674d29::" providerId="AD" clId="Web-{AAA930B4-B000-FFF2-DCCA-585DEB0F823C}" dt="2020-07-29T23:48:22.170" v="45" actId="20577"/>
          <ac:spMkLst>
            <pc:docMk/>
            <pc:sldMk cId="627272197" sldId="1700"/>
            <ac:spMk id="40" creationId="{272902DE-0BF3-46DE-A2C6-C57D37DEA499}"/>
          </ac:spMkLst>
        </pc:spChg>
        <pc:spChg chg="mod">
          <ac:chgData name="Guest User" userId="S::urn:spo:anon#9037019bdf98992947d73377b8dabc6422bf57e8a97666119183de74bf674d29::" providerId="AD" clId="Web-{AAA930B4-B000-FFF2-DCCA-585DEB0F823C}" dt="2020-07-29T23:48:22.186" v="46" actId="20577"/>
          <ac:spMkLst>
            <pc:docMk/>
            <pc:sldMk cId="627272197" sldId="1700"/>
            <ac:spMk id="41" creationId="{4CDDFB03-42D1-4F1F-8362-590225AD3F05}"/>
          </ac:spMkLst>
        </pc:spChg>
        <pc:spChg chg="mod">
          <ac:chgData name="Guest User" userId="S::urn:spo:anon#9037019bdf98992947d73377b8dabc6422bf57e8a97666119183de74bf674d29::" providerId="AD" clId="Web-{AAA930B4-B000-FFF2-DCCA-585DEB0F823C}" dt="2020-07-29T23:48:21.733" v="20" actId="20577"/>
          <ac:spMkLst>
            <pc:docMk/>
            <pc:sldMk cId="627272197" sldId="1700"/>
            <ac:spMk id="42" creationId="{8BCB6E5D-FE9C-40DB-BF24-3B1319256C37}"/>
          </ac:spMkLst>
        </pc:spChg>
        <pc:spChg chg="mod">
          <ac:chgData name="Guest User" userId="S::urn:spo:anon#9037019bdf98992947d73377b8dabc6422bf57e8a97666119183de74bf674d29::" providerId="AD" clId="Web-{AAA930B4-B000-FFF2-DCCA-585DEB0F823C}" dt="2020-07-29T23:48:21.780" v="22" actId="20577"/>
          <ac:spMkLst>
            <pc:docMk/>
            <pc:sldMk cId="627272197" sldId="1700"/>
            <ac:spMk id="46" creationId="{3D503679-B473-44BA-97A6-4A5DD27A7CF0}"/>
          </ac:spMkLst>
        </pc:spChg>
        <pc:spChg chg="mod">
          <ac:chgData name="Guest User" userId="S::urn:spo:anon#9037019bdf98992947d73377b8dabc6422bf57e8a97666119183de74bf674d29::" providerId="AD" clId="Web-{AAA930B4-B000-FFF2-DCCA-585DEB0F823C}" dt="2020-07-29T23:48:21.795" v="23" actId="20577"/>
          <ac:spMkLst>
            <pc:docMk/>
            <pc:sldMk cId="627272197" sldId="1700"/>
            <ac:spMk id="47" creationId="{6572496E-A3F3-4F58-AC94-EEB86AD4D656}"/>
          </ac:spMkLst>
        </pc:spChg>
        <pc:spChg chg="mod">
          <ac:chgData name="Guest User" userId="S::urn:spo:anon#9037019bdf98992947d73377b8dabc6422bf57e8a97666119183de74bf674d29::" providerId="AD" clId="Web-{AAA930B4-B000-FFF2-DCCA-585DEB0F823C}" dt="2020-07-29T23:48:21.811" v="24" actId="20577"/>
          <ac:spMkLst>
            <pc:docMk/>
            <pc:sldMk cId="627272197" sldId="1700"/>
            <ac:spMk id="48" creationId="{CF80684B-D001-4175-9F6F-50B25BEFBA45}"/>
          </ac:spMkLst>
        </pc:spChg>
        <pc:spChg chg="mod">
          <ac:chgData name="Guest User" userId="S::urn:spo:anon#9037019bdf98992947d73377b8dabc6422bf57e8a97666119183de74bf674d29::" providerId="AD" clId="Web-{AAA930B4-B000-FFF2-DCCA-585DEB0F823C}" dt="2020-07-29T23:48:21.826" v="25" actId="20577"/>
          <ac:spMkLst>
            <pc:docMk/>
            <pc:sldMk cId="627272197" sldId="1700"/>
            <ac:spMk id="49" creationId="{7A9DD68D-F3B9-435B-A6A1-9730CA668937}"/>
          </ac:spMkLst>
        </pc:spChg>
        <pc:spChg chg="mod">
          <ac:chgData name="Guest User" userId="S::urn:spo:anon#9037019bdf98992947d73377b8dabc6422bf57e8a97666119183de74bf674d29::" providerId="AD" clId="Web-{AAA930B4-B000-FFF2-DCCA-585DEB0F823C}" dt="2020-07-29T23:48:21.592" v="12" actId="20577"/>
          <ac:spMkLst>
            <pc:docMk/>
            <pc:sldMk cId="627272197" sldId="1700"/>
            <ac:spMk id="50" creationId="{34F452AD-9A04-4046-BE54-FDA0D288F5ED}"/>
          </ac:spMkLst>
        </pc:spChg>
        <pc:spChg chg="mod">
          <ac:chgData name="Guest User" userId="S::urn:spo:anon#9037019bdf98992947d73377b8dabc6422bf57e8a97666119183de74bf674d29::" providerId="AD" clId="Web-{AAA930B4-B000-FFF2-DCCA-585DEB0F823C}" dt="2020-07-29T23:48:21.842" v="26" actId="20577"/>
          <ac:spMkLst>
            <pc:docMk/>
            <pc:sldMk cId="627272197" sldId="1700"/>
            <ac:spMk id="52" creationId="{B72628ED-3740-4A63-AB3A-15CEB9CE3F1D}"/>
          </ac:spMkLst>
        </pc:spChg>
        <pc:spChg chg="mod">
          <ac:chgData name="Guest User" userId="S::urn:spo:anon#9037019bdf98992947d73377b8dabc6422bf57e8a97666119183de74bf674d29::" providerId="AD" clId="Web-{AAA930B4-B000-FFF2-DCCA-585DEB0F823C}" dt="2020-07-29T23:48:21.858" v="27" actId="20577"/>
          <ac:spMkLst>
            <pc:docMk/>
            <pc:sldMk cId="627272197" sldId="1700"/>
            <ac:spMk id="53" creationId="{A23990D8-7F07-477D-B406-62B68C3A73A9}"/>
          </ac:spMkLst>
        </pc:spChg>
        <pc:spChg chg="mod">
          <ac:chgData name="Guest User" userId="S::urn:spo:anon#9037019bdf98992947d73377b8dabc6422bf57e8a97666119183de74bf674d29::" providerId="AD" clId="Web-{AAA930B4-B000-FFF2-DCCA-585DEB0F823C}" dt="2020-07-29T23:48:21.873" v="28" actId="20577"/>
          <ac:spMkLst>
            <pc:docMk/>
            <pc:sldMk cId="627272197" sldId="1700"/>
            <ac:spMk id="55" creationId="{3038D780-34DF-4168-AD06-9A776C1BFEC7}"/>
          </ac:spMkLst>
        </pc:spChg>
        <pc:spChg chg="mod">
          <ac:chgData name="Guest User" userId="S::urn:spo:anon#9037019bdf98992947d73377b8dabc6422bf57e8a97666119183de74bf674d29::" providerId="AD" clId="Web-{AAA930B4-B000-FFF2-DCCA-585DEB0F823C}" dt="2020-07-29T23:48:21.889" v="29" actId="20577"/>
          <ac:spMkLst>
            <pc:docMk/>
            <pc:sldMk cId="627272197" sldId="1700"/>
            <ac:spMk id="57" creationId="{C8630547-DC09-42B7-A947-2E7D263E2CFB}"/>
          </ac:spMkLst>
        </pc:spChg>
        <pc:spChg chg="mod">
          <ac:chgData name="Guest User" userId="S::urn:spo:anon#9037019bdf98992947d73377b8dabc6422bf57e8a97666119183de74bf674d29::" providerId="AD" clId="Web-{AAA930B4-B000-FFF2-DCCA-585DEB0F823C}" dt="2020-07-29T23:48:21.951" v="32" actId="20577"/>
          <ac:spMkLst>
            <pc:docMk/>
            <pc:sldMk cId="627272197" sldId="1700"/>
            <ac:spMk id="81" creationId="{22655957-A754-4430-9A17-725AB98753D3}"/>
          </ac:spMkLst>
        </pc:spChg>
        <pc:spChg chg="mod">
          <ac:chgData name="Guest User" userId="S::urn:spo:anon#9037019bdf98992947d73377b8dabc6422bf57e8a97666119183de74bf674d29::" providerId="AD" clId="Web-{AAA930B4-B000-FFF2-DCCA-585DEB0F823C}" dt="2020-07-29T23:48:21.920" v="31" actId="20577"/>
          <ac:spMkLst>
            <pc:docMk/>
            <pc:sldMk cId="627272197" sldId="1700"/>
            <ac:spMk id="82" creationId="{A700A8AB-CD3F-4D3B-A825-99DA3483AC6F}"/>
          </ac:spMkLst>
        </pc:spChg>
        <pc:spChg chg="mod">
          <ac:chgData name="Guest User" userId="S::urn:spo:anon#9037019bdf98992947d73377b8dabc6422bf57e8a97666119183de74bf674d29::" providerId="AD" clId="Web-{AAA930B4-B000-FFF2-DCCA-585DEB0F823C}" dt="2020-07-29T23:48:21.905" v="30" actId="20577"/>
          <ac:spMkLst>
            <pc:docMk/>
            <pc:sldMk cId="627272197" sldId="1700"/>
            <ac:spMk id="83" creationId="{1D3250FF-1E13-453A-862F-92F51B99F0F5}"/>
          </ac:spMkLst>
        </pc:spChg>
        <pc:spChg chg="mod">
          <ac:chgData name="Guest User" userId="S::urn:spo:anon#9037019bdf98992947d73377b8dabc6422bf57e8a97666119183de74bf674d29::" providerId="AD" clId="Web-{AAA930B4-B000-FFF2-DCCA-585DEB0F823C}" dt="2020-07-29T23:48:21.983" v="35" actId="20577"/>
          <ac:spMkLst>
            <pc:docMk/>
            <pc:sldMk cId="627272197" sldId="1700"/>
            <ac:spMk id="86" creationId="{CE0EC7A0-1FC0-46D2-BE28-0B961E2D40AF}"/>
          </ac:spMkLst>
        </pc:spChg>
        <pc:spChg chg="mod">
          <ac:chgData name="Guest User" userId="S::urn:spo:anon#9037019bdf98992947d73377b8dabc6422bf57e8a97666119183de74bf674d29::" providerId="AD" clId="Web-{AAA930B4-B000-FFF2-DCCA-585DEB0F823C}" dt="2020-07-29T23:48:21.998" v="37" actId="20577"/>
          <ac:spMkLst>
            <pc:docMk/>
            <pc:sldMk cId="627272197" sldId="1700"/>
            <ac:spMk id="87" creationId="{90494FF7-B7B5-4825-A8A0-4A1A5496C673}"/>
          </ac:spMkLst>
        </pc:spChg>
        <pc:spChg chg="mod">
          <ac:chgData name="Guest User" userId="S::urn:spo:anon#9037019bdf98992947d73377b8dabc6422bf57e8a97666119183de74bf674d29::" providerId="AD" clId="Web-{AAA930B4-B000-FFF2-DCCA-585DEB0F823C}" dt="2020-07-29T23:48:22.045" v="39" actId="20577"/>
          <ac:spMkLst>
            <pc:docMk/>
            <pc:sldMk cId="627272197" sldId="1700"/>
            <ac:spMk id="89" creationId="{55A709BE-F499-448D-91A6-9855C49ED936}"/>
          </ac:spMkLst>
        </pc:spChg>
      </pc:sldChg>
      <pc:sldChg chg="modSp">
        <pc:chgData name="Guest User" userId="S::urn:spo:anon#9037019bdf98992947d73377b8dabc6422bf57e8a97666119183de74bf674d29::" providerId="AD" clId="Web-{AAA930B4-B000-FFF2-DCCA-585DEB0F823C}" dt="2020-07-29T23:48:37.343" v="84" actId="20577"/>
        <pc:sldMkLst>
          <pc:docMk/>
          <pc:sldMk cId="621605662" sldId="1701"/>
        </pc:sldMkLst>
        <pc:spChg chg="mod">
          <ac:chgData name="Guest User" userId="S::urn:spo:anon#9037019bdf98992947d73377b8dabc6422bf57e8a97666119183de74bf674d29::" providerId="AD" clId="Web-{AAA930B4-B000-FFF2-DCCA-585DEB0F823C}" dt="2020-07-29T23:48:36.687" v="50" actId="20577"/>
          <ac:spMkLst>
            <pc:docMk/>
            <pc:sldMk cId="621605662" sldId="1701"/>
            <ac:spMk id="2" creationId="{73F0693B-FA6D-45DE-9A34-7919B2A20B30}"/>
          </ac:spMkLst>
        </pc:spChg>
        <pc:spChg chg="mod">
          <ac:chgData name="Guest User" userId="S::urn:spo:anon#9037019bdf98992947d73377b8dabc6422bf57e8a97666119183de74bf674d29::" providerId="AD" clId="Web-{AAA930B4-B000-FFF2-DCCA-585DEB0F823C}" dt="2020-07-29T23:48:36.656" v="49" actId="20577"/>
          <ac:spMkLst>
            <pc:docMk/>
            <pc:sldMk cId="621605662" sldId="1701"/>
            <ac:spMk id="9" creationId="{CB0A57FB-DD4C-4EBA-8263-EFED75CEE93C}"/>
          </ac:spMkLst>
        </pc:spChg>
        <pc:spChg chg="mod">
          <ac:chgData name="Guest User" userId="S::urn:spo:anon#9037019bdf98992947d73377b8dabc6422bf57e8a97666119183de74bf674d29::" providerId="AD" clId="Web-{AAA930B4-B000-FFF2-DCCA-585DEB0F823C}" dt="2020-07-29T23:48:36.640" v="48" actId="20577"/>
          <ac:spMkLst>
            <pc:docMk/>
            <pc:sldMk cId="621605662" sldId="1701"/>
            <ac:spMk id="20" creationId="{AA81F14E-B7BF-4CBD-A486-EA75E2DE889B}"/>
          </ac:spMkLst>
        </pc:spChg>
        <pc:spChg chg="mod">
          <ac:chgData name="Guest User" userId="S::urn:spo:anon#9037019bdf98992947d73377b8dabc6422bf57e8a97666119183de74bf674d29::" providerId="AD" clId="Web-{AAA930B4-B000-FFF2-DCCA-585DEB0F823C}" dt="2020-07-29T23:48:36.781" v="52" actId="20577"/>
          <ac:spMkLst>
            <pc:docMk/>
            <pc:sldMk cId="621605662" sldId="1701"/>
            <ac:spMk id="37" creationId="{78017629-7B6E-40F9-89DE-D976A7A3BC66}"/>
          </ac:spMkLst>
        </pc:spChg>
        <pc:spChg chg="mod">
          <ac:chgData name="Guest User" userId="S::urn:spo:anon#9037019bdf98992947d73377b8dabc6422bf57e8a97666119183de74bf674d29::" providerId="AD" clId="Web-{AAA930B4-B000-FFF2-DCCA-585DEB0F823C}" dt="2020-07-29T23:48:36.843" v="53" actId="20577"/>
          <ac:spMkLst>
            <pc:docMk/>
            <pc:sldMk cId="621605662" sldId="1701"/>
            <ac:spMk id="40" creationId="{718DD724-6DD0-4681-A95E-5BE8004678AC}"/>
          </ac:spMkLst>
        </pc:spChg>
        <pc:spChg chg="mod">
          <ac:chgData name="Guest User" userId="S::urn:spo:anon#9037019bdf98992947d73377b8dabc6422bf57e8a97666119183de74bf674d29::" providerId="AD" clId="Web-{AAA930B4-B000-FFF2-DCCA-585DEB0F823C}" dt="2020-07-29T23:48:37.171" v="77" actId="20577"/>
          <ac:spMkLst>
            <pc:docMk/>
            <pc:sldMk cId="621605662" sldId="1701"/>
            <ac:spMk id="41" creationId="{AFEE286E-35E5-4FE1-9649-56F1FB284EDE}"/>
          </ac:spMkLst>
        </pc:spChg>
        <pc:spChg chg="mod">
          <ac:chgData name="Guest User" userId="S::urn:spo:anon#9037019bdf98992947d73377b8dabc6422bf57e8a97666119183de74bf674d29::" providerId="AD" clId="Web-{AAA930B4-B000-FFF2-DCCA-585DEB0F823C}" dt="2020-07-29T23:48:37.187" v="78" actId="20577"/>
          <ac:spMkLst>
            <pc:docMk/>
            <pc:sldMk cId="621605662" sldId="1701"/>
            <ac:spMk id="42" creationId="{AD0827EB-A90B-4553-A107-E7CE7F3BDCBF}"/>
          </ac:spMkLst>
        </pc:spChg>
        <pc:spChg chg="mod">
          <ac:chgData name="Guest User" userId="S::urn:spo:anon#9037019bdf98992947d73377b8dabc6422bf57e8a97666119183de74bf674d29::" providerId="AD" clId="Web-{AAA930B4-B000-FFF2-DCCA-585DEB0F823C}" dt="2020-07-29T23:48:36.859" v="54" actId="20577"/>
          <ac:spMkLst>
            <pc:docMk/>
            <pc:sldMk cId="621605662" sldId="1701"/>
            <ac:spMk id="43" creationId="{92D30FBB-BF07-4491-B9A7-37C80B06046B}"/>
          </ac:spMkLst>
        </pc:spChg>
        <pc:spChg chg="mod">
          <ac:chgData name="Guest User" userId="S::urn:spo:anon#9037019bdf98992947d73377b8dabc6422bf57e8a97666119183de74bf674d29::" providerId="AD" clId="Web-{AAA930B4-B000-FFF2-DCCA-585DEB0F823C}" dt="2020-07-29T23:48:36.890" v="55" actId="20577"/>
          <ac:spMkLst>
            <pc:docMk/>
            <pc:sldMk cId="621605662" sldId="1701"/>
            <ac:spMk id="44" creationId="{9E1D76A8-424E-4E2B-8C8D-149E20104E14}"/>
          </ac:spMkLst>
        </pc:spChg>
        <pc:spChg chg="mod">
          <ac:chgData name="Guest User" userId="S::urn:spo:anon#9037019bdf98992947d73377b8dabc6422bf57e8a97666119183de74bf674d29::" providerId="AD" clId="Web-{AAA930B4-B000-FFF2-DCCA-585DEB0F823C}" dt="2020-07-29T23:48:36.906" v="57" actId="20577"/>
          <ac:spMkLst>
            <pc:docMk/>
            <pc:sldMk cId="621605662" sldId="1701"/>
            <ac:spMk id="45" creationId="{FB14F9C3-8999-45F7-B910-5340728F1C39}"/>
          </ac:spMkLst>
        </pc:spChg>
        <pc:spChg chg="mod">
          <ac:chgData name="Guest User" userId="S::urn:spo:anon#9037019bdf98992947d73377b8dabc6422bf57e8a97666119183de74bf674d29::" providerId="AD" clId="Web-{AAA930B4-B000-FFF2-DCCA-585DEB0F823C}" dt="2020-07-29T23:48:37.218" v="79" actId="20577"/>
          <ac:spMkLst>
            <pc:docMk/>
            <pc:sldMk cId="621605662" sldId="1701"/>
            <ac:spMk id="46" creationId="{E8358B0C-73E8-4CE0-90F1-28840FE0DFE7}"/>
          </ac:spMkLst>
        </pc:spChg>
        <pc:spChg chg="mod">
          <ac:chgData name="Guest User" userId="S::urn:spo:anon#9037019bdf98992947d73377b8dabc6422bf57e8a97666119183de74bf674d29::" providerId="AD" clId="Web-{AAA930B4-B000-FFF2-DCCA-585DEB0F823C}" dt="2020-07-29T23:48:37.234" v="80" actId="20577"/>
          <ac:spMkLst>
            <pc:docMk/>
            <pc:sldMk cId="621605662" sldId="1701"/>
            <ac:spMk id="47" creationId="{10D9C0B0-15D3-4282-A6E9-D7E47E1992E7}"/>
          </ac:spMkLst>
        </pc:spChg>
        <pc:spChg chg="mod">
          <ac:chgData name="Guest User" userId="S::urn:spo:anon#9037019bdf98992947d73377b8dabc6422bf57e8a97666119183de74bf674d29::" providerId="AD" clId="Web-{AAA930B4-B000-FFF2-DCCA-585DEB0F823C}" dt="2020-07-29T23:48:37.249" v="81" actId="20577"/>
          <ac:spMkLst>
            <pc:docMk/>
            <pc:sldMk cId="621605662" sldId="1701"/>
            <ac:spMk id="48" creationId="{83BDC947-EE16-43C5-96A8-F2E6B247DFE2}"/>
          </ac:spMkLst>
        </pc:spChg>
        <pc:spChg chg="mod">
          <ac:chgData name="Guest User" userId="S::urn:spo:anon#9037019bdf98992947d73377b8dabc6422bf57e8a97666119183de74bf674d29::" providerId="AD" clId="Web-{AAA930B4-B000-FFF2-DCCA-585DEB0F823C}" dt="2020-07-29T23:48:37.312" v="82" actId="20577"/>
          <ac:spMkLst>
            <pc:docMk/>
            <pc:sldMk cId="621605662" sldId="1701"/>
            <ac:spMk id="50" creationId="{2E777079-CBE8-48FB-9010-068104A9AA1C}"/>
          </ac:spMkLst>
        </pc:spChg>
        <pc:spChg chg="mod">
          <ac:chgData name="Guest User" userId="S::urn:spo:anon#9037019bdf98992947d73377b8dabc6422bf57e8a97666119183de74bf674d29::" providerId="AD" clId="Web-{AAA930B4-B000-FFF2-DCCA-585DEB0F823C}" dt="2020-07-29T23:48:36.609" v="47" actId="20577"/>
          <ac:spMkLst>
            <pc:docMk/>
            <pc:sldMk cId="621605662" sldId="1701"/>
            <ac:spMk id="51" creationId="{94ED29D0-FDBD-42EB-8900-17467B589131}"/>
          </ac:spMkLst>
        </pc:spChg>
        <pc:spChg chg="mod">
          <ac:chgData name="Guest User" userId="S::urn:spo:anon#9037019bdf98992947d73377b8dabc6422bf57e8a97666119183de74bf674d29::" providerId="AD" clId="Web-{AAA930B4-B000-FFF2-DCCA-585DEB0F823C}" dt="2020-07-29T23:48:37.327" v="83" actId="20577"/>
          <ac:spMkLst>
            <pc:docMk/>
            <pc:sldMk cId="621605662" sldId="1701"/>
            <ac:spMk id="52" creationId="{A00291EE-1819-42FB-B0C1-EC2FA1D0E352}"/>
          </ac:spMkLst>
        </pc:spChg>
        <pc:spChg chg="mod">
          <ac:chgData name="Guest User" userId="S::urn:spo:anon#9037019bdf98992947d73377b8dabc6422bf57e8a97666119183de74bf674d29::" providerId="AD" clId="Web-{AAA930B4-B000-FFF2-DCCA-585DEB0F823C}" dt="2020-07-29T23:48:37.343" v="84" actId="20577"/>
          <ac:spMkLst>
            <pc:docMk/>
            <pc:sldMk cId="621605662" sldId="1701"/>
            <ac:spMk id="53" creationId="{0CCE5A85-BD27-4F16-89FB-995201F6F94F}"/>
          </ac:spMkLst>
        </pc:spChg>
        <pc:spChg chg="mod">
          <ac:chgData name="Guest User" userId="S::urn:spo:anon#9037019bdf98992947d73377b8dabc6422bf57e8a97666119183de74bf674d29::" providerId="AD" clId="Web-{AAA930B4-B000-FFF2-DCCA-585DEB0F823C}" dt="2020-07-29T23:48:36.921" v="58" actId="20577"/>
          <ac:spMkLst>
            <pc:docMk/>
            <pc:sldMk cId="621605662" sldId="1701"/>
            <ac:spMk id="54" creationId="{0045DF41-9916-4199-971B-35AB1E54D395}"/>
          </ac:spMkLst>
        </pc:spChg>
        <pc:spChg chg="mod">
          <ac:chgData name="Guest User" userId="S::urn:spo:anon#9037019bdf98992947d73377b8dabc6422bf57e8a97666119183de74bf674d29::" providerId="AD" clId="Web-{AAA930B4-B000-FFF2-DCCA-585DEB0F823C}" dt="2020-07-29T23:48:36.952" v="59" actId="20577"/>
          <ac:spMkLst>
            <pc:docMk/>
            <pc:sldMk cId="621605662" sldId="1701"/>
            <ac:spMk id="56" creationId="{0776DDB9-9B1C-40CD-BD64-4713EFFC153A}"/>
          </ac:spMkLst>
        </pc:spChg>
        <pc:spChg chg="mod">
          <ac:chgData name="Guest User" userId="S::urn:spo:anon#9037019bdf98992947d73377b8dabc6422bf57e8a97666119183de74bf674d29::" providerId="AD" clId="Web-{AAA930B4-B000-FFF2-DCCA-585DEB0F823C}" dt="2020-07-29T23:48:36.968" v="61" actId="20577"/>
          <ac:spMkLst>
            <pc:docMk/>
            <pc:sldMk cId="621605662" sldId="1701"/>
            <ac:spMk id="58" creationId="{B720729E-A9E0-45A9-85CF-98292F0E76F3}"/>
          </ac:spMkLst>
        </pc:spChg>
        <pc:spChg chg="mod">
          <ac:chgData name="Guest User" userId="S::urn:spo:anon#9037019bdf98992947d73377b8dabc6422bf57e8a97666119183de74bf674d29::" providerId="AD" clId="Web-{AAA930B4-B000-FFF2-DCCA-585DEB0F823C}" dt="2020-07-29T23:48:36.984" v="63" actId="20577"/>
          <ac:spMkLst>
            <pc:docMk/>
            <pc:sldMk cId="621605662" sldId="1701"/>
            <ac:spMk id="59" creationId="{3CC0EBBD-14B0-43BE-B412-BEEF59F5F4FA}"/>
          </ac:spMkLst>
        </pc:spChg>
        <pc:spChg chg="mod">
          <ac:chgData name="Guest User" userId="S::urn:spo:anon#9037019bdf98992947d73377b8dabc6422bf57e8a97666119183de74bf674d29::" providerId="AD" clId="Web-{AAA930B4-B000-FFF2-DCCA-585DEB0F823C}" dt="2020-07-29T23:48:37.015" v="64" actId="20577"/>
          <ac:spMkLst>
            <pc:docMk/>
            <pc:sldMk cId="621605662" sldId="1701"/>
            <ac:spMk id="60" creationId="{C6C7244F-72C0-46D4-A0F3-04ED0D4E7E53}"/>
          </ac:spMkLst>
        </pc:spChg>
        <pc:spChg chg="mod">
          <ac:chgData name="Guest User" userId="S::urn:spo:anon#9037019bdf98992947d73377b8dabc6422bf57e8a97666119183de74bf674d29::" providerId="AD" clId="Web-{AAA930B4-B000-FFF2-DCCA-585DEB0F823C}" dt="2020-07-29T23:48:37.031" v="66" actId="20577"/>
          <ac:spMkLst>
            <pc:docMk/>
            <pc:sldMk cId="621605662" sldId="1701"/>
            <ac:spMk id="61" creationId="{8B90C1F4-CD20-461B-8F46-7F097D39D198}"/>
          </ac:spMkLst>
        </pc:spChg>
        <pc:spChg chg="mod">
          <ac:chgData name="Guest User" userId="S::urn:spo:anon#9037019bdf98992947d73377b8dabc6422bf57e8a97666119183de74bf674d29::" providerId="AD" clId="Web-{AAA930B4-B000-FFF2-DCCA-585DEB0F823C}" dt="2020-07-29T23:48:37.046" v="68" actId="20577"/>
          <ac:spMkLst>
            <pc:docMk/>
            <pc:sldMk cId="621605662" sldId="1701"/>
            <ac:spMk id="62" creationId="{474EED0B-B0E3-438D-8C22-E0961BA43340}"/>
          </ac:spMkLst>
        </pc:spChg>
        <pc:spChg chg="mod">
          <ac:chgData name="Guest User" userId="S::urn:spo:anon#9037019bdf98992947d73377b8dabc6422bf57e8a97666119183de74bf674d29::" providerId="AD" clId="Web-{AAA930B4-B000-FFF2-DCCA-585DEB0F823C}" dt="2020-07-29T23:48:37.062" v="69" actId="20577"/>
          <ac:spMkLst>
            <pc:docMk/>
            <pc:sldMk cId="621605662" sldId="1701"/>
            <ac:spMk id="63" creationId="{E4A6E0E5-00AF-4EE3-B882-0AC94059C59F}"/>
          </ac:spMkLst>
        </pc:spChg>
        <pc:spChg chg="mod">
          <ac:chgData name="Guest User" userId="S::urn:spo:anon#9037019bdf98992947d73377b8dabc6422bf57e8a97666119183de74bf674d29::" providerId="AD" clId="Web-{AAA930B4-B000-FFF2-DCCA-585DEB0F823C}" dt="2020-07-29T23:48:37.093" v="71" actId="20577"/>
          <ac:spMkLst>
            <pc:docMk/>
            <pc:sldMk cId="621605662" sldId="1701"/>
            <ac:spMk id="64" creationId="{2EB71647-9ECA-45A0-9B7F-F8456EC8A533}"/>
          </ac:spMkLst>
        </pc:spChg>
        <pc:spChg chg="mod">
          <ac:chgData name="Guest User" userId="S::urn:spo:anon#9037019bdf98992947d73377b8dabc6422bf57e8a97666119183de74bf674d29::" providerId="AD" clId="Web-{AAA930B4-B000-FFF2-DCCA-585DEB0F823C}" dt="2020-07-29T23:48:37.109" v="72" actId="20577"/>
          <ac:spMkLst>
            <pc:docMk/>
            <pc:sldMk cId="621605662" sldId="1701"/>
            <ac:spMk id="65" creationId="{87C2CB3D-B936-49FE-912F-480C0C2D291F}"/>
          </ac:spMkLst>
        </pc:spChg>
        <pc:spChg chg="mod">
          <ac:chgData name="Guest User" userId="S::urn:spo:anon#9037019bdf98992947d73377b8dabc6422bf57e8a97666119183de74bf674d29::" providerId="AD" clId="Web-{AAA930B4-B000-FFF2-DCCA-585DEB0F823C}" dt="2020-07-29T23:48:37.124" v="74" actId="20577"/>
          <ac:spMkLst>
            <pc:docMk/>
            <pc:sldMk cId="621605662" sldId="1701"/>
            <ac:spMk id="66" creationId="{E1ED269E-D5A2-4694-B36F-14D7FCD8CA50}"/>
          </ac:spMkLst>
        </pc:spChg>
        <pc:spChg chg="mod">
          <ac:chgData name="Guest User" userId="S::urn:spo:anon#9037019bdf98992947d73377b8dabc6422bf57e8a97666119183de74bf674d29::" providerId="AD" clId="Web-{AAA930B4-B000-FFF2-DCCA-585DEB0F823C}" dt="2020-07-29T23:48:37.140" v="75" actId="20577"/>
          <ac:spMkLst>
            <pc:docMk/>
            <pc:sldMk cId="621605662" sldId="1701"/>
            <ac:spMk id="67" creationId="{DBAC1591-967E-4741-BA6E-54944126083D}"/>
          </ac:spMkLst>
        </pc:spChg>
      </pc:sldChg>
      <pc:sldChg chg="modSp">
        <pc:chgData name="Guest User" userId="S::urn:spo:anon#9037019bdf98992947d73377b8dabc6422bf57e8a97666119183de74bf674d29::" providerId="AD" clId="Web-{AAA930B4-B000-FFF2-DCCA-585DEB0F823C}" dt="2020-07-29T23:48:45.937" v="109" actId="20577"/>
        <pc:sldMkLst>
          <pc:docMk/>
          <pc:sldMk cId="3017161918" sldId="1702"/>
        </pc:sldMkLst>
        <pc:spChg chg="mod">
          <ac:chgData name="Guest User" userId="S::urn:spo:anon#9037019bdf98992947d73377b8dabc6422bf57e8a97666119183de74bf674d29::" providerId="AD" clId="Web-{AAA930B4-B000-FFF2-DCCA-585DEB0F823C}" dt="2020-07-29T23:48:45.265" v="87" actId="20577"/>
          <ac:spMkLst>
            <pc:docMk/>
            <pc:sldMk cId="3017161918" sldId="1702"/>
            <ac:spMk id="2" creationId="{8A9E6849-9BBF-4EA6-BAE3-7852852EAC57}"/>
          </ac:spMkLst>
        </pc:spChg>
        <pc:spChg chg="mod">
          <ac:chgData name="Guest User" userId="S::urn:spo:anon#9037019bdf98992947d73377b8dabc6422bf57e8a97666119183de74bf674d29::" providerId="AD" clId="Web-{AAA930B4-B000-FFF2-DCCA-585DEB0F823C}" dt="2020-07-29T23:48:45.234" v="86" actId="20577"/>
          <ac:spMkLst>
            <pc:docMk/>
            <pc:sldMk cId="3017161918" sldId="1702"/>
            <ac:spMk id="4" creationId="{2E328DDE-0E1C-41B0-8B54-5A98C26AE9A7}"/>
          </ac:spMkLst>
        </pc:spChg>
        <pc:spChg chg="mod">
          <ac:chgData name="Guest User" userId="S::urn:spo:anon#9037019bdf98992947d73377b8dabc6422bf57e8a97666119183de74bf674d29::" providerId="AD" clId="Web-{AAA930B4-B000-FFF2-DCCA-585DEB0F823C}" dt="2020-07-29T23:48:45.203" v="85" actId="20577"/>
          <ac:spMkLst>
            <pc:docMk/>
            <pc:sldMk cId="3017161918" sldId="1702"/>
            <ac:spMk id="9" creationId="{6F58B4E4-B96F-4CC3-9807-2018F964D881}"/>
          </ac:spMkLst>
        </pc:spChg>
        <pc:spChg chg="mod">
          <ac:chgData name="Guest User" userId="S::urn:spo:anon#9037019bdf98992947d73377b8dabc6422bf57e8a97666119183de74bf674d29::" providerId="AD" clId="Web-{AAA930B4-B000-FFF2-DCCA-585DEB0F823C}" dt="2020-07-29T23:48:45.297" v="89" actId="20577"/>
          <ac:spMkLst>
            <pc:docMk/>
            <pc:sldMk cId="3017161918" sldId="1702"/>
            <ac:spMk id="10" creationId="{6EEB6BE5-7639-43B8-BF7C-3F7622D5125B}"/>
          </ac:spMkLst>
        </pc:spChg>
        <pc:spChg chg="mod">
          <ac:chgData name="Guest User" userId="S::urn:spo:anon#9037019bdf98992947d73377b8dabc6422bf57e8a97666119183de74bf674d29::" providerId="AD" clId="Web-{AAA930B4-B000-FFF2-DCCA-585DEB0F823C}" dt="2020-07-29T23:48:45.406" v="93" actId="20577"/>
          <ac:spMkLst>
            <pc:docMk/>
            <pc:sldMk cId="3017161918" sldId="1702"/>
            <ac:spMk id="12" creationId="{39D9FE82-71A5-46F6-9C11-7476B11E3AC7}"/>
          </ac:spMkLst>
        </pc:spChg>
        <pc:spChg chg="mod">
          <ac:chgData name="Guest User" userId="S::urn:spo:anon#9037019bdf98992947d73377b8dabc6422bf57e8a97666119183de74bf674d29::" providerId="AD" clId="Web-{AAA930B4-B000-FFF2-DCCA-585DEB0F823C}" dt="2020-07-29T23:48:45.531" v="97" actId="20577"/>
          <ac:spMkLst>
            <pc:docMk/>
            <pc:sldMk cId="3017161918" sldId="1702"/>
            <ac:spMk id="13" creationId="{F9749128-F9E5-46AC-A082-CC55BF51B88C}"/>
          </ac:spMkLst>
        </pc:spChg>
        <pc:spChg chg="mod">
          <ac:chgData name="Guest User" userId="S::urn:spo:anon#9037019bdf98992947d73377b8dabc6422bf57e8a97666119183de74bf674d29::" providerId="AD" clId="Web-{AAA930B4-B000-FFF2-DCCA-585DEB0F823C}" dt="2020-07-29T23:48:45.640" v="101" actId="20577"/>
          <ac:spMkLst>
            <pc:docMk/>
            <pc:sldMk cId="3017161918" sldId="1702"/>
            <ac:spMk id="14" creationId="{7AEEF989-2EF3-4C0F-8604-961E5D01CDD5}"/>
          </ac:spMkLst>
        </pc:spChg>
        <pc:spChg chg="mod">
          <ac:chgData name="Guest User" userId="S::urn:spo:anon#9037019bdf98992947d73377b8dabc6422bf57e8a97666119183de74bf674d29::" providerId="AD" clId="Web-{AAA930B4-B000-FFF2-DCCA-585DEB0F823C}" dt="2020-07-29T23:48:45.328" v="90" actId="20577"/>
          <ac:spMkLst>
            <pc:docMk/>
            <pc:sldMk cId="3017161918" sldId="1702"/>
            <ac:spMk id="27" creationId="{D96085D4-2EFC-4D6B-BF5A-D42F0749847E}"/>
          </ac:spMkLst>
        </pc:spChg>
        <pc:spChg chg="mod">
          <ac:chgData name="Guest User" userId="S::urn:spo:anon#9037019bdf98992947d73377b8dabc6422bf57e8a97666119183de74bf674d29::" providerId="AD" clId="Web-{AAA930B4-B000-FFF2-DCCA-585DEB0F823C}" dt="2020-07-29T23:48:45.437" v="94" actId="20577"/>
          <ac:spMkLst>
            <pc:docMk/>
            <pc:sldMk cId="3017161918" sldId="1702"/>
            <ac:spMk id="28" creationId="{5EA6A5E2-F8D1-4D56-932B-A57E51410020}"/>
          </ac:spMkLst>
        </pc:spChg>
        <pc:spChg chg="mod">
          <ac:chgData name="Guest User" userId="S::urn:spo:anon#9037019bdf98992947d73377b8dabc6422bf57e8a97666119183de74bf674d29::" providerId="AD" clId="Web-{AAA930B4-B000-FFF2-DCCA-585DEB0F823C}" dt="2020-07-29T23:48:45.562" v="98" actId="20577"/>
          <ac:spMkLst>
            <pc:docMk/>
            <pc:sldMk cId="3017161918" sldId="1702"/>
            <ac:spMk id="29" creationId="{D69FAE89-26D5-48EF-B3A4-B4E20EEE3F8E}"/>
          </ac:spMkLst>
        </pc:spChg>
        <pc:spChg chg="mod">
          <ac:chgData name="Guest User" userId="S::urn:spo:anon#9037019bdf98992947d73377b8dabc6422bf57e8a97666119183de74bf674d29::" providerId="AD" clId="Web-{AAA930B4-B000-FFF2-DCCA-585DEB0F823C}" dt="2020-07-29T23:48:45.672" v="102" actId="20577"/>
          <ac:spMkLst>
            <pc:docMk/>
            <pc:sldMk cId="3017161918" sldId="1702"/>
            <ac:spMk id="30" creationId="{56211872-F34D-49D6-AF22-EEE94F9F0D12}"/>
          </ac:spMkLst>
        </pc:spChg>
        <pc:spChg chg="mod">
          <ac:chgData name="Guest User" userId="S::urn:spo:anon#9037019bdf98992947d73377b8dabc6422bf57e8a97666119183de74bf674d29::" providerId="AD" clId="Web-{AAA930B4-B000-FFF2-DCCA-585DEB0F823C}" dt="2020-07-29T23:48:45.359" v="91" actId="20577"/>
          <ac:spMkLst>
            <pc:docMk/>
            <pc:sldMk cId="3017161918" sldId="1702"/>
            <ac:spMk id="31" creationId="{47D2DF1D-BD04-4D08-B9F7-F315191D0D79}"/>
          </ac:spMkLst>
        </pc:spChg>
        <pc:spChg chg="mod">
          <ac:chgData name="Guest User" userId="S::urn:spo:anon#9037019bdf98992947d73377b8dabc6422bf57e8a97666119183de74bf674d29::" providerId="AD" clId="Web-{AAA930B4-B000-FFF2-DCCA-585DEB0F823C}" dt="2020-07-29T23:48:45.469" v="95" actId="20577"/>
          <ac:spMkLst>
            <pc:docMk/>
            <pc:sldMk cId="3017161918" sldId="1702"/>
            <ac:spMk id="32" creationId="{11873C04-2BC9-4748-AF05-50F2AED8A9A1}"/>
          </ac:spMkLst>
        </pc:spChg>
        <pc:spChg chg="mod">
          <ac:chgData name="Guest User" userId="S::urn:spo:anon#9037019bdf98992947d73377b8dabc6422bf57e8a97666119183de74bf674d29::" providerId="AD" clId="Web-{AAA930B4-B000-FFF2-DCCA-585DEB0F823C}" dt="2020-07-29T23:48:45.594" v="99" actId="20577"/>
          <ac:spMkLst>
            <pc:docMk/>
            <pc:sldMk cId="3017161918" sldId="1702"/>
            <ac:spMk id="33" creationId="{D9F01C98-0803-4647-8F65-FC06D5F45F2C}"/>
          </ac:spMkLst>
        </pc:spChg>
        <pc:spChg chg="mod">
          <ac:chgData name="Guest User" userId="S::urn:spo:anon#9037019bdf98992947d73377b8dabc6422bf57e8a97666119183de74bf674d29::" providerId="AD" clId="Web-{AAA930B4-B000-FFF2-DCCA-585DEB0F823C}" dt="2020-07-29T23:48:45.750" v="103" actId="20577"/>
          <ac:spMkLst>
            <pc:docMk/>
            <pc:sldMk cId="3017161918" sldId="1702"/>
            <ac:spMk id="34" creationId="{255D268F-76A9-4231-B3D2-2427D92A26E0}"/>
          </ac:spMkLst>
        </pc:spChg>
        <pc:spChg chg="mod">
          <ac:chgData name="Guest User" userId="S::urn:spo:anon#9037019bdf98992947d73377b8dabc6422bf57e8a97666119183de74bf674d29::" providerId="AD" clId="Web-{AAA930B4-B000-FFF2-DCCA-585DEB0F823C}" dt="2020-07-29T23:48:45.390" v="92" actId="20577"/>
          <ac:spMkLst>
            <pc:docMk/>
            <pc:sldMk cId="3017161918" sldId="1702"/>
            <ac:spMk id="37" creationId="{E16D7040-6599-4558-9808-5BFD6B2C77E6}"/>
          </ac:spMkLst>
        </pc:spChg>
        <pc:spChg chg="mod">
          <ac:chgData name="Guest User" userId="S::urn:spo:anon#9037019bdf98992947d73377b8dabc6422bf57e8a97666119183de74bf674d29::" providerId="AD" clId="Web-{AAA930B4-B000-FFF2-DCCA-585DEB0F823C}" dt="2020-07-29T23:48:45.500" v="96" actId="20577"/>
          <ac:spMkLst>
            <pc:docMk/>
            <pc:sldMk cId="3017161918" sldId="1702"/>
            <ac:spMk id="38" creationId="{FB2BCCE3-9C60-41FC-95B9-FC069430F99A}"/>
          </ac:spMkLst>
        </pc:spChg>
        <pc:spChg chg="mod">
          <ac:chgData name="Guest User" userId="S::urn:spo:anon#9037019bdf98992947d73377b8dabc6422bf57e8a97666119183de74bf674d29::" providerId="AD" clId="Web-{AAA930B4-B000-FFF2-DCCA-585DEB0F823C}" dt="2020-07-29T23:48:45.609" v="100" actId="20577"/>
          <ac:spMkLst>
            <pc:docMk/>
            <pc:sldMk cId="3017161918" sldId="1702"/>
            <ac:spMk id="39" creationId="{AA49D72C-BADA-418C-96D9-F1337D39CBD5}"/>
          </ac:spMkLst>
        </pc:spChg>
        <pc:spChg chg="mod">
          <ac:chgData name="Guest User" userId="S::urn:spo:anon#9037019bdf98992947d73377b8dabc6422bf57e8a97666119183de74bf674d29::" providerId="AD" clId="Web-{AAA930B4-B000-FFF2-DCCA-585DEB0F823C}" dt="2020-07-29T23:48:45.797" v="104" actId="20577"/>
          <ac:spMkLst>
            <pc:docMk/>
            <pc:sldMk cId="3017161918" sldId="1702"/>
            <ac:spMk id="40" creationId="{9E21B2D6-43DB-48B6-A07F-D700D4C1DD24}"/>
          </ac:spMkLst>
        </pc:spChg>
        <pc:spChg chg="mod">
          <ac:chgData name="Guest User" userId="S::urn:spo:anon#9037019bdf98992947d73377b8dabc6422bf57e8a97666119183de74bf674d29::" providerId="AD" clId="Web-{AAA930B4-B000-FFF2-DCCA-585DEB0F823C}" dt="2020-07-29T23:48:45.844" v="106" actId="20577"/>
          <ac:spMkLst>
            <pc:docMk/>
            <pc:sldMk cId="3017161918" sldId="1702"/>
            <ac:spMk id="42" creationId="{5F4F72EC-B60A-4E82-A727-9F7A7A80476B}"/>
          </ac:spMkLst>
        </pc:spChg>
        <pc:spChg chg="mod">
          <ac:chgData name="Guest User" userId="S::urn:spo:anon#9037019bdf98992947d73377b8dabc6422bf57e8a97666119183de74bf674d29::" providerId="AD" clId="Web-{AAA930B4-B000-FFF2-DCCA-585DEB0F823C}" dt="2020-07-29T23:48:45.875" v="107" actId="20577"/>
          <ac:spMkLst>
            <pc:docMk/>
            <pc:sldMk cId="3017161918" sldId="1702"/>
            <ac:spMk id="43" creationId="{B4E8FE19-7383-4375-A258-0A47BF7D52A6}"/>
          </ac:spMkLst>
        </pc:spChg>
        <pc:spChg chg="mod">
          <ac:chgData name="Guest User" userId="S::urn:spo:anon#9037019bdf98992947d73377b8dabc6422bf57e8a97666119183de74bf674d29::" providerId="AD" clId="Web-{AAA930B4-B000-FFF2-DCCA-585DEB0F823C}" dt="2020-07-29T23:48:45.922" v="108" actId="20577"/>
          <ac:spMkLst>
            <pc:docMk/>
            <pc:sldMk cId="3017161918" sldId="1702"/>
            <ac:spMk id="44" creationId="{2A3F9A51-762E-4ED9-A7C4-CA9C7AF72827}"/>
          </ac:spMkLst>
        </pc:spChg>
        <pc:spChg chg="mod">
          <ac:chgData name="Guest User" userId="S::urn:spo:anon#9037019bdf98992947d73377b8dabc6422bf57e8a97666119183de74bf674d29::" providerId="AD" clId="Web-{AAA930B4-B000-FFF2-DCCA-585DEB0F823C}" dt="2020-07-29T23:48:45.937" v="109" actId="20577"/>
          <ac:spMkLst>
            <pc:docMk/>
            <pc:sldMk cId="3017161918" sldId="1702"/>
            <ac:spMk id="45" creationId="{0B4DE742-67DE-4095-ACBF-7B398546F171}"/>
          </ac:spMkLst>
        </pc:spChg>
        <pc:spChg chg="mod">
          <ac:chgData name="Guest User" userId="S::urn:spo:anon#9037019bdf98992947d73377b8dabc6422bf57e8a97666119183de74bf674d29::" providerId="AD" clId="Web-{AAA930B4-B000-FFF2-DCCA-585DEB0F823C}" dt="2020-07-29T23:48:45.828" v="105" actId="20577"/>
          <ac:spMkLst>
            <pc:docMk/>
            <pc:sldMk cId="3017161918" sldId="1702"/>
            <ac:spMk id="50" creationId="{2CF5B4E0-24EB-464B-A17D-AB6AB8624ADB}"/>
          </ac:spMkLst>
        </pc:spChg>
      </pc:sldChg>
      <pc:sldChg chg="del">
        <pc:chgData name="Guest User" userId="S::urn:spo:anon#9037019bdf98992947d73377b8dabc6422bf57e8a97666119183de74bf674d29::" providerId="AD" clId="Web-{AAA930B4-B000-FFF2-DCCA-585DEB0F823C}" dt="2020-07-29T23:49:27.815" v="111"/>
        <pc:sldMkLst>
          <pc:docMk/>
          <pc:sldMk cId="1920904566" sldId="1703"/>
        </pc:sldMkLst>
      </pc:sldChg>
    </pc:docChg>
  </pc:docChgLst>
  <pc:docChgLst>
    <pc:chgData name="Mary Lisa Newman" userId="9c8cba21-67a1-4aa9-98ba-c4ca1eda0aa0" providerId="ADAL" clId="{2BD4C4EF-2385-4699-822A-2480865BB645}"/>
    <pc:docChg chg="modSld">
      <pc:chgData name="Mary Lisa Newman" userId="9c8cba21-67a1-4aa9-98ba-c4ca1eda0aa0" providerId="ADAL" clId="{2BD4C4EF-2385-4699-822A-2480865BB645}" dt="2020-07-01T21:24:52.036" v="50" actId="13926"/>
      <pc:docMkLst>
        <pc:docMk/>
      </pc:docMkLst>
      <pc:sldChg chg="modSp">
        <pc:chgData name="Mary Lisa Newman" userId="9c8cba21-67a1-4aa9-98ba-c4ca1eda0aa0" providerId="ADAL" clId="{2BD4C4EF-2385-4699-822A-2480865BB645}" dt="2020-07-01T21:20:13.807" v="2" actId="13926"/>
        <pc:sldMkLst>
          <pc:docMk/>
          <pc:sldMk cId="3377510409" sldId="1699"/>
        </pc:sldMkLst>
        <pc:spChg chg="mod">
          <ac:chgData name="Mary Lisa Newman" userId="9c8cba21-67a1-4aa9-98ba-c4ca1eda0aa0" providerId="ADAL" clId="{2BD4C4EF-2385-4699-822A-2480865BB645}" dt="2020-07-01T21:20:13.807" v="2" actId="13926"/>
          <ac:spMkLst>
            <pc:docMk/>
            <pc:sldMk cId="3377510409" sldId="1699"/>
            <ac:spMk id="12" creationId="{9D8F567A-5749-473B-BB15-F4EC998925A9}"/>
          </ac:spMkLst>
        </pc:spChg>
        <pc:spChg chg="mod">
          <ac:chgData name="Mary Lisa Newman" userId="9c8cba21-67a1-4aa9-98ba-c4ca1eda0aa0" providerId="ADAL" clId="{2BD4C4EF-2385-4699-822A-2480865BB645}" dt="2020-07-01T21:19:50.927" v="0" actId="13926"/>
          <ac:spMkLst>
            <pc:docMk/>
            <pc:sldMk cId="3377510409" sldId="1699"/>
            <ac:spMk id="43" creationId="{D6AEE816-9278-4016-81D9-7648CEB13FE7}"/>
          </ac:spMkLst>
        </pc:spChg>
      </pc:sldChg>
      <pc:sldChg chg="modSp">
        <pc:chgData name="Mary Lisa Newman" userId="9c8cba21-67a1-4aa9-98ba-c4ca1eda0aa0" providerId="ADAL" clId="{2BD4C4EF-2385-4699-822A-2480865BB645}" dt="2020-07-01T21:21:23.607" v="14" actId="13926"/>
        <pc:sldMkLst>
          <pc:docMk/>
          <pc:sldMk cId="627272197" sldId="1700"/>
        </pc:sldMkLst>
        <pc:spChg chg="mod">
          <ac:chgData name="Mary Lisa Newman" userId="9c8cba21-67a1-4aa9-98ba-c4ca1eda0aa0" providerId="ADAL" clId="{2BD4C4EF-2385-4699-822A-2480865BB645}" dt="2020-07-01T21:21:23.607" v="14" actId="13926"/>
          <ac:spMkLst>
            <pc:docMk/>
            <pc:sldMk cId="627272197" sldId="1700"/>
            <ac:spMk id="34" creationId="{867897CE-32E4-4054-90BF-07DD2E84DF10}"/>
          </ac:spMkLst>
        </pc:spChg>
        <pc:spChg chg="mod">
          <ac:chgData name="Mary Lisa Newman" userId="9c8cba21-67a1-4aa9-98ba-c4ca1eda0aa0" providerId="ADAL" clId="{2BD4C4EF-2385-4699-822A-2480865BB645}" dt="2020-07-01T21:21:20.090" v="13" actId="13926"/>
          <ac:spMkLst>
            <pc:docMk/>
            <pc:sldMk cId="627272197" sldId="1700"/>
            <ac:spMk id="42" creationId="{8BCB6E5D-FE9C-40DB-BF24-3B1319256C37}"/>
          </ac:spMkLst>
        </pc:spChg>
        <pc:spChg chg="mod">
          <ac:chgData name="Mary Lisa Newman" userId="9c8cba21-67a1-4aa9-98ba-c4ca1eda0aa0" providerId="ADAL" clId="{2BD4C4EF-2385-4699-822A-2480865BB645}" dt="2020-07-01T21:20:37.364" v="6" actId="13926"/>
          <ac:spMkLst>
            <pc:docMk/>
            <pc:sldMk cId="627272197" sldId="1700"/>
            <ac:spMk id="50" creationId="{34F452AD-9A04-4046-BE54-FDA0D288F5ED}"/>
          </ac:spMkLst>
        </pc:spChg>
      </pc:sldChg>
      <pc:sldChg chg="modSp">
        <pc:chgData name="Mary Lisa Newman" userId="9c8cba21-67a1-4aa9-98ba-c4ca1eda0aa0" providerId="ADAL" clId="{2BD4C4EF-2385-4699-822A-2480865BB645}" dt="2020-07-01T21:22:45.264" v="31" actId="13926"/>
        <pc:sldMkLst>
          <pc:docMk/>
          <pc:sldMk cId="621605662" sldId="1701"/>
        </pc:sldMkLst>
        <pc:spChg chg="mod">
          <ac:chgData name="Mary Lisa Newman" userId="9c8cba21-67a1-4aa9-98ba-c4ca1eda0aa0" providerId="ADAL" clId="{2BD4C4EF-2385-4699-822A-2480865BB645}" dt="2020-07-01T21:21:49.826" v="20" actId="13926"/>
          <ac:spMkLst>
            <pc:docMk/>
            <pc:sldMk cId="621605662" sldId="1701"/>
            <ac:spMk id="37" creationId="{78017629-7B6E-40F9-89DE-D976A7A3BC66}"/>
          </ac:spMkLst>
        </pc:spChg>
        <pc:spChg chg="mod">
          <ac:chgData name="Mary Lisa Newman" userId="9c8cba21-67a1-4aa9-98ba-c4ca1eda0aa0" providerId="ADAL" clId="{2BD4C4EF-2385-4699-822A-2480865BB645}" dt="2020-07-01T21:22:10.246" v="25" actId="13926"/>
          <ac:spMkLst>
            <pc:docMk/>
            <pc:sldMk cId="621605662" sldId="1701"/>
            <ac:spMk id="44" creationId="{9E1D76A8-424E-4E2B-8C8D-149E20104E14}"/>
          </ac:spMkLst>
        </pc:spChg>
        <pc:spChg chg="mod">
          <ac:chgData name="Mary Lisa Newman" userId="9c8cba21-67a1-4aa9-98ba-c4ca1eda0aa0" providerId="ADAL" clId="{2BD4C4EF-2385-4699-822A-2480865BB645}" dt="2020-07-01T21:22:00.541" v="23" actId="13926"/>
          <ac:spMkLst>
            <pc:docMk/>
            <pc:sldMk cId="621605662" sldId="1701"/>
            <ac:spMk id="45" creationId="{FB14F9C3-8999-45F7-B910-5340728F1C39}"/>
          </ac:spMkLst>
        </pc:spChg>
        <pc:spChg chg="mod">
          <ac:chgData name="Mary Lisa Newman" userId="9c8cba21-67a1-4aa9-98ba-c4ca1eda0aa0" providerId="ADAL" clId="{2BD4C4EF-2385-4699-822A-2480865BB645}" dt="2020-07-01T21:22:21.008" v="26" actId="13926"/>
          <ac:spMkLst>
            <pc:docMk/>
            <pc:sldMk cId="621605662" sldId="1701"/>
            <ac:spMk id="56" creationId="{0776DDB9-9B1C-40CD-BD64-4713EFFC153A}"/>
          </ac:spMkLst>
        </pc:spChg>
        <pc:spChg chg="mod">
          <ac:chgData name="Mary Lisa Newman" userId="9c8cba21-67a1-4aa9-98ba-c4ca1eda0aa0" providerId="ADAL" clId="{2BD4C4EF-2385-4699-822A-2480865BB645}" dt="2020-07-01T21:22:38.122" v="30" actId="13926"/>
          <ac:spMkLst>
            <pc:docMk/>
            <pc:sldMk cId="621605662" sldId="1701"/>
            <ac:spMk id="58" creationId="{B720729E-A9E0-45A9-85CF-98292F0E76F3}"/>
          </ac:spMkLst>
        </pc:spChg>
        <pc:spChg chg="mod">
          <ac:chgData name="Mary Lisa Newman" userId="9c8cba21-67a1-4aa9-98ba-c4ca1eda0aa0" providerId="ADAL" clId="{2BD4C4EF-2385-4699-822A-2480865BB645}" dt="2020-07-01T21:22:23.532" v="27" actId="13926"/>
          <ac:spMkLst>
            <pc:docMk/>
            <pc:sldMk cId="621605662" sldId="1701"/>
            <ac:spMk id="60" creationId="{C6C7244F-72C0-46D4-A0F3-04ED0D4E7E53}"/>
          </ac:spMkLst>
        </pc:spChg>
        <pc:spChg chg="mod">
          <ac:chgData name="Mary Lisa Newman" userId="9c8cba21-67a1-4aa9-98ba-c4ca1eda0aa0" providerId="ADAL" clId="{2BD4C4EF-2385-4699-822A-2480865BB645}" dt="2020-07-01T21:22:45.264" v="31" actId="13926"/>
          <ac:spMkLst>
            <pc:docMk/>
            <pc:sldMk cId="621605662" sldId="1701"/>
            <ac:spMk id="61" creationId="{8B90C1F4-CD20-461B-8F46-7F097D39D198}"/>
          </ac:spMkLst>
        </pc:spChg>
      </pc:sldChg>
      <pc:sldChg chg="modSp">
        <pc:chgData name="Mary Lisa Newman" userId="9c8cba21-67a1-4aa9-98ba-c4ca1eda0aa0" providerId="ADAL" clId="{2BD4C4EF-2385-4699-822A-2480865BB645}" dt="2020-07-01T21:24:52.036" v="50" actId="13926"/>
        <pc:sldMkLst>
          <pc:docMk/>
          <pc:sldMk cId="3017161918" sldId="1702"/>
        </pc:sldMkLst>
        <pc:spChg chg="mod">
          <ac:chgData name="Mary Lisa Newman" userId="9c8cba21-67a1-4aa9-98ba-c4ca1eda0aa0" providerId="ADAL" clId="{2BD4C4EF-2385-4699-822A-2480865BB645}" dt="2020-07-01T21:23:05.735" v="32" actId="13926"/>
          <ac:spMkLst>
            <pc:docMk/>
            <pc:sldMk cId="3017161918" sldId="1702"/>
            <ac:spMk id="27" creationId="{D96085D4-2EFC-4D6B-BF5A-D42F0749847E}"/>
          </ac:spMkLst>
        </pc:spChg>
        <pc:spChg chg="mod">
          <ac:chgData name="Mary Lisa Newman" userId="9c8cba21-67a1-4aa9-98ba-c4ca1eda0aa0" providerId="ADAL" clId="{2BD4C4EF-2385-4699-822A-2480865BB645}" dt="2020-07-01T21:23:11.964" v="33" actId="13926"/>
          <ac:spMkLst>
            <pc:docMk/>
            <pc:sldMk cId="3017161918" sldId="1702"/>
            <ac:spMk id="28" creationId="{5EA6A5E2-F8D1-4D56-932B-A57E51410020}"/>
          </ac:spMkLst>
        </pc:spChg>
        <pc:spChg chg="mod">
          <ac:chgData name="Mary Lisa Newman" userId="9c8cba21-67a1-4aa9-98ba-c4ca1eda0aa0" providerId="ADAL" clId="{2BD4C4EF-2385-4699-822A-2480865BB645}" dt="2020-07-01T21:23:17.735" v="34" actId="13926"/>
          <ac:spMkLst>
            <pc:docMk/>
            <pc:sldMk cId="3017161918" sldId="1702"/>
            <ac:spMk id="29" creationId="{D69FAE89-26D5-48EF-B3A4-B4E20EEE3F8E}"/>
          </ac:spMkLst>
        </pc:spChg>
        <pc:spChg chg="mod">
          <ac:chgData name="Mary Lisa Newman" userId="9c8cba21-67a1-4aa9-98ba-c4ca1eda0aa0" providerId="ADAL" clId="{2BD4C4EF-2385-4699-822A-2480865BB645}" dt="2020-07-01T21:23:23.749" v="35" actId="13926"/>
          <ac:spMkLst>
            <pc:docMk/>
            <pc:sldMk cId="3017161918" sldId="1702"/>
            <ac:spMk id="30" creationId="{56211872-F34D-49D6-AF22-EEE94F9F0D12}"/>
          </ac:spMkLst>
        </pc:spChg>
        <pc:spChg chg="mod">
          <ac:chgData name="Mary Lisa Newman" userId="9c8cba21-67a1-4aa9-98ba-c4ca1eda0aa0" providerId="ADAL" clId="{2BD4C4EF-2385-4699-822A-2480865BB645}" dt="2020-07-01T21:23:52.785" v="36" actId="13926"/>
          <ac:spMkLst>
            <pc:docMk/>
            <pc:sldMk cId="3017161918" sldId="1702"/>
            <ac:spMk id="31" creationId="{47D2DF1D-BD04-4D08-B9F7-F315191D0D79}"/>
          </ac:spMkLst>
        </pc:spChg>
        <pc:spChg chg="mod">
          <ac:chgData name="Mary Lisa Newman" userId="9c8cba21-67a1-4aa9-98ba-c4ca1eda0aa0" providerId="ADAL" clId="{2BD4C4EF-2385-4699-822A-2480865BB645}" dt="2020-07-01T21:24:16.713" v="42" actId="13926"/>
          <ac:spMkLst>
            <pc:docMk/>
            <pc:sldMk cId="3017161918" sldId="1702"/>
            <ac:spMk id="32" creationId="{11873C04-2BC9-4748-AF05-50F2AED8A9A1}"/>
          </ac:spMkLst>
        </pc:spChg>
        <pc:spChg chg="mod">
          <ac:chgData name="Mary Lisa Newman" userId="9c8cba21-67a1-4aa9-98ba-c4ca1eda0aa0" providerId="ADAL" clId="{2BD4C4EF-2385-4699-822A-2480865BB645}" dt="2020-07-01T21:24:26.124" v="45" actId="13926"/>
          <ac:spMkLst>
            <pc:docMk/>
            <pc:sldMk cId="3017161918" sldId="1702"/>
            <ac:spMk id="33" creationId="{D9F01C98-0803-4647-8F65-FC06D5F45F2C}"/>
          </ac:spMkLst>
        </pc:spChg>
        <pc:spChg chg="mod">
          <ac:chgData name="Mary Lisa Newman" userId="9c8cba21-67a1-4aa9-98ba-c4ca1eda0aa0" providerId="ADAL" clId="{2BD4C4EF-2385-4699-822A-2480865BB645}" dt="2020-07-01T21:24:41.987" v="48" actId="13926"/>
          <ac:spMkLst>
            <pc:docMk/>
            <pc:sldMk cId="3017161918" sldId="1702"/>
            <ac:spMk id="34" creationId="{255D268F-76A9-4231-B3D2-2427D92A26E0}"/>
          </ac:spMkLst>
        </pc:spChg>
        <pc:spChg chg="mod">
          <ac:chgData name="Mary Lisa Newman" userId="9c8cba21-67a1-4aa9-98ba-c4ca1eda0aa0" providerId="ADAL" clId="{2BD4C4EF-2385-4699-822A-2480865BB645}" dt="2020-07-01T21:24:00.793" v="38" actId="13926"/>
          <ac:spMkLst>
            <pc:docMk/>
            <pc:sldMk cId="3017161918" sldId="1702"/>
            <ac:spMk id="37" creationId="{E16D7040-6599-4558-9808-5BFD6B2C77E6}"/>
          </ac:spMkLst>
        </pc:spChg>
        <pc:spChg chg="mod">
          <ac:chgData name="Mary Lisa Newman" userId="9c8cba21-67a1-4aa9-98ba-c4ca1eda0aa0" providerId="ADAL" clId="{2BD4C4EF-2385-4699-822A-2480865BB645}" dt="2020-07-01T21:24:22.202" v="44" actId="13926"/>
          <ac:spMkLst>
            <pc:docMk/>
            <pc:sldMk cId="3017161918" sldId="1702"/>
            <ac:spMk id="38" creationId="{FB2BCCE3-9C60-41FC-95B9-FC069430F99A}"/>
          </ac:spMkLst>
        </pc:spChg>
        <pc:spChg chg="mod">
          <ac:chgData name="Mary Lisa Newman" userId="9c8cba21-67a1-4aa9-98ba-c4ca1eda0aa0" providerId="ADAL" clId="{2BD4C4EF-2385-4699-822A-2480865BB645}" dt="2020-07-01T21:24:36.709" v="47" actId="13926"/>
          <ac:spMkLst>
            <pc:docMk/>
            <pc:sldMk cId="3017161918" sldId="1702"/>
            <ac:spMk id="39" creationId="{AA49D72C-BADA-418C-96D9-F1337D39CBD5}"/>
          </ac:spMkLst>
        </pc:spChg>
        <pc:spChg chg="mod">
          <ac:chgData name="Mary Lisa Newman" userId="9c8cba21-67a1-4aa9-98ba-c4ca1eda0aa0" providerId="ADAL" clId="{2BD4C4EF-2385-4699-822A-2480865BB645}" dt="2020-07-01T21:24:52.036" v="50" actId="13926"/>
          <ac:spMkLst>
            <pc:docMk/>
            <pc:sldMk cId="3017161918" sldId="1702"/>
            <ac:spMk id="40" creationId="{9E21B2D6-43DB-48B6-A07F-D700D4C1DD2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407068681632194E-2"/>
          <c:y val="0"/>
          <c:w val="0.33471352765686896"/>
          <c:h val="1"/>
        </c:manualLayout>
      </c:layout>
      <c:pieChart>
        <c:varyColors val="1"/>
        <c:ser>
          <c:idx val="0"/>
          <c:order val="0"/>
          <c:tx>
            <c:strRef>
              <c:f>Sheet1!$B$1</c:f>
              <c:strCache>
                <c:ptCount val="1"/>
                <c:pt idx="0">
                  <c:v>Ventes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1C3-4586-8D59-2A37DA15DEF7}"/>
              </c:ext>
            </c:extLst>
          </c:dPt>
          <c:dPt>
            <c:idx val="1"/>
            <c:bubble3D val="0"/>
            <c:spPr>
              <a:solidFill>
                <a:schemeClr val="accent2"/>
              </a:solidFill>
              <a:ln w="19050">
                <a:noFill/>
              </a:ln>
              <a:effectLst/>
            </c:spPr>
            <c:extLst>
              <c:ext xmlns:c16="http://schemas.microsoft.com/office/drawing/2014/chart" uri="{C3380CC4-5D6E-409C-BE32-E72D297353CC}">
                <c16:uniqueId val="{00000003-81C3-4586-8D59-2A37DA15DEF7}"/>
              </c:ext>
            </c:extLst>
          </c:dPt>
          <c:dPt>
            <c:idx val="2"/>
            <c:bubble3D val="0"/>
            <c:spPr>
              <a:solidFill>
                <a:schemeClr val="accent3"/>
              </a:solidFill>
              <a:ln w="19050">
                <a:noFill/>
              </a:ln>
              <a:effectLst/>
            </c:spPr>
            <c:extLst>
              <c:ext xmlns:c16="http://schemas.microsoft.com/office/drawing/2014/chart" uri="{C3380CC4-5D6E-409C-BE32-E72D297353CC}">
                <c16:uniqueId val="{00000001-F246-4952-8896-94699C461C09}"/>
              </c:ext>
            </c:extLst>
          </c:dPt>
          <c:dLbls>
            <c:dLbl>
              <c:idx val="2"/>
              <c:spPr>
                <a:noFill/>
                <a:ln>
                  <a:noFill/>
                </a:ln>
                <a:effectLst/>
              </c:spPr>
              <c:txPr>
                <a:bodyPr rot="0" spcFirstLastPara="1" vertOverflow="ellipsis" vert="horz" wrap="square" lIns="38100" tIns="19050" rIns="38100" bIns="19050" anchor="ctr" anchorCtr="1">
                  <a:spAutoFit/>
                </a:bodyPr>
                <a:lstStyle/>
                <a:p>
                  <a:pPr rtl="0">
                    <a:defRPr sz="1050" b="0" i="0" u="none" strike="noStrike" kern="1200" baseline="0">
                      <a:solidFill>
                        <a:schemeClr val="tx1"/>
                      </a:solidFill>
                      <a:latin typeface="+mj-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F246-4952-8896-94699C461C09}"/>
                </c:ext>
              </c:extLst>
            </c:dLbl>
            <c:spPr>
              <a:noFill/>
              <a:ln>
                <a:noFill/>
              </a:ln>
              <a:effectLst/>
            </c:spPr>
            <c:txPr>
              <a:bodyPr rot="0" spcFirstLastPara="1" vertOverflow="ellipsis" vert="horz" wrap="square" lIns="38100" tIns="19050" rIns="38100" bIns="19050" anchor="ctr" anchorCtr="1">
                <a:spAutoFit/>
              </a:bodyPr>
              <a:lstStyle/>
              <a:p>
                <a:pPr rtl="0">
                  <a:defRPr sz="1050" b="0" i="0" u="none" strike="noStrike" kern="1200" baseline="0">
                    <a:solidFill>
                      <a:schemeClr val="bg1"/>
                    </a:solidFill>
                    <a:latin typeface="+mj-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Attaque malveillante ou criminelle</c:v>
                </c:pt>
                <c:pt idx="1">
                  <c:v>Dysfonctionnement du système</c:v>
                </c:pt>
                <c:pt idx="2">
                  <c:v>Erreur humaine</c:v>
                </c:pt>
              </c:strCache>
            </c:strRef>
          </c:cat>
          <c:val>
            <c:numRef>
              <c:f>Sheet1!$B$2:$B$4</c:f>
              <c:numCache>
                <c:formatCode>0%</c:formatCode>
                <c:ptCount val="3"/>
                <c:pt idx="0">
                  <c:v>0.48</c:v>
                </c:pt>
                <c:pt idx="1">
                  <c:v>0.27</c:v>
                </c:pt>
                <c:pt idx="2">
                  <c:v>0.25</c:v>
                </c:pt>
              </c:numCache>
            </c:numRef>
          </c:val>
          <c:extLst>
            <c:ext xmlns:c16="http://schemas.microsoft.com/office/drawing/2014/chart" uri="{C3380CC4-5D6E-409C-BE32-E72D297353CC}">
              <c16:uniqueId val="{00000000-F246-4952-8896-94699C461C09}"/>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40846741983339035"/>
          <c:y val="4.9049505807577103E-2"/>
          <c:w val="0.5760046298560505"/>
          <c:h val="0.90190025478071467"/>
        </c:manualLayout>
      </c:layout>
      <c:overlay val="0"/>
      <c:spPr>
        <a:noFill/>
        <a:ln>
          <a:noFill/>
        </a:ln>
        <a:effectLst/>
      </c:spPr>
      <c:txPr>
        <a:bodyPr rot="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1052E9-4FA1-41BD-8652-F4EFDB569B8B}" type="datetimeFigureOut">
              <a:rPr lang="en-US"/>
              <a:t>7/29/2020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8EBDB6-C4BA-40BA-8F19-63192FA6F1DB}" type="slidenum">
              <a:rPr lang="en-US"/>
              <a:t>‹#›</a:t>
            </a:fld>
            <a:endParaRPr lang="en-US"/>
          </a:p>
        </p:txBody>
      </p:sp>
    </p:spTree>
    <p:extLst>
      <p:ext uri="{BB962C8B-B14F-4D97-AF65-F5344CB8AC3E}">
        <p14:creationId xmlns:p14="http://schemas.microsoft.com/office/powerpoint/2010/main" val="2057292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8EBDB6-C4BA-40BA-8F19-63192FA6F1DB}" type="slidenum">
              <a:rPr lang="en-US" smtClean="0"/>
              <a:t>1</a:t>
            </a:fld>
            <a:endParaRPr lang="en-US"/>
          </a:p>
        </p:txBody>
      </p:sp>
    </p:spTree>
    <p:extLst>
      <p:ext uri="{BB962C8B-B14F-4D97-AF65-F5344CB8AC3E}">
        <p14:creationId xmlns:p14="http://schemas.microsoft.com/office/powerpoint/2010/main" val="2337908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600"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7/29/2020 4:47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737839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600"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7/29/2020 4:47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601583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600"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7/29/2020 4:47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884290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8EBDB6-C4BA-40BA-8F19-63192FA6F1DB}" type="slidenum">
              <a:rPr lang="en-US" smtClean="0"/>
              <a:t>5</a:t>
            </a:fld>
            <a:endParaRPr lang="en-US"/>
          </a:p>
        </p:txBody>
      </p:sp>
    </p:spTree>
    <p:extLst>
      <p:ext uri="{BB962C8B-B14F-4D97-AF65-F5344CB8AC3E}">
        <p14:creationId xmlns:p14="http://schemas.microsoft.com/office/powerpoint/2010/main" val="5801035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50E6FF"/>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3" name="Picture 2" descr="A meeting in a conference room.">
            <a:extLst>
              <a:ext uri="{FF2B5EF4-FFF2-40B4-BE49-F238E27FC236}">
                <a16:creationId xmlns:a16="http://schemas.microsoft.com/office/drawing/2014/main" id="{1C493F8D-AB10-4958-85D1-CC12E3C2F13E}"/>
              </a:ext>
            </a:extLst>
          </p:cNvPr>
          <p:cNvPicPr>
            <a:picLocks noChangeAspect="1"/>
          </p:cNvPicPr>
          <p:nvPr/>
        </p:nvPicPr>
        <p:blipFill rotWithShape="1">
          <a:blip r:embed="rId2"/>
          <a:srcRect l="32559" r="10791"/>
          <a:stretch/>
        </p:blipFill>
        <p:spPr bwMode="ltGray">
          <a:xfrm>
            <a:off x="5334000" y="0"/>
            <a:ext cx="6858000" cy="6858000"/>
          </a:xfrm>
          <a:prstGeom prst="rect">
            <a:avLst/>
          </a:prstGeom>
        </p:spPr>
      </p:pic>
      <p:grpSp>
        <p:nvGrpSpPr>
          <p:cNvPr id="6" name="Group 5">
            <a:extLst>
              <a:ext uri="{FF2B5EF4-FFF2-40B4-BE49-F238E27FC236}">
                <a16:creationId xmlns:a16="http://schemas.microsoft.com/office/drawing/2014/main" id="{F8EA6407-C55D-4444-8ECA-B4F682D4F441}"/>
              </a:ext>
            </a:extLst>
          </p:cNvPr>
          <p:cNvGrpSpPr/>
          <p:nvPr userDrawn="1"/>
        </p:nvGrpSpPr>
        <p:grpSpPr>
          <a:xfrm>
            <a:off x="581964" y="588504"/>
            <a:ext cx="2220374" cy="315736"/>
            <a:chOff x="2804003" y="2998671"/>
            <a:chExt cx="6578600" cy="935474"/>
          </a:xfrm>
        </p:grpSpPr>
        <p:pic>
          <p:nvPicPr>
            <p:cNvPr id="8" name="Picture 7" descr="A picture containing clipart&#10;&#10;Description automatically generated">
              <a:extLst>
                <a:ext uri="{FF2B5EF4-FFF2-40B4-BE49-F238E27FC236}">
                  <a16:creationId xmlns:a16="http://schemas.microsoft.com/office/drawing/2014/main" id="{9A457AA7-E0CE-4272-9357-4693551348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116"/>
            <a:stretch/>
          </p:blipFill>
          <p:spPr>
            <a:xfrm>
              <a:off x="3862873" y="2998671"/>
              <a:ext cx="5519730" cy="847552"/>
            </a:xfrm>
            <a:prstGeom prst="rect">
              <a:avLst/>
            </a:prstGeom>
          </p:spPr>
        </p:pic>
        <p:pic>
          <p:nvPicPr>
            <p:cNvPr id="9" name="Picture 8">
              <a:extLst>
                <a:ext uri="{FF2B5EF4-FFF2-40B4-BE49-F238E27FC236}">
                  <a16:creationId xmlns:a16="http://schemas.microsoft.com/office/drawing/2014/main" id="{3C726505-B15A-413A-BBDB-D857C49C865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8693"/>
            <a:stretch/>
          </p:blipFill>
          <p:spPr>
            <a:xfrm>
              <a:off x="2804003" y="2998671"/>
              <a:ext cx="1058870" cy="935474"/>
            </a:xfrm>
            <a:prstGeom prst="rect">
              <a:avLst/>
            </a:prstGeom>
          </p:spPr>
        </p:pic>
      </p:grpSp>
    </p:spTree>
    <p:extLst>
      <p:ext uri="{BB962C8B-B14F-4D97-AF65-F5344CB8AC3E}">
        <p14:creationId xmlns:p14="http://schemas.microsoft.com/office/powerpoint/2010/main" val="869500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933754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17510315"/>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9454656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727429305"/>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8131747"/>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154489075"/>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20275857"/>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696067519"/>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5542244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3564901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3" name="Picture 2" descr="A meeting in a conference room.">
            <a:extLst>
              <a:ext uri="{FF2B5EF4-FFF2-40B4-BE49-F238E27FC236}">
                <a16:creationId xmlns:a16="http://schemas.microsoft.com/office/drawing/2014/main" id="{73BBB57F-0AE7-43B4-A8A4-8A3F02549FB7}"/>
              </a:ext>
            </a:extLst>
          </p:cNvPr>
          <p:cNvPicPr>
            <a:picLocks noChangeAspect="1"/>
          </p:cNvPicPr>
          <p:nvPr/>
        </p:nvPicPr>
        <p:blipFill rotWithShape="1">
          <a:blip r:embed="rId3"/>
          <a:srcRect l="32559" r="10791"/>
          <a:stretch/>
        </p:blipFill>
        <p:spPr bwMode="ltGray">
          <a:xfrm>
            <a:off x="5334000" y="0"/>
            <a:ext cx="6858000" cy="6858000"/>
          </a:xfrm>
          <a:prstGeom prst="rect">
            <a:avLst/>
          </a:prstGeom>
        </p:spPr>
      </p:pic>
    </p:spTree>
    <p:extLst>
      <p:ext uri="{BB962C8B-B14F-4D97-AF65-F5344CB8AC3E}">
        <p14:creationId xmlns:p14="http://schemas.microsoft.com/office/powerpoint/2010/main" val="4330832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24204716"/>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0506286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3" y="2309812"/>
            <a:ext cx="7254865" cy="3959226"/>
          </a:xfrm>
        </p:spPr>
        <p:txBody>
          <a:bodyPr anchor="t"/>
          <a:lstStyle>
            <a:lvl1pPr marL="0" indent="0">
              <a:spcAft>
                <a:spcPts val="800"/>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36424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B5FBAF-D5DB-4D1E-9D76-AE83D1B7417A}"/>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6667321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4760264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9803473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0293031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42043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1576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solidFill>
                  <a:schemeClr val="tx1"/>
                </a:solidFill>
                <a:latin typeface="Consolas" panose="020B0609020204030204" pitchFamily="49" charset="0"/>
                <a:cs typeface="Consolas" panose="020B0609020204030204" pitchFamily="49" charset="0"/>
              </a:defRPr>
            </a:lvl1pPr>
            <a:lvl2pPr marL="346553" indent="0">
              <a:buNone/>
              <a:defRPr sz="2400">
                <a:solidFill>
                  <a:schemeClr val="tx1"/>
                </a:solidFill>
                <a:latin typeface="Consolas" panose="020B0609020204030204" pitchFamily="49" charset="0"/>
                <a:cs typeface="Consolas" panose="020B0609020204030204" pitchFamily="49" charset="0"/>
              </a:defRPr>
            </a:lvl2pPr>
            <a:lvl3pPr marL="584607" indent="0">
              <a:buNone/>
              <a:defRPr sz="2000">
                <a:solidFill>
                  <a:schemeClr val="tx1"/>
                </a:solidFill>
                <a:latin typeface="Consolas" panose="020B0609020204030204" pitchFamily="49" charset="0"/>
                <a:cs typeface="Consolas" panose="020B0609020204030204" pitchFamily="49" charset="0"/>
              </a:defRPr>
            </a:lvl3pPr>
            <a:lvl4pPr marL="814563" indent="0">
              <a:buNone/>
              <a:defRPr sz="1800">
                <a:solidFill>
                  <a:schemeClr val="tx1"/>
                </a:solidFill>
                <a:latin typeface="Consolas" panose="020B0609020204030204" pitchFamily="49" charset="0"/>
                <a:cs typeface="Consolas" panose="020B0609020204030204" pitchFamily="49" charset="0"/>
              </a:defRPr>
            </a:lvl4pPr>
            <a:lvl5pPr marL="1050997" indent="0">
              <a:buNone/>
              <a:defRPr sz="18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0066768"/>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grpSp>
        <p:nvGrpSpPr>
          <p:cNvPr id="6" name="Group 5">
            <a:extLst>
              <a:ext uri="{FF2B5EF4-FFF2-40B4-BE49-F238E27FC236}">
                <a16:creationId xmlns:a16="http://schemas.microsoft.com/office/drawing/2014/main" id="{EBFC5E2E-9639-4BA2-9609-881C62EB1AE7}"/>
              </a:ext>
            </a:extLst>
          </p:cNvPr>
          <p:cNvGrpSpPr/>
          <p:nvPr userDrawn="1"/>
        </p:nvGrpSpPr>
        <p:grpSpPr>
          <a:xfrm>
            <a:off x="581964" y="588504"/>
            <a:ext cx="2220374" cy="315736"/>
            <a:chOff x="2804003" y="2998671"/>
            <a:chExt cx="6578600" cy="935474"/>
          </a:xfrm>
        </p:grpSpPr>
        <p:pic>
          <p:nvPicPr>
            <p:cNvPr id="8" name="Picture 7" descr="A picture containing clipart&#10;&#10;Description automatically generated">
              <a:extLst>
                <a:ext uri="{FF2B5EF4-FFF2-40B4-BE49-F238E27FC236}">
                  <a16:creationId xmlns:a16="http://schemas.microsoft.com/office/drawing/2014/main" id="{779798DA-AA6B-414E-96A1-B1CD5FBAC00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116"/>
            <a:stretch/>
          </p:blipFill>
          <p:spPr>
            <a:xfrm>
              <a:off x="3862873" y="2998671"/>
              <a:ext cx="5519730" cy="847552"/>
            </a:xfrm>
            <a:prstGeom prst="rect">
              <a:avLst/>
            </a:prstGeom>
          </p:spPr>
        </p:pic>
        <p:pic>
          <p:nvPicPr>
            <p:cNvPr id="10" name="Picture 9">
              <a:extLst>
                <a:ext uri="{FF2B5EF4-FFF2-40B4-BE49-F238E27FC236}">
                  <a16:creationId xmlns:a16="http://schemas.microsoft.com/office/drawing/2014/main" id="{EBAD48C8-9401-4C93-BF76-CDAFE9FF29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693"/>
            <a:stretch/>
          </p:blipFill>
          <p:spPr>
            <a:xfrm>
              <a:off x="2804003" y="2998671"/>
              <a:ext cx="1058870" cy="935474"/>
            </a:xfrm>
            <a:prstGeom prst="rect">
              <a:avLst/>
            </a:prstGeom>
          </p:spPr>
        </p:pic>
      </p:grpSp>
    </p:spTree>
    <p:extLst>
      <p:ext uri="{BB962C8B-B14F-4D97-AF65-F5344CB8AC3E}">
        <p14:creationId xmlns:p14="http://schemas.microsoft.com/office/powerpoint/2010/main" val="10014554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p:nvPicPr>
        <p:blipFill>
          <a:blip r:embed="rId2"/>
          <a:stretch>
            <a:fillRect/>
          </a:stretch>
        </p:blipFill>
        <p:spPr bwMode="black">
          <a:xfrm>
            <a:off x="584200" y="585788"/>
            <a:ext cx="1366245" cy="292608"/>
          </a:xfrm>
          <a:prstGeom prst="rect">
            <a:avLst/>
          </a:prstGeom>
        </p:spPr>
      </p:pic>
      <p:sp>
        <p:nvSpPr>
          <p:cNvPr id="4" name="Text Box 3">
            <a:extLst>
              <a:ext uri="{FF2B5EF4-FFF2-40B4-BE49-F238E27FC236}">
                <a16:creationId xmlns:a16="http://schemas.microsoft.com/office/drawing/2014/main" id="{ADB669CD-93DF-4608-B534-C756DA4B06A8}"/>
              </a:ext>
            </a:extLst>
          </p:cNvPr>
          <p:cNvSpPr txBox="1">
            <a:spLocks noChangeArrowheads="1"/>
          </p:cNvSpPr>
          <p:nvPr userDrawn="1"/>
        </p:nvSpPr>
        <p:spPr bwMode="blackWhite">
          <a:xfrm>
            <a:off x="269240" y="6099190"/>
            <a:ext cx="4482124" cy="475712"/>
          </a:xfrm>
          <a:prstGeom prst="rect">
            <a:avLst/>
          </a:prstGeom>
          <a:noFill/>
          <a:ln w="12700">
            <a:noFill/>
            <a:miter lim="800000"/>
            <a:headEnd type="none" w="sm" len="sm"/>
            <a:tailEnd type="none" w="sm" len="sm"/>
          </a:ln>
          <a:effectLst/>
        </p:spPr>
        <p:txBody>
          <a:bodyPr vert="horz" wrap="square" lIns="175761" tIns="175761" rIns="175761" bIns="175761" numCol="1" anchor="t" anchorCtr="0" compatLnSpc="1">
            <a:prstTxWarp prst="textNoShape">
              <a:avLst/>
            </a:prstTxWarp>
            <a:spAutoFit/>
          </a:bodyPr>
          <a:lstStyle/>
          <a:p>
            <a:pPr defTabSz="895930"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pic>
        <p:nvPicPr>
          <p:cNvPr id="6" name="Picture 5">
            <a:extLst>
              <a:ext uri="{FF2B5EF4-FFF2-40B4-BE49-F238E27FC236}">
                <a16:creationId xmlns:a16="http://schemas.microsoft.com/office/drawing/2014/main" id="{C40AF912-8CBD-4DCD-A218-3A938F5F28A7}"/>
              </a:ext>
            </a:extLst>
          </p:cNvPr>
          <p:cNvPicPr>
            <a:picLocks noChangeAspect="1"/>
          </p:cNvPicPr>
          <p:nvPr userDrawn="1"/>
        </p:nvPicPr>
        <p:blipFill>
          <a:blip r:embed="rId3"/>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6567610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417274677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B823B-044E-4C12-84F6-E5C7C0BD0F4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5077875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5169881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38624000"/>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595473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60597362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02265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9865719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emf"/><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p:nvPicPr>
        <p:blipFill rotWithShape="1">
          <a:blip r:embed="rId34"/>
          <a:srcRect l="762"/>
          <a:stretch/>
        </p:blipFill>
        <p:spPr>
          <a:xfrm rot="5400000">
            <a:off x="9509760" y="2843773"/>
            <a:ext cx="6858000" cy="1170455"/>
          </a:xfrm>
          <a:prstGeom prst="rect">
            <a:avLst/>
          </a:prstGeom>
        </p:spPr>
      </p:pic>
      <p:pic>
        <p:nvPicPr>
          <p:cNvPr id="49" name="Picture 48">
            <a:extLst>
              <a:ext uri="{FF2B5EF4-FFF2-40B4-BE49-F238E27FC236}">
                <a16:creationId xmlns:a16="http://schemas.microsoft.com/office/drawing/2014/main" id="{26726AEA-CB56-4382-8613-52B7523E4542}"/>
              </a:ext>
            </a:extLst>
          </p:cNvPr>
          <p:cNvPicPr>
            <a:picLocks noChangeAspect="1"/>
          </p:cNvPicPr>
          <p:nvPr userDrawn="1"/>
        </p:nvPicPr>
        <p:blipFill>
          <a:blip r:embed="rId35"/>
          <a:stretch>
            <a:fillRect/>
          </a:stretch>
        </p:blipFill>
        <p:spPr>
          <a:xfrm rot="5400000">
            <a:off x="9179301" y="3012080"/>
            <a:ext cx="6858623" cy="833218"/>
          </a:xfrm>
          <a:prstGeom prst="rect">
            <a:avLst/>
          </a:prstGeom>
        </p:spPr>
      </p:pic>
    </p:spTree>
    <p:extLst>
      <p:ext uri="{BB962C8B-B14F-4D97-AF65-F5344CB8AC3E}">
        <p14:creationId xmlns:p14="http://schemas.microsoft.com/office/powerpoint/2010/main" val="3857480438"/>
      </p:ext>
    </p:extLst>
  </p:cSld>
  <p:clrMap bg1="lt1" tx1="dk1" bg2="lt2" tx2="dk2" accent1="accent1" accent2="accent2" accent3="accent3" accent4="accent4" accent5="accent5" accent6="accent6" hlink="hlink" folHlink="folHlink"/>
  <p:sldLayoutIdLst>
    <p:sldLayoutId id="2147484801" r:id="rId1"/>
    <p:sldLayoutId id="2147484802" r:id="rId2"/>
    <p:sldLayoutId id="2147484803" r:id="rId3"/>
    <p:sldLayoutId id="2147484804" r:id="rId4"/>
    <p:sldLayoutId id="2147484805" r:id="rId5"/>
    <p:sldLayoutId id="2147484806" r:id="rId6"/>
    <p:sldLayoutId id="2147484807" r:id="rId7"/>
    <p:sldLayoutId id="2147484808" r:id="rId8"/>
    <p:sldLayoutId id="2147484809" r:id="rId9"/>
    <p:sldLayoutId id="2147484810" r:id="rId10"/>
    <p:sldLayoutId id="2147484811" r:id="rId11"/>
    <p:sldLayoutId id="2147484812" r:id="rId12"/>
    <p:sldLayoutId id="2147484813" r:id="rId13"/>
    <p:sldLayoutId id="2147484814" r:id="rId14"/>
    <p:sldLayoutId id="2147484815" r:id="rId15"/>
    <p:sldLayoutId id="2147484816" r:id="rId16"/>
    <p:sldLayoutId id="2147484817" r:id="rId17"/>
    <p:sldLayoutId id="2147484818" r:id="rId18"/>
    <p:sldLayoutId id="2147484819" r:id="rId19"/>
    <p:sldLayoutId id="2147484820" r:id="rId20"/>
    <p:sldLayoutId id="2147484821" r:id="rId21"/>
    <p:sldLayoutId id="2147484822" r:id="rId22"/>
    <p:sldLayoutId id="2147484823" r:id="rId23"/>
    <p:sldLayoutId id="2147484824" r:id="rId24"/>
    <p:sldLayoutId id="2147484825" r:id="rId25"/>
    <p:sldLayoutId id="2147484826" r:id="rId26"/>
    <p:sldLayoutId id="2147484828" r:id="rId27"/>
    <p:sldLayoutId id="2147484829" r:id="rId28"/>
    <p:sldLayoutId id="2147484830" r:id="rId29"/>
    <p:sldLayoutId id="2147484831" r:id="rId30"/>
    <p:sldLayoutId id="2147484832" r:id="rId31"/>
    <p:sldLayoutId id="2147484833" r:id="rId32"/>
  </p:sldLayoutIdLst>
  <p:transition>
    <p:fade/>
  </p:transition>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3.xml"/><Relationship Id="rId6" Type="http://schemas.openxmlformats.org/officeDocument/2006/relationships/chart" Target="../charts/chart1.xml"/><Relationship Id="rId5" Type="http://schemas.openxmlformats.org/officeDocument/2006/relationships/hyperlink" Target="https://www.cloudmask.com/blog/the-cost-of-data-security-are-cybersecurity-investments-worth-it" TargetMode="External"/><Relationship Id="rId4" Type="http://schemas.openxmlformats.org/officeDocument/2006/relationships/hyperlink" Target="https://www.cloudmask.com/hubfs/IBMstudy.pdf"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6.tiff"/><Relationship Id="rId2" Type="http://schemas.openxmlformats.org/officeDocument/2006/relationships/slideLayout" Target="../slideLayouts/slideLayout9.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F784D8-4105-42D6-99CE-25A1032F0061}"/>
              </a:ext>
            </a:extLst>
          </p:cNvPr>
          <p:cNvSpPr>
            <a:spLocks noGrp="1"/>
          </p:cNvSpPr>
          <p:nvPr>
            <p:ph type="title"/>
          </p:nvPr>
        </p:nvSpPr>
        <p:spPr>
          <a:xfrm>
            <a:off x="605847" y="3074126"/>
            <a:ext cx="4167887" cy="1140823"/>
          </a:xfrm>
        </p:spPr>
        <p:txBody>
          <a:bodyPr/>
          <a:lstStyle/>
          <a:p>
            <a:pPr algn="l" rtl="0"/>
            <a:r>
              <a:rPr lang="fr-fr" b="0" i="0" u="none" baseline="0" dirty="0"/>
              <a:t>Guide de vente des solutions de sécurité</a:t>
            </a:r>
          </a:p>
        </p:txBody>
      </p:sp>
    </p:spTree>
    <p:custDataLst>
      <p:tags r:id="rId1"/>
    </p:custDataLst>
    <p:extLst>
      <p:ext uri="{BB962C8B-B14F-4D97-AF65-F5344CB8AC3E}">
        <p14:creationId xmlns:p14="http://schemas.microsoft.com/office/powerpoint/2010/main" val="75590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7C57D942-D5F1-CF4F-BC5B-4855A419CA21}"/>
              </a:ext>
            </a:extLst>
          </p:cNvPr>
          <p:cNvGrpSpPr/>
          <p:nvPr/>
        </p:nvGrpSpPr>
        <p:grpSpPr>
          <a:xfrm>
            <a:off x="-3" y="0"/>
            <a:ext cx="12192004" cy="1255724"/>
            <a:chOff x="-3" y="0"/>
            <a:chExt cx="12192004" cy="1255724"/>
          </a:xfrm>
        </p:grpSpPr>
        <p:sp>
          <p:nvSpPr>
            <p:cNvPr id="25" name="Rectangle 24">
              <a:extLst>
                <a:ext uri="{FF2B5EF4-FFF2-40B4-BE49-F238E27FC236}">
                  <a16:creationId xmlns:a16="http://schemas.microsoft.com/office/drawing/2014/main" id="{7F8F80C3-FB97-0346-A413-4686873058E3}"/>
                </a:ext>
              </a:extLst>
            </p:cNvPr>
            <p:cNvSpPr/>
            <p:nvPr/>
          </p:nvSpPr>
          <p:spPr bwMode="auto">
            <a:xfrm flipH="1">
              <a:off x="-3" y="0"/>
              <a:ext cx="12192001" cy="11806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lang="fr-fr"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cxnSp>
          <p:nvCxnSpPr>
            <p:cNvPr id="26" name="Straight Connector 25">
              <a:extLst>
                <a:ext uri="{FF2B5EF4-FFF2-40B4-BE49-F238E27FC236}">
                  <a16:creationId xmlns:a16="http://schemas.microsoft.com/office/drawing/2014/main" id="{818562C1-F839-7940-9A44-3870367A3169}"/>
                </a:ext>
              </a:extLst>
            </p:cNvPr>
            <p:cNvCxnSpPr>
              <a:cxnSpLocks/>
            </p:cNvCxnSpPr>
            <p:nvPr/>
          </p:nvCxnSpPr>
          <p:spPr>
            <a:xfrm>
              <a:off x="0" y="1255724"/>
              <a:ext cx="12192001" cy="0"/>
            </a:xfrm>
            <a:prstGeom prst="line">
              <a:avLst/>
            </a:prstGeom>
            <a:ln>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46" name="Rectangle 45">
            <a:extLst>
              <a:ext uri="{FF2B5EF4-FFF2-40B4-BE49-F238E27FC236}">
                <a16:creationId xmlns:a16="http://schemas.microsoft.com/office/drawing/2014/main" id="{8E7AB339-C842-4285-9D46-BF34CBD502EE}"/>
              </a:ext>
            </a:extLst>
          </p:cNvPr>
          <p:cNvSpPr/>
          <p:nvPr/>
        </p:nvSpPr>
        <p:spPr bwMode="auto">
          <a:xfrm>
            <a:off x="11609388" y="2429752"/>
            <a:ext cx="582612" cy="1226336"/>
          </a:xfrm>
          <a:prstGeom prst="rect">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lang="fr-fr"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5" name="Title 4">
            <a:extLst>
              <a:ext uri="{FF2B5EF4-FFF2-40B4-BE49-F238E27FC236}">
                <a16:creationId xmlns:a16="http://schemas.microsoft.com/office/drawing/2014/main" id="{3604ABDD-A406-4271-8BE6-AF25656291F7}"/>
              </a:ext>
            </a:extLst>
          </p:cNvPr>
          <p:cNvSpPr>
            <a:spLocks noGrp="1"/>
          </p:cNvSpPr>
          <p:nvPr>
            <p:ph type="title"/>
          </p:nvPr>
        </p:nvSpPr>
        <p:spPr>
          <a:xfrm>
            <a:off x="588263" y="381641"/>
            <a:ext cx="11018520" cy="492443"/>
          </a:xfrm>
        </p:spPr>
        <p:txBody>
          <a:bodyPr/>
          <a:lstStyle/>
          <a:p>
            <a:pPr algn="l" rtl="0"/>
            <a:r>
              <a:rPr lang="fr-fr" sz="3200" b="0" i="0" u="none" baseline="0" dirty="0">
                <a:solidFill>
                  <a:schemeClr val="bg1"/>
                </a:solidFill>
                <a:cs typeface="Segoe UI"/>
              </a:rPr>
              <a:t>SÉCURITÉ : OPPORTUNITÉS</a:t>
            </a:r>
          </a:p>
        </p:txBody>
      </p:sp>
      <p:sp>
        <p:nvSpPr>
          <p:cNvPr id="7" name="Rectangle 6">
            <a:extLst>
              <a:ext uri="{FF2B5EF4-FFF2-40B4-BE49-F238E27FC236}">
                <a16:creationId xmlns:a16="http://schemas.microsoft.com/office/drawing/2014/main" id="{9DD0D0E8-F760-4337-B4FA-EC699F1379F0}"/>
              </a:ext>
            </a:extLst>
          </p:cNvPr>
          <p:cNvSpPr/>
          <p:nvPr/>
        </p:nvSpPr>
        <p:spPr bwMode="auto">
          <a:xfrm>
            <a:off x="55980" y="1435410"/>
            <a:ext cx="6172200" cy="142971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640" tIns="146304" rIns="182880" bIns="146304"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kumimoji="0" lang="fr-fr" sz="1900" b="0" i="0" u="none" strike="noStrike" kern="1200" cap="none" spc="0" normalizeH="0" baseline="0" dirty="0">
                <a:ln>
                  <a:noFill/>
                </a:ln>
                <a:solidFill>
                  <a:srgbClr val="FFFFFF"/>
                </a:solidFill>
                <a:effectLst/>
                <a:uLnTx/>
                <a:uFillTx/>
                <a:latin typeface="Segoe UI Semibold"/>
                <a:ea typeface="Calibri" panose="020F0502020204030204" pitchFamily="34" charset="0"/>
                <a:cs typeface="Times New Roman"/>
              </a:rPr>
              <a:t>Les cybermenaces sont devenues complexes et très répandues. Elles ne peuvent pas être éliminées avec une approche en patchwork. </a:t>
            </a:r>
            <a:br>
              <a:rPr lang="fr-fr" sz="1900" b="0" i="0" u="none" strike="noStrike" kern="1200" cap="none" spc="0" normalizeH="0" baseline="0" dirty="0">
                <a:ln>
                  <a:noFill/>
                </a:ln>
                <a:effectLst/>
                <a:uLnTx/>
                <a:uFillTx/>
                <a:latin typeface="Segoe UI Semibold"/>
                <a:ea typeface="Calibri" panose="020F0502020204030204" pitchFamily="34" charset="0"/>
                <a:cs typeface="Times New Roman" panose="02020603050405020304" pitchFamily="18" charset="0"/>
              </a:rPr>
            </a:br>
            <a:r>
              <a:rPr kumimoji="0" lang="fr-fr" sz="1900" b="0" i="0" u="none" strike="noStrike" kern="1200" cap="none" spc="0" normalizeH="0" baseline="0" dirty="0">
                <a:ln>
                  <a:noFill/>
                </a:ln>
                <a:solidFill>
                  <a:srgbClr val="FFFFFF"/>
                </a:solidFill>
                <a:effectLst/>
                <a:uLnTx/>
                <a:uFillTx/>
                <a:latin typeface="Segoe UI Semibold"/>
                <a:ea typeface="Calibri" panose="020F0502020204030204" pitchFamily="34" charset="0"/>
                <a:cs typeface="Times New Roman"/>
              </a:rPr>
              <a:t>Un nouveau barrage impénétrable est nécessaire.</a:t>
            </a:r>
            <a:endParaRPr lang="fr-fr" sz="1900" b="0" i="0" u="none" strike="noStrike" kern="1200" cap="none" spc="0" normalizeH="0" baseline="0" dirty="0">
              <a:ln>
                <a:noFill/>
              </a:ln>
              <a:solidFill>
                <a:srgbClr val="FFFFFF"/>
              </a:solidFill>
              <a:effectLst/>
              <a:uLnTx/>
              <a:uFillTx/>
              <a:latin typeface="Segoe UI Semibold"/>
              <a:ea typeface="Calibri" panose="020F0502020204030204" pitchFamily="34" charset="0"/>
              <a:cs typeface="Times New Roman"/>
            </a:endParaRPr>
          </a:p>
        </p:txBody>
      </p:sp>
      <p:sp>
        <p:nvSpPr>
          <p:cNvPr id="43" name="Rectangle 42">
            <a:extLst>
              <a:ext uri="{FF2B5EF4-FFF2-40B4-BE49-F238E27FC236}">
                <a16:creationId xmlns:a16="http://schemas.microsoft.com/office/drawing/2014/main" id="{D6AEE816-9278-4016-81D9-7648CEB13FE7}"/>
              </a:ext>
            </a:extLst>
          </p:cNvPr>
          <p:cNvSpPr/>
          <p:nvPr/>
        </p:nvSpPr>
        <p:spPr bwMode="auto">
          <a:xfrm>
            <a:off x="650810" y="3085215"/>
            <a:ext cx="5583938" cy="31975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lvl="0">
              <a:spcBef>
                <a:spcPts val="600"/>
              </a:spcBef>
              <a:spcAft>
                <a:spcPts val="600"/>
              </a:spcAft>
              <a:defRPr/>
            </a:pPr>
            <a:r>
              <a:rPr kumimoji="0" lang="fr-fr" sz="15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La plupart des violations de données (48 %) </a:t>
            </a:r>
            <a:r>
              <a:rPr lang="fr-FR" sz="1500" dirty="0">
                <a:solidFill>
                  <a:srgbClr val="000000"/>
                </a:solidFill>
                <a:ea typeface="Calibri" panose="020F0502020204030204" pitchFamily="34" charset="0"/>
                <a:cs typeface="Times New Roman"/>
              </a:rPr>
              <a:t>découlent</a:t>
            </a:r>
            <a:r>
              <a:rPr kumimoji="0" lang="fr-fr" sz="15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 d</a:t>
            </a:r>
            <a:r>
              <a:rPr kumimoji="0" lang="fr-FR" sz="15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a:t>
            </a:r>
            <a:r>
              <a:rPr kumimoji="0" lang="fr-fr" sz="15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attaques malveillantes ou criminelles, 25 % de négligences d</a:t>
            </a:r>
            <a:r>
              <a:rPr kumimoji="0" lang="fr-FR" sz="15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a:t>
            </a:r>
            <a:r>
              <a:rPr kumimoji="0" lang="fr-fr" sz="15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employés </a:t>
            </a:r>
            <a:br>
              <a:rPr lang="fr-fr" sz="1500" b="0" i="0" u="none" strike="noStrike" kern="1200" cap="none" spc="0" normalizeH="0" baseline="0" dirty="0">
                <a:ln>
                  <a:noFill/>
                </a:ln>
                <a:effectLst/>
                <a:uLnTx/>
                <a:uFillTx/>
                <a:latin typeface="Segoe UI"/>
                <a:ea typeface="Calibri" panose="020F0502020204030204" pitchFamily="34" charset="0"/>
                <a:cs typeface="Times New Roman" panose="02020603050405020304" pitchFamily="18" charset="0"/>
              </a:rPr>
            </a:br>
            <a:r>
              <a:rPr kumimoji="0" lang="fr-fr" sz="15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ou de prestataires (facteur humain), et 27 % </a:t>
            </a:r>
            <a:r>
              <a:rPr lang="fr-FR" sz="1500" dirty="0">
                <a:solidFill>
                  <a:srgbClr val="000000"/>
                </a:solidFill>
                <a:ea typeface="Calibri" panose="020F0502020204030204" pitchFamily="34" charset="0"/>
                <a:cs typeface="Times New Roman"/>
              </a:rPr>
              <a:t>impliquent</a:t>
            </a:r>
            <a:r>
              <a:rPr kumimoji="0" lang="fr-fr" sz="15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 des dysfonctionnements du système incluant des défaillances IT </a:t>
            </a:r>
            <a:br>
              <a:rPr lang="fr-fr" sz="1500" b="0" i="0" u="none" strike="noStrike" kern="1200" cap="none" spc="0" normalizeH="0" baseline="0" dirty="0">
                <a:ln>
                  <a:noFill/>
                </a:ln>
                <a:effectLst/>
                <a:uLnTx/>
                <a:uFillTx/>
                <a:latin typeface="Segoe UI"/>
                <a:ea typeface="Calibri" panose="020F0502020204030204" pitchFamily="34" charset="0"/>
                <a:cs typeface="Times New Roman" panose="02020603050405020304" pitchFamily="18" charset="0"/>
              </a:rPr>
            </a:br>
            <a:r>
              <a:rPr kumimoji="0" lang="fr-fr" sz="15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et du processus métier.</a:t>
            </a:r>
            <a:endParaRPr lang="fr-fr" sz="15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endParaRPr>
          </a:p>
          <a:p>
            <a:pPr>
              <a:spcBef>
                <a:spcPts val="600"/>
              </a:spcBef>
              <a:spcAft>
                <a:spcPts val="600"/>
              </a:spcAft>
              <a:defRPr/>
            </a:pPr>
            <a:r>
              <a:rPr kumimoji="0" lang="fr-fr" sz="15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La probabilité de violation de données diminue à mesure que la taille de l</a:t>
            </a:r>
            <a:r>
              <a:rPr kumimoji="0" lang="fr-FR" sz="15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a:t>
            </a:r>
            <a:r>
              <a:rPr kumimoji="0" lang="fr-fr" sz="15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enregistrement augmente. Pour 10 000 enregistrements compromis, on estime la probabilité à environ 26 %. Pour 100 000 enregistrements, la probabilité est inférieure à 1 %.</a:t>
            </a:r>
            <a:r>
              <a:rPr lang="fr-fr" sz="1500" dirty="0">
                <a:solidFill>
                  <a:srgbClr val="000000"/>
                </a:solidFill>
                <a:latin typeface="Segoe UI"/>
                <a:ea typeface="Calibri" panose="020F0502020204030204" pitchFamily="34" charset="0"/>
                <a:cs typeface="Times New Roman"/>
              </a:rPr>
              <a:t> </a:t>
            </a:r>
            <a:endParaRPr lang="fr-fr" sz="15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r-fr" sz="1500" b="0" i="0" u="none" strike="noStrike" kern="1200" cap="none" spc="0" normalizeH="0" baseline="0" dirty="0">
                <a:ln>
                  <a:noFill/>
                </a:ln>
                <a:solidFill>
                  <a:srgbClr val="243A5E"/>
                </a:solidFill>
                <a:effectLst/>
                <a:uLnTx/>
                <a:uFillTx/>
                <a:latin typeface="Segoe UI Semibold"/>
                <a:ea typeface="Calibri" panose="020F0502020204030204" pitchFamily="34" charset="0"/>
                <a:cs typeface="Times New Roman"/>
              </a:rPr>
              <a:t>Les </a:t>
            </a:r>
            <a:r>
              <a:rPr kumimoji="0" lang="fr-fr" sz="1500" b="0" i="0" u="none" strike="noStrike" kern="1200" cap="none" spc="0" normalizeH="0" baseline="0" dirty="0" err="1">
                <a:ln>
                  <a:noFill/>
                </a:ln>
                <a:solidFill>
                  <a:srgbClr val="243A5E"/>
                </a:solidFill>
                <a:effectLst/>
                <a:uLnTx/>
                <a:uFillTx/>
                <a:latin typeface="Segoe UI Semibold"/>
                <a:ea typeface="Calibri" panose="020F0502020204030204" pitchFamily="34" charset="0"/>
                <a:cs typeface="Times New Roman"/>
              </a:rPr>
              <a:t>cyberintrusions</a:t>
            </a:r>
            <a:r>
              <a:rPr kumimoji="0" lang="fr-fr" sz="1500" b="0" i="0" u="none" strike="noStrike" kern="1200" cap="none" spc="0" normalizeH="0" baseline="0" dirty="0">
                <a:ln>
                  <a:noFill/>
                </a:ln>
                <a:solidFill>
                  <a:srgbClr val="243A5E"/>
                </a:solidFill>
                <a:effectLst/>
                <a:uLnTx/>
                <a:uFillTx/>
                <a:latin typeface="Segoe UI Semibold"/>
                <a:ea typeface="Calibri" panose="020F0502020204030204" pitchFamily="34" charset="0"/>
                <a:cs typeface="Times New Roman"/>
              </a:rPr>
              <a:t> ont augmenté de 400 % à l</a:t>
            </a:r>
            <a:r>
              <a:rPr kumimoji="0" lang="fr-FR" sz="1500" b="0" i="0" u="none" strike="noStrike" kern="1200" cap="none" spc="0" normalizeH="0" baseline="0" dirty="0">
                <a:ln>
                  <a:noFill/>
                </a:ln>
                <a:solidFill>
                  <a:srgbClr val="243A5E"/>
                </a:solidFill>
                <a:effectLst/>
                <a:uLnTx/>
                <a:uFillTx/>
                <a:latin typeface="Segoe UI Semibold"/>
                <a:ea typeface="Calibri" panose="020F0502020204030204" pitchFamily="34" charset="0"/>
                <a:cs typeface="Times New Roman"/>
              </a:rPr>
              <a:t>’</a:t>
            </a:r>
            <a:r>
              <a:rPr kumimoji="0" lang="fr-fr" sz="1500" b="0" i="0" u="none" strike="noStrike" kern="1200" cap="none" spc="0" normalizeH="0" baseline="0" dirty="0">
                <a:ln>
                  <a:noFill/>
                </a:ln>
                <a:solidFill>
                  <a:srgbClr val="243A5E"/>
                </a:solidFill>
                <a:effectLst/>
                <a:uLnTx/>
                <a:uFillTx/>
                <a:latin typeface="Segoe UI Semibold"/>
                <a:ea typeface="Calibri" panose="020F0502020204030204" pitchFamily="34" charset="0"/>
                <a:cs typeface="Times New Roman"/>
              </a:rPr>
              <a:t>ère du </a:t>
            </a:r>
            <a:r>
              <a:rPr lang="fr-fr" sz="1500" b="0" i="0" u="none" baseline="0" dirty="0">
                <a:solidFill>
                  <a:srgbClr val="243A5E"/>
                </a:solidFill>
                <a:latin typeface="Segoe UI Semibold"/>
                <a:ea typeface="Calibri" panose="020F0502020204030204" pitchFamily="34" charset="0"/>
                <a:cs typeface="Times New Roman"/>
              </a:rPr>
              <a:t>COVID</a:t>
            </a:r>
            <a:r>
              <a:rPr kumimoji="0" lang="fr-fr" sz="1500" b="0" i="0" u="none" strike="noStrike" kern="1200" cap="none" spc="0" normalizeH="0" baseline="0" dirty="0">
                <a:ln>
                  <a:noFill/>
                </a:ln>
                <a:solidFill>
                  <a:srgbClr val="243A5E"/>
                </a:solidFill>
                <a:effectLst/>
                <a:uLnTx/>
                <a:uFillTx/>
                <a:latin typeface="Segoe UI Semibold"/>
                <a:ea typeface="Calibri" panose="020F0502020204030204" pitchFamily="34" charset="0"/>
                <a:cs typeface="Times New Roman"/>
              </a:rPr>
              <a:t>, avec des impacts spécifiques sur la fraude médicale et financière.</a:t>
            </a:r>
            <a:endParaRPr lang="fr-fr" sz="1500" b="0" i="0" u="none" strike="noStrike" kern="1200" cap="none" spc="0" normalizeH="0" baseline="0" dirty="0">
              <a:ln>
                <a:noFill/>
              </a:ln>
              <a:solidFill>
                <a:srgbClr val="243A5E"/>
              </a:solidFill>
              <a:effectLst/>
              <a:uLnTx/>
              <a:uFillTx/>
              <a:latin typeface="Segoe UI Semibold"/>
              <a:ea typeface="Calibri" panose="020F0502020204030204" pitchFamily="34" charset="0"/>
              <a:cs typeface="Times New Roman"/>
            </a:endParaRPr>
          </a:p>
        </p:txBody>
      </p:sp>
      <p:sp>
        <p:nvSpPr>
          <p:cNvPr id="8" name="Freeform: Shape 7">
            <a:extLst>
              <a:ext uri="{FF2B5EF4-FFF2-40B4-BE49-F238E27FC236}">
                <a16:creationId xmlns:a16="http://schemas.microsoft.com/office/drawing/2014/main" id="{9D2AE599-78E6-446C-81B6-7EB30C69FC30}"/>
              </a:ext>
            </a:extLst>
          </p:cNvPr>
          <p:cNvSpPr/>
          <p:nvPr/>
        </p:nvSpPr>
        <p:spPr bwMode="auto">
          <a:xfrm>
            <a:off x="519748" y="1436445"/>
            <a:ext cx="5862320" cy="4983480"/>
          </a:xfrm>
          <a:custGeom>
            <a:avLst/>
            <a:gdLst>
              <a:gd name="connsiteX0" fmla="*/ 6111240 w 6233160"/>
              <a:gd name="connsiteY0" fmla="*/ 0 h 4983480"/>
              <a:gd name="connsiteX1" fmla="*/ 6111240 w 6233160"/>
              <a:gd name="connsiteY1" fmla="*/ 1554480 h 4983480"/>
              <a:gd name="connsiteX2" fmla="*/ 0 w 6233160"/>
              <a:gd name="connsiteY2" fmla="*/ 1554480 h 4983480"/>
              <a:gd name="connsiteX3" fmla="*/ 0 w 6233160"/>
              <a:gd name="connsiteY3" fmla="*/ 4983480 h 4983480"/>
              <a:gd name="connsiteX4" fmla="*/ 6233160 w 6233160"/>
              <a:gd name="connsiteY4" fmla="*/ 4983480 h 4983480"/>
              <a:gd name="connsiteX5" fmla="*/ 6233160 w 6233160"/>
              <a:gd name="connsiteY5" fmla="*/ 4434840 h 4983480"/>
              <a:gd name="connsiteX0" fmla="*/ 6111240 w 6233160"/>
              <a:gd name="connsiteY0" fmla="*/ 0 h 4983480"/>
              <a:gd name="connsiteX1" fmla="*/ 6111240 w 6233160"/>
              <a:gd name="connsiteY1" fmla="*/ 1554480 h 4983480"/>
              <a:gd name="connsiteX2" fmla="*/ 0 w 6233160"/>
              <a:gd name="connsiteY2" fmla="*/ 1554480 h 4983480"/>
              <a:gd name="connsiteX3" fmla="*/ 0 w 6233160"/>
              <a:gd name="connsiteY3" fmla="*/ 4983480 h 4983480"/>
              <a:gd name="connsiteX4" fmla="*/ 6233160 w 6233160"/>
              <a:gd name="connsiteY4" fmla="*/ 4983480 h 4983480"/>
              <a:gd name="connsiteX5" fmla="*/ 6132110 w 6233160"/>
              <a:gd name="connsiteY5" fmla="*/ 4429760 h 4983480"/>
              <a:gd name="connsiteX0" fmla="*/ 6111240 w 6190613"/>
              <a:gd name="connsiteY0" fmla="*/ 0 h 4983480"/>
              <a:gd name="connsiteX1" fmla="*/ 6111240 w 6190613"/>
              <a:gd name="connsiteY1" fmla="*/ 1554480 h 4983480"/>
              <a:gd name="connsiteX2" fmla="*/ 0 w 6190613"/>
              <a:gd name="connsiteY2" fmla="*/ 1554480 h 4983480"/>
              <a:gd name="connsiteX3" fmla="*/ 0 w 6190613"/>
              <a:gd name="connsiteY3" fmla="*/ 4983480 h 4983480"/>
              <a:gd name="connsiteX4" fmla="*/ 6190613 w 6190613"/>
              <a:gd name="connsiteY4" fmla="*/ 4983480 h 4983480"/>
              <a:gd name="connsiteX5" fmla="*/ 6132110 w 6190613"/>
              <a:gd name="connsiteY5" fmla="*/ 4429760 h 4983480"/>
              <a:gd name="connsiteX0" fmla="*/ 6111240 w 6169339"/>
              <a:gd name="connsiteY0" fmla="*/ 0 h 4983480"/>
              <a:gd name="connsiteX1" fmla="*/ 6111240 w 6169339"/>
              <a:gd name="connsiteY1" fmla="*/ 1554480 h 4983480"/>
              <a:gd name="connsiteX2" fmla="*/ 0 w 6169339"/>
              <a:gd name="connsiteY2" fmla="*/ 1554480 h 4983480"/>
              <a:gd name="connsiteX3" fmla="*/ 0 w 6169339"/>
              <a:gd name="connsiteY3" fmla="*/ 4983480 h 4983480"/>
              <a:gd name="connsiteX4" fmla="*/ 6169339 w 6169339"/>
              <a:gd name="connsiteY4" fmla="*/ 4978400 h 4983480"/>
              <a:gd name="connsiteX5" fmla="*/ 6132110 w 6169339"/>
              <a:gd name="connsiteY5" fmla="*/ 4429760 h 4983480"/>
              <a:gd name="connsiteX0" fmla="*/ 6111240 w 6137429"/>
              <a:gd name="connsiteY0" fmla="*/ 0 h 4983480"/>
              <a:gd name="connsiteX1" fmla="*/ 6111240 w 6137429"/>
              <a:gd name="connsiteY1" fmla="*/ 1554480 h 4983480"/>
              <a:gd name="connsiteX2" fmla="*/ 0 w 6137429"/>
              <a:gd name="connsiteY2" fmla="*/ 1554480 h 4983480"/>
              <a:gd name="connsiteX3" fmla="*/ 0 w 6137429"/>
              <a:gd name="connsiteY3" fmla="*/ 4983480 h 4983480"/>
              <a:gd name="connsiteX4" fmla="*/ 6137429 w 6137429"/>
              <a:gd name="connsiteY4" fmla="*/ 4983480 h 4983480"/>
              <a:gd name="connsiteX5" fmla="*/ 6132110 w 6137429"/>
              <a:gd name="connsiteY5" fmla="*/ 4429760 h 498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7429" h="4983480">
                <a:moveTo>
                  <a:pt x="6111240" y="0"/>
                </a:moveTo>
                <a:lnTo>
                  <a:pt x="6111240" y="1554480"/>
                </a:lnTo>
                <a:lnTo>
                  <a:pt x="0" y="1554480"/>
                </a:lnTo>
                <a:lnTo>
                  <a:pt x="0" y="4983480"/>
                </a:lnTo>
                <a:lnTo>
                  <a:pt x="6137429" y="4983480"/>
                </a:lnTo>
                <a:cubicBezTo>
                  <a:pt x="6137429" y="4800600"/>
                  <a:pt x="6132110" y="4612640"/>
                  <a:pt x="6132110" y="4429760"/>
                </a:cubicBezTo>
              </a:path>
            </a:pathLst>
          </a:custGeom>
          <a:noFill/>
          <a:ln w="6350">
            <a:solidFill>
              <a:schemeClr val="tx2"/>
            </a:solidFill>
            <a:prstDash val="dash"/>
            <a:headEnd type="none" w="med" len="med"/>
            <a:tailEnd type="oval"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0" i="0" u="none" strike="noStrike" kern="1200" cap="none" spc="0" normalizeH="0" baseline="0" noProof="0" dirty="0">
              <a:ln>
                <a:noFill/>
              </a:ln>
              <a:solidFill>
                <a:srgbClr val="FFFFFF"/>
              </a:solidFill>
              <a:effectLst/>
              <a:uLnTx/>
              <a:uFillTx/>
              <a:latin typeface="Segoe UI"/>
              <a:cs typeface="Segoe UI"/>
            </a:endParaRPr>
          </a:p>
        </p:txBody>
      </p:sp>
      <p:sp>
        <p:nvSpPr>
          <p:cNvPr id="12" name="Rectangle 11">
            <a:extLst>
              <a:ext uri="{FF2B5EF4-FFF2-40B4-BE49-F238E27FC236}">
                <a16:creationId xmlns:a16="http://schemas.microsoft.com/office/drawing/2014/main" id="{9D8F567A-5749-473B-BB15-F4EC998925A9}"/>
              </a:ext>
            </a:extLst>
          </p:cNvPr>
          <p:cNvSpPr/>
          <p:nvPr/>
        </p:nvSpPr>
        <p:spPr bwMode="auto">
          <a:xfrm>
            <a:off x="6514148" y="1436445"/>
            <a:ext cx="5157788" cy="3220720"/>
          </a:xfrm>
          <a:prstGeom prst="rect">
            <a:avLst/>
          </a:prstGeom>
          <a:noFill/>
          <a:ln w="6350">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600"/>
              </a:spcBef>
              <a:defRPr/>
            </a:pPr>
            <a:r>
              <a:rPr kumimoji="0" lang="fr-fr" sz="1600" b="0" i="0" u="none" strike="noStrike" kern="1200" cap="none" spc="0" normalizeH="0" baseline="0" dirty="0">
                <a:ln>
                  <a:noFill/>
                </a:ln>
                <a:solidFill>
                  <a:srgbClr val="0078D4"/>
                </a:solidFill>
                <a:effectLst/>
                <a:uLnTx/>
                <a:uFillTx/>
                <a:latin typeface="Segoe UI Semibold"/>
                <a:ea typeface="+mn-ea"/>
                <a:cs typeface="+mn-cs"/>
              </a:rPr>
              <a:t>Coût d</a:t>
            </a:r>
            <a:r>
              <a:rPr kumimoji="0" lang="fr-FR" sz="1600" b="0" i="0" u="none" strike="noStrike" kern="1200" cap="none" spc="0" normalizeH="0" baseline="0" dirty="0">
                <a:ln>
                  <a:noFill/>
                </a:ln>
                <a:solidFill>
                  <a:srgbClr val="0078D4"/>
                </a:solidFill>
                <a:effectLst/>
                <a:uLnTx/>
                <a:uFillTx/>
                <a:latin typeface="Segoe UI Semibold"/>
                <a:ea typeface="+mn-ea"/>
                <a:cs typeface="+mn-cs"/>
              </a:rPr>
              <a:t>’</a:t>
            </a:r>
            <a:r>
              <a:rPr kumimoji="0" lang="fr-fr" sz="1600" b="0" i="0" u="none" strike="noStrike" kern="1200" cap="none" spc="0" normalizeH="0" baseline="0" dirty="0">
                <a:ln>
                  <a:noFill/>
                </a:ln>
                <a:solidFill>
                  <a:srgbClr val="0078D4"/>
                </a:solidFill>
                <a:effectLst/>
                <a:uLnTx/>
                <a:uFillTx/>
                <a:latin typeface="Segoe UI Semibold"/>
                <a:ea typeface="+mn-ea"/>
                <a:cs typeface="+mn-cs"/>
              </a:rPr>
              <a:t>une violation</a:t>
            </a:r>
            <a:br>
              <a:rPr kumimoji="0" lang="fr-fr" sz="1400" b="0" i="0" u="none" strike="noStrike" kern="1200" cap="none" spc="0" normalizeH="0" baseline="0" dirty="0">
                <a:ln>
                  <a:noFill/>
                </a:ln>
                <a:solidFill>
                  <a:srgbClr val="000000"/>
                </a:solidFill>
                <a:effectLst/>
                <a:uLnTx/>
                <a:uFillTx/>
                <a:latin typeface="Segoe UI"/>
                <a:ea typeface="+mn-ea"/>
                <a:cs typeface="+mn-cs"/>
              </a:rPr>
            </a:br>
            <a:r>
              <a:rPr kumimoji="0" lang="fr-fr" sz="1300" b="0" i="0" u="none" strike="noStrike" kern="1200" cap="none" spc="0" normalizeH="0" baseline="0" dirty="0">
                <a:ln>
                  <a:noFill/>
                </a:ln>
                <a:solidFill>
                  <a:srgbClr val="000000"/>
                </a:solidFill>
                <a:effectLst/>
                <a:uLnTx/>
                <a:uFillTx/>
                <a:latin typeface="Segoe UI"/>
                <a:ea typeface="+mn-ea"/>
                <a:cs typeface="+mn-cs"/>
              </a:rPr>
              <a:t>D</a:t>
            </a:r>
            <a:r>
              <a:rPr kumimoji="0" lang="fr-FR" sz="1300" b="0" i="0" u="none" strike="noStrike" kern="1200" cap="none" spc="0" normalizeH="0" baseline="0" dirty="0">
                <a:ln>
                  <a:noFill/>
                </a:ln>
                <a:solidFill>
                  <a:srgbClr val="000000"/>
                </a:solidFill>
                <a:effectLst/>
                <a:uLnTx/>
                <a:uFillTx/>
                <a:latin typeface="Segoe UI"/>
                <a:ea typeface="+mn-ea"/>
                <a:cs typeface="+mn-cs"/>
              </a:rPr>
              <a:t>’</a:t>
            </a:r>
            <a:r>
              <a:rPr kumimoji="0" lang="fr-fr" sz="1300" b="0" i="0" u="none" strike="noStrike" kern="1200" cap="none" spc="0" normalizeH="0" baseline="0" dirty="0">
                <a:ln>
                  <a:noFill/>
                </a:ln>
                <a:solidFill>
                  <a:srgbClr val="000000"/>
                </a:solidFill>
                <a:effectLst/>
                <a:uLnTx/>
                <a:uFillTx/>
                <a:latin typeface="Segoe UI"/>
                <a:ea typeface="+mn-ea"/>
                <a:cs typeface="+mn-cs"/>
              </a:rPr>
              <a:t>après la </a:t>
            </a:r>
            <a:r>
              <a:rPr kumimoji="0" lang="fr-fr" sz="1300" b="0" i="1" u="none" strike="noStrike" kern="1200" cap="none" spc="0" normalizeH="0" baseline="0" dirty="0" err="1">
                <a:ln>
                  <a:noFill/>
                </a:ln>
                <a:solidFill>
                  <a:srgbClr val="000000"/>
                </a:solidFill>
                <a:effectLst/>
                <a:uLnTx/>
                <a:uFillTx/>
                <a:latin typeface="Segoe UI"/>
                <a:ea typeface="+mn-ea"/>
                <a:cs typeface="+mn-cs"/>
              </a:rPr>
              <a:t>Ponemon</a:t>
            </a:r>
            <a:r>
              <a:rPr kumimoji="0" lang="fr-fr" sz="1300" b="0" i="1" u="none" strike="noStrike" kern="1200" cap="none" spc="0" normalizeH="0" baseline="0" dirty="0">
                <a:ln>
                  <a:noFill/>
                </a:ln>
                <a:solidFill>
                  <a:srgbClr val="000000"/>
                </a:solidFill>
                <a:effectLst/>
                <a:uLnTx/>
                <a:uFillTx/>
                <a:latin typeface="Segoe UI"/>
                <a:ea typeface="+mn-ea"/>
                <a:cs typeface="+mn-cs"/>
              </a:rPr>
              <a:t> </a:t>
            </a:r>
            <a:r>
              <a:rPr kumimoji="0" lang="fr-fr" sz="1300" b="0" i="1" u="none" strike="noStrike" kern="1200" cap="none" spc="0" normalizeH="0" baseline="0" dirty="0" err="1">
                <a:ln>
                  <a:noFill/>
                </a:ln>
                <a:solidFill>
                  <a:srgbClr val="000000"/>
                </a:solidFill>
                <a:effectLst/>
                <a:uLnTx/>
                <a:uFillTx/>
                <a:latin typeface="Segoe UI"/>
                <a:ea typeface="+mn-ea"/>
                <a:cs typeface="+mn-cs"/>
              </a:rPr>
              <a:t>Institute</a:t>
            </a:r>
            <a:r>
              <a:rPr kumimoji="0" lang="fr-FR" sz="1300" b="0" i="1" u="none" strike="noStrike" kern="1200" cap="none" spc="0" normalizeH="0" baseline="0" dirty="0" err="1">
                <a:ln>
                  <a:noFill/>
                </a:ln>
                <a:solidFill>
                  <a:srgbClr val="000000"/>
                </a:solidFill>
                <a:effectLst/>
                <a:uLnTx/>
                <a:uFillTx/>
                <a:latin typeface="Segoe UI"/>
                <a:ea typeface="+mn-ea"/>
                <a:cs typeface="+mn-cs"/>
              </a:rPr>
              <a:t>’</a:t>
            </a:r>
            <a:r>
              <a:rPr kumimoji="0" lang="fr-fr" sz="1300" b="0" i="1" u="none" strike="noStrike" kern="1200" cap="none" spc="0" normalizeH="0" baseline="0" dirty="0" err="1">
                <a:ln>
                  <a:noFill/>
                </a:ln>
                <a:solidFill>
                  <a:srgbClr val="000000"/>
                </a:solidFill>
                <a:effectLst/>
                <a:uLnTx/>
                <a:uFillTx/>
                <a:latin typeface="Segoe UI"/>
                <a:ea typeface="+mn-ea"/>
                <a:cs typeface="+mn-cs"/>
              </a:rPr>
              <a:t>s</a:t>
            </a:r>
            <a:r>
              <a:rPr kumimoji="0" lang="fr-fr" sz="1300" b="0" i="1" u="none" strike="noStrike" kern="1200" cap="none" spc="0" normalizeH="0" baseline="0" dirty="0">
                <a:ln>
                  <a:noFill/>
                </a:ln>
                <a:solidFill>
                  <a:srgbClr val="000000"/>
                </a:solidFill>
                <a:effectLst/>
                <a:uLnTx/>
                <a:uFillTx/>
                <a:latin typeface="Segoe UI"/>
                <a:ea typeface="+mn-ea"/>
                <a:cs typeface="+mn-cs"/>
              </a:rPr>
              <a:t> 2016 </a:t>
            </a:r>
            <a:r>
              <a:rPr kumimoji="0" lang="fr-fr" sz="1300" b="0" i="1" u="none" strike="noStrike" kern="1200" cap="none" spc="0" normalizeH="0" baseline="0" dirty="0" err="1">
                <a:ln>
                  <a:noFill/>
                </a:ln>
                <a:solidFill>
                  <a:srgbClr val="000000"/>
                </a:solidFill>
                <a:effectLst/>
                <a:uLnTx/>
                <a:uFillTx/>
                <a:latin typeface="Segoe UI"/>
                <a:ea typeface="+mn-ea"/>
                <a:cs typeface="+mn-cs"/>
              </a:rPr>
              <a:t>Cost</a:t>
            </a:r>
            <a:r>
              <a:rPr kumimoji="0" lang="fr-fr" sz="1300" b="0" i="1" u="none" strike="noStrike" kern="1200" cap="none" spc="0" normalizeH="0" baseline="0" dirty="0">
                <a:ln>
                  <a:noFill/>
                </a:ln>
                <a:solidFill>
                  <a:srgbClr val="000000"/>
                </a:solidFill>
                <a:effectLst/>
                <a:uLnTx/>
                <a:uFillTx/>
                <a:latin typeface="Segoe UI"/>
                <a:ea typeface="+mn-ea"/>
                <a:cs typeface="+mn-cs"/>
              </a:rPr>
              <a:t> of Data </a:t>
            </a:r>
            <a:r>
              <a:rPr kumimoji="0" lang="fr-fr" sz="1300" b="0" i="1" u="none" strike="noStrike" kern="1200" cap="none" spc="0" normalizeH="0" baseline="0" dirty="0" err="1">
                <a:ln>
                  <a:noFill/>
                </a:ln>
                <a:solidFill>
                  <a:srgbClr val="000000"/>
                </a:solidFill>
                <a:effectLst/>
                <a:uLnTx/>
                <a:uFillTx/>
                <a:latin typeface="Segoe UI"/>
                <a:ea typeface="+mn-ea"/>
                <a:cs typeface="+mn-cs"/>
              </a:rPr>
              <a:t>Breach</a:t>
            </a:r>
            <a:r>
              <a:rPr kumimoji="0" lang="fr-fr" sz="1300" b="0" i="1" u="none" strike="noStrike" kern="1200" cap="none" spc="0" normalizeH="0" baseline="0" dirty="0">
                <a:ln>
                  <a:noFill/>
                </a:ln>
                <a:solidFill>
                  <a:srgbClr val="000000"/>
                </a:solidFill>
                <a:effectLst/>
                <a:uLnTx/>
                <a:uFillTx/>
                <a:latin typeface="Segoe UI"/>
                <a:ea typeface="+mn-ea"/>
                <a:cs typeface="+mn-cs"/>
              </a:rPr>
              <a:t> </a:t>
            </a:r>
            <a:r>
              <a:rPr kumimoji="0" lang="fr-fr" sz="1300" b="0" i="1" u="none" strike="noStrike" kern="1200" cap="none" spc="0" normalizeH="0" baseline="0" dirty="0" err="1">
                <a:ln>
                  <a:noFill/>
                </a:ln>
                <a:solidFill>
                  <a:srgbClr val="000000"/>
                </a:solidFill>
                <a:effectLst/>
                <a:uLnTx/>
                <a:uFillTx/>
                <a:latin typeface="Segoe UI"/>
                <a:ea typeface="+mn-ea"/>
                <a:cs typeface="+mn-cs"/>
              </a:rPr>
              <a:t>Study</a:t>
            </a:r>
            <a:r>
              <a:rPr kumimoji="0" lang="fr-fr" sz="1300" b="0" i="0" u="none" strike="noStrike" kern="1200" cap="none" spc="0" normalizeH="0" baseline="0" dirty="0">
                <a:ln>
                  <a:noFill/>
                </a:ln>
                <a:solidFill>
                  <a:srgbClr val="000000"/>
                </a:solidFill>
                <a:effectLst/>
                <a:uLnTx/>
                <a:uFillTx/>
                <a:latin typeface="Segoe UI"/>
                <a:ea typeface="+mn-ea"/>
                <a:cs typeface="+mn-cs"/>
              </a:rPr>
              <a:t>, l</a:t>
            </a:r>
            <a:r>
              <a:rPr kumimoji="0" lang="fr-FR" sz="1300" b="0" i="0" u="none" strike="noStrike" kern="1200" cap="none" spc="0" normalizeH="0" baseline="0" dirty="0">
                <a:ln>
                  <a:noFill/>
                </a:ln>
                <a:solidFill>
                  <a:srgbClr val="000000"/>
                </a:solidFill>
                <a:effectLst/>
                <a:uLnTx/>
                <a:uFillTx/>
                <a:latin typeface="Segoe UI"/>
                <a:ea typeface="+mn-ea"/>
                <a:cs typeface="+mn-cs"/>
              </a:rPr>
              <a:t>’</a:t>
            </a:r>
            <a:r>
              <a:rPr kumimoji="0" lang="fr-fr" sz="1300" b="0" i="0" u="none" strike="noStrike" kern="1200" cap="none" spc="0" normalizeH="0" baseline="0" dirty="0">
                <a:ln>
                  <a:noFill/>
                </a:ln>
                <a:solidFill>
                  <a:srgbClr val="000000"/>
                </a:solidFill>
                <a:effectLst/>
                <a:uLnTx/>
                <a:uFillTx/>
                <a:latin typeface="Segoe UI"/>
                <a:ea typeface="+mn-ea"/>
                <a:cs typeface="+mn-cs"/>
              </a:rPr>
              <a:t>impact financier de la violation des données est considérable.</a:t>
            </a:r>
            <a:r>
              <a:rPr kumimoji="0" lang="fr-fr" sz="1300" b="0" i="1" u="none" strike="noStrike" kern="1200" cap="none" spc="0" normalizeH="0" baseline="0" dirty="0">
                <a:ln>
                  <a:noFill/>
                </a:ln>
                <a:solidFill>
                  <a:srgbClr val="000000"/>
                </a:solidFill>
                <a:effectLst/>
                <a:uLnTx/>
                <a:uFillTx/>
                <a:latin typeface="Segoe UI"/>
                <a:ea typeface="+mn-ea"/>
                <a:cs typeface="+mn-cs"/>
              </a:rPr>
              <a:t> </a:t>
            </a:r>
            <a:br>
              <a:rPr kumimoji="0" lang="fr-fr" sz="1300" b="0" i="1" u="none" strike="noStrike" kern="1200" cap="none" spc="0" normalizeH="0" baseline="0" dirty="0">
                <a:ln>
                  <a:noFill/>
                </a:ln>
                <a:solidFill>
                  <a:srgbClr val="000000"/>
                </a:solidFill>
                <a:effectLst/>
                <a:uLnTx/>
                <a:uFillTx/>
                <a:latin typeface="Segoe UI"/>
                <a:ea typeface="+mn-ea"/>
                <a:cs typeface="+mn-cs"/>
              </a:rPr>
            </a:br>
            <a:r>
              <a:rPr kumimoji="0" lang="fr-fr" sz="1300" b="0" i="0" u="none" strike="noStrike" kern="1200" cap="none" spc="0" normalizeH="0" baseline="0" dirty="0">
                <a:ln>
                  <a:noFill/>
                </a:ln>
                <a:solidFill>
                  <a:srgbClr val="000000"/>
                </a:solidFill>
                <a:effectLst/>
                <a:uLnTx/>
                <a:uFillTx/>
                <a:latin typeface="Segoe UI"/>
                <a:ea typeface="+mn-ea"/>
                <a:cs typeface="+mn-cs"/>
              </a:rPr>
              <a:t>Le coût total moyen lié à la perte </a:t>
            </a:r>
            <a:r>
              <a:rPr kumimoji="0" lang="fr-fr" sz="1300" b="0" i="0" u="none" strike="noStrike" kern="1200" cap="none" spc="0" normalizeH="0" baseline="0" dirty="0">
                <a:ln>
                  <a:noFill/>
                </a:ln>
                <a:solidFill>
                  <a:schemeClr val="tx1"/>
                </a:solidFill>
                <a:effectLst/>
                <a:uLnTx/>
                <a:uFillTx/>
                <a:latin typeface="Segoe UI"/>
                <a:ea typeface="+mn-ea"/>
                <a:cs typeface="+mn-cs"/>
              </a:rPr>
              <a:t>d</a:t>
            </a:r>
            <a:r>
              <a:rPr kumimoji="0" lang="fr-FR" sz="1300" b="0" i="0" u="none" strike="noStrike" kern="1200" cap="none" spc="0" normalizeH="0" baseline="0" dirty="0">
                <a:ln>
                  <a:noFill/>
                </a:ln>
                <a:solidFill>
                  <a:schemeClr val="tx1"/>
                </a:solidFill>
                <a:effectLst/>
                <a:uLnTx/>
                <a:uFillTx/>
                <a:latin typeface="Segoe UI"/>
                <a:ea typeface="+mn-ea"/>
                <a:cs typeface="+mn-cs"/>
              </a:rPr>
              <a:t>’</a:t>
            </a:r>
            <a:r>
              <a:rPr kumimoji="0" lang="fr-fr" sz="1300" b="0" i="0" u="none" strike="noStrike" kern="1200" cap="none" spc="0" normalizeH="0" baseline="0" dirty="0">
                <a:ln>
                  <a:noFill/>
                </a:ln>
                <a:solidFill>
                  <a:schemeClr val="tx1"/>
                </a:solidFill>
                <a:effectLst/>
                <a:uLnTx/>
                <a:uFillTx/>
                <a:latin typeface="Segoe UI"/>
                <a:ea typeface="+mn-ea"/>
                <a:cs typeface="+mn-cs"/>
              </a:rPr>
              <a:t>informations d</a:t>
            </a:r>
            <a:r>
              <a:rPr kumimoji="0" lang="fr-FR" sz="1300" b="0" i="0" u="none" strike="noStrike" kern="1200" cap="none" spc="0" normalizeH="0" baseline="0" dirty="0">
                <a:ln>
                  <a:noFill/>
                </a:ln>
                <a:solidFill>
                  <a:schemeClr val="tx1"/>
                </a:solidFill>
                <a:effectLst/>
                <a:uLnTx/>
                <a:uFillTx/>
                <a:latin typeface="Segoe UI"/>
                <a:ea typeface="+mn-ea"/>
                <a:cs typeface="+mn-cs"/>
              </a:rPr>
              <a:t>’</a:t>
            </a:r>
            <a:r>
              <a:rPr kumimoji="0" lang="fr-fr" sz="1300" b="0" i="0" u="none" strike="noStrike" kern="1200" cap="none" spc="0" normalizeH="0" baseline="0" dirty="0">
                <a:ln>
                  <a:noFill/>
                </a:ln>
                <a:solidFill>
                  <a:schemeClr val="tx1"/>
                </a:solidFill>
                <a:effectLst/>
                <a:uLnTx/>
                <a:uFillTx/>
                <a:latin typeface="Segoe UI"/>
                <a:ea typeface="+mn-ea"/>
                <a:cs typeface="+mn-cs"/>
              </a:rPr>
              <a:t>entreprise et personnelles sensibles s</a:t>
            </a:r>
            <a:r>
              <a:rPr kumimoji="0" lang="fr-FR" sz="1300" b="0" i="0" u="none" strike="noStrike" kern="1200" cap="none" spc="0" normalizeH="0" baseline="0" dirty="0">
                <a:ln>
                  <a:noFill/>
                </a:ln>
                <a:solidFill>
                  <a:schemeClr val="tx1"/>
                </a:solidFill>
                <a:effectLst/>
                <a:uLnTx/>
                <a:uFillTx/>
                <a:latin typeface="Segoe UI"/>
                <a:ea typeface="+mn-ea"/>
                <a:cs typeface="+mn-cs"/>
              </a:rPr>
              <a:t>’</a:t>
            </a:r>
            <a:r>
              <a:rPr kumimoji="0" lang="fr-fr" sz="1300" b="0" i="0" u="none" strike="noStrike" kern="1200" cap="none" spc="0" normalizeH="0" baseline="0" dirty="0">
                <a:ln>
                  <a:noFill/>
                </a:ln>
                <a:solidFill>
                  <a:schemeClr val="tx1"/>
                </a:solidFill>
                <a:effectLst/>
                <a:uLnTx/>
                <a:uFillTx/>
                <a:latin typeface="Segoe UI"/>
                <a:ea typeface="+mn-ea"/>
                <a:cs typeface="+mn-cs"/>
              </a:rPr>
              <a:t>élève </a:t>
            </a:r>
            <a:r>
              <a:rPr kumimoji="0" lang="fr-fr" sz="1300" b="0" i="0" u="none" strike="noStrike" kern="1200" cap="none" spc="0" normalizeH="0" baseline="0" dirty="0">
                <a:ln>
                  <a:noFill/>
                </a:ln>
                <a:solidFill>
                  <a:schemeClr val="tx1"/>
                </a:solidFill>
                <a:effectLst/>
                <a:uLnTx/>
                <a:uFillTx/>
                <a:latin typeface="Segoe UI"/>
                <a:ea typeface="+mn-ea"/>
                <a:cs typeface="+mn-cs"/>
                <a:hlinkClick r:id="rId4">
                  <a:extLst>
                    <a:ext uri="{A12FA001-AC4F-418D-AE19-62706E023703}">
                      <ahyp:hlinkClr xmlns:ahyp="http://schemas.microsoft.com/office/drawing/2018/hyperlinkcolor" val="tx"/>
                    </a:ext>
                  </a:extLst>
                </a:hlinkClick>
              </a:rPr>
              <a:t>à environ 4 milliards de dollars</a:t>
            </a:r>
            <a:r>
              <a:rPr kumimoji="0" lang="fr-fr" sz="1300" b="0" i="0" u="none" strike="noStrike" kern="1200" cap="none" spc="0" normalizeH="0" baseline="0" dirty="0">
                <a:ln>
                  <a:noFill/>
                </a:ln>
                <a:solidFill>
                  <a:srgbClr val="0078D4"/>
                </a:solidFill>
                <a:effectLst/>
                <a:uLnTx/>
                <a:uFillTx/>
                <a:latin typeface="Segoe UI"/>
                <a:ea typeface="+mn-ea"/>
                <a:cs typeface="+mn-cs"/>
              </a:rPr>
              <a:t>.</a:t>
            </a:r>
            <a:r>
              <a:rPr lang="fr-fr" sz="1300" dirty="0">
                <a:solidFill>
                  <a:srgbClr val="0078D4"/>
                </a:solidFill>
                <a:latin typeface="Segoe UI"/>
              </a:rPr>
              <a:t> </a:t>
            </a:r>
            <a:endParaRPr lang="fr-fr" sz="1300" b="0" i="0" u="none" strike="noStrike" kern="1200" cap="none" spc="0" normalizeH="0" baseline="0" dirty="0">
              <a:ln>
                <a:noFill/>
              </a:ln>
              <a:solidFill>
                <a:srgbClr val="0078D4"/>
              </a:solidFill>
              <a:effectLst/>
              <a:uLnTx/>
              <a:uFillTx/>
              <a:latin typeface="Segoe UI"/>
              <a:cs typeface="Segoe UI"/>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1300" b="0" i="0" u="none" strike="noStrike" kern="1200" cap="none" spc="0" normalizeH="0" baseline="0" dirty="0">
                <a:ln>
                  <a:noFill/>
                </a:ln>
                <a:solidFill>
                  <a:srgbClr val="000000"/>
                </a:solidFill>
                <a:effectLst/>
                <a:uLnTx/>
                <a:uFillTx/>
                <a:latin typeface="Segoe UI"/>
                <a:ea typeface="+mn-ea"/>
                <a:cs typeface="+mn-cs"/>
              </a:rPr>
              <a:t>En cas d</a:t>
            </a:r>
            <a:r>
              <a:rPr kumimoji="0" lang="fr-FR" sz="1300" b="0" i="0" u="none" strike="noStrike" kern="1200" cap="none" spc="0" normalizeH="0" baseline="0" dirty="0">
                <a:ln>
                  <a:noFill/>
                </a:ln>
                <a:solidFill>
                  <a:srgbClr val="000000"/>
                </a:solidFill>
                <a:effectLst/>
                <a:uLnTx/>
                <a:uFillTx/>
                <a:latin typeface="Segoe UI"/>
                <a:ea typeface="+mn-ea"/>
                <a:cs typeface="+mn-cs"/>
              </a:rPr>
              <a:t>’</a:t>
            </a:r>
            <a:r>
              <a:rPr kumimoji="0" lang="fr-fr" sz="1300" b="0" i="0" u="none" strike="noStrike" kern="1200" cap="none" spc="0" normalizeH="0" baseline="0" dirty="0">
                <a:ln>
                  <a:noFill/>
                </a:ln>
                <a:solidFill>
                  <a:srgbClr val="000000"/>
                </a:solidFill>
                <a:effectLst/>
                <a:uLnTx/>
                <a:uFillTx/>
                <a:latin typeface="Segoe UI"/>
                <a:ea typeface="+mn-ea"/>
                <a:cs typeface="+mn-cs"/>
              </a:rPr>
              <a:t>enregistrement volé, les coûts pour les entreprises et les associations varient en fonction du secteur. En 2016, le coût total moyen par enregistrement perdu ou volé était de 158 $. Les entreprises de soins de santé assumaient un coût moyen de 355 $. Autres coûts moyens : éducation (246 $), transport (129 $), recherche (112 $) et secteur public (80 $).</a:t>
            </a:r>
          </a:p>
          <a:p>
            <a:pPr marL="285750" marR="0" lvl="0" indent="-21399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300" b="0" i="0" u="none" strike="noStrike" kern="1200" cap="none" spc="0" normalizeH="0" baseline="0" dirty="0">
                <a:ln>
                  <a:noFill/>
                </a:ln>
                <a:solidFill>
                  <a:srgbClr val="0078D4"/>
                </a:solidFill>
                <a:effectLst/>
                <a:uLnTx/>
                <a:uFillTx/>
                <a:latin typeface="Segoe UI"/>
                <a:ea typeface="+mn-ea"/>
                <a:cs typeface="+mn-cs"/>
                <a:hlinkClick r:id="rId5">
                  <a:extLst>
                    <a:ext uri="{A12FA001-AC4F-418D-AE19-62706E023703}">
                      <ahyp:hlinkClr xmlns:ahyp="http://schemas.microsoft.com/office/drawing/2018/hyperlinkcolor" val="tx"/>
                    </a:ext>
                  </a:extLst>
                </a:hlinkClick>
              </a:rPr>
              <a:t>https://www.cloudmask.com/blog/the-cost-of-data-security-are-cybersecurity-investments-worth-it</a:t>
            </a:r>
            <a:endParaRPr lang="fr-fr" sz="1300" b="0" i="0" u="none" strike="noStrike" kern="1200" cap="none" spc="0" normalizeH="0" baseline="0" noProof="0">
              <a:ln>
                <a:noFill/>
              </a:ln>
              <a:solidFill>
                <a:srgbClr val="0078D4"/>
              </a:solidFill>
              <a:effectLst/>
              <a:uLnTx/>
              <a:uFillTx/>
              <a:latin typeface="Segoe UI"/>
              <a:cs typeface="Segoe UI"/>
            </a:endParaRPr>
          </a:p>
          <a:p>
            <a:pPr marL="285750" marR="0" lvl="0" indent="-21399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300" b="0" i="0" u="none" strike="noStrike" kern="1200" cap="none" spc="0" normalizeH="0" baseline="0" dirty="0">
                <a:ln>
                  <a:noFill/>
                </a:ln>
                <a:solidFill>
                  <a:srgbClr val="0078D4"/>
                </a:solidFill>
                <a:effectLst/>
                <a:uLnTx/>
                <a:uFillTx/>
                <a:latin typeface="Segoe UI"/>
                <a:ea typeface="+mn-ea"/>
                <a:cs typeface="+mn-cs"/>
                <a:hlinkClick r:id="rId4">
                  <a:extLst>
                    <a:ext uri="{A12FA001-AC4F-418D-AE19-62706E023703}">
                      <ahyp:hlinkClr xmlns:ahyp="http://schemas.microsoft.com/office/drawing/2018/hyperlinkcolor" val="tx"/>
                    </a:ext>
                  </a:extLst>
                </a:hlinkClick>
              </a:rPr>
              <a:t>https://www.cloudmask.com/hubfs/IBMstudy.pdf</a:t>
            </a:r>
            <a:endParaRPr lang="fr-fr" sz="1300" b="0" i="0" u="none" strike="noStrike" kern="1200" cap="none" spc="0" normalizeH="0" baseline="0" noProof="0">
              <a:ln>
                <a:noFill/>
              </a:ln>
              <a:solidFill>
                <a:srgbClr val="0078D4"/>
              </a:solidFill>
              <a:effectLst/>
              <a:uLnTx/>
              <a:uFillTx/>
              <a:latin typeface="Segoe UI"/>
              <a:cs typeface="Segoe UI"/>
            </a:endParaRPr>
          </a:p>
        </p:txBody>
      </p:sp>
      <p:sp>
        <p:nvSpPr>
          <p:cNvPr id="49" name="Rectangle 48">
            <a:extLst>
              <a:ext uri="{FF2B5EF4-FFF2-40B4-BE49-F238E27FC236}">
                <a16:creationId xmlns:a16="http://schemas.microsoft.com/office/drawing/2014/main" id="{B2204546-D79F-4CCD-A949-7290DF13DA3C}"/>
              </a:ext>
            </a:extLst>
          </p:cNvPr>
          <p:cNvSpPr/>
          <p:nvPr/>
        </p:nvSpPr>
        <p:spPr bwMode="auto">
          <a:xfrm>
            <a:off x="6514148" y="4781856"/>
            <a:ext cx="5157788" cy="1640840"/>
          </a:xfrm>
          <a:prstGeom prst="rect">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fr-fr" sz="1400" b="0" i="0" u="none" strike="noStrike" kern="1200" cap="none" spc="0" normalizeH="0" baseline="0" noProof="0" dirty="0">
              <a:ln>
                <a:noFill/>
              </a:ln>
              <a:solidFill>
                <a:srgbClr val="0078D4"/>
              </a:solidFill>
              <a:effectLst/>
              <a:uLnTx/>
              <a:uFillTx/>
              <a:latin typeface="Segoe UI"/>
              <a:ea typeface="+mn-ea"/>
              <a:cs typeface="+mn-cs"/>
            </a:endParaRPr>
          </a:p>
        </p:txBody>
      </p:sp>
      <p:graphicFrame>
        <p:nvGraphicFramePr>
          <p:cNvPr id="15" name="Chart 14">
            <a:extLst>
              <a:ext uri="{FF2B5EF4-FFF2-40B4-BE49-F238E27FC236}">
                <a16:creationId xmlns:a16="http://schemas.microsoft.com/office/drawing/2014/main" id="{9F037DBE-58F8-484C-91E4-C54694FB150E}"/>
              </a:ext>
            </a:extLst>
          </p:cNvPr>
          <p:cNvGraphicFramePr/>
          <p:nvPr>
            <p:extLst>
              <p:ext uri="{D42A27DB-BD31-4B8C-83A1-F6EECF244321}">
                <p14:modId xmlns:p14="http://schemas.microsoft.com/office/powerpoint/2010/main" val="815444506"/>
              </p:ext>
            </p:extLst>
          </p:nvPr>
        </p:nvGraphicFramePr>
        <p:xfrm>
          <a:off x="6639402" y="4917939"/>
          <a:ext cx="4907280" cy="1363133"/>
        </p:xfrm>
        <a:graphic>
          <a:graphicData uri="http://schemas.openxmlformats.org/drawingml/2006/chart">
            <c:chart xmlns:c="http://schemas.openxmlformats.org/drawingml/2006/chart" xmlns:r="http://schemas.openxmlformats.org/officeDocument/2006/relationships" r:id="rId6"/>
          </a:graphicData>
        </a:graphic>
      </p:graphicFrame>
      <p:sp>
        <p:nvSpPr>
          <p:cNvPr id="51" name="Rectangle 50">
            <a:extLst>
              <a:ext uri="{FF2B5EF4-FFF2-40B4-BE49-F238E27FC236}">
                <a16:creationId xmlns:a16="http://schemas.microsoft.com/office/drawing/2014/main" id="{DC648B28-FFB3-4005-976F-7844FB545E19}"/>
              </a:ext>
            </a:extLst>
          </p:cNvPr>
          <p:cNvSpPr/>
          <p:nvPr/>
        </p:nvSpPr>
        <p:spPr bwMode="auto">
          <a:xfrm>
            <a:off x="6576696" y="4830115"/>
            <a:ext cx="5032692" cy="1539240"/>
          </a:xfrm>
          <a:prstGeom prst="rect">
            <a:avLst/>
          </a:prstGeom>
          <a:no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fr-fr" sz="1400" b="0" i="0" u="none" strike="noStrike" kern="1200" cap="none" spc="0" normalizeH="0" baseline="0" noProof="0" dirty="0">
              <a:ln>
                <a:noFill/>
              </a:ln>
              <a:solidFill>
                <a:srgbClr val="0078D4"/>
              </a:solidFill>
              <a:effectLst/>
              <a:uLnTx/>
              <a:uFillTx/>
              <a:latin typeface="Segoe UI"/>
              <a:ea typeface="+mn-ea"/>
              <a:cs typeface="+mn-cs"/>
            </a:endParaRPr>
          </a:p>
        </p:txBody>
      </p:sp>
      <p:grpSp>
        <p:nvGrpSpPr>
          <p:cNvPr id="2" name="Group 1">
            <a:extLst>
              <a:ext uri="{FF2B5EF4-FFF2-40B4-BE49-F238E27FC236}">
                <a16:creationId xmlns:a16="http://schemas.microsoft.com/office/drawing/2014/main" id="{35390FA7-821D-4C63-838F-2FD22AB5FA47}"/>
              </a:ext>
            </a:extLst>
          </p:cNvPr>
          <p:cNvGrpSpPr/>
          <p:nvPr/>
        </p:nvGrpSpPr>
        <p:grpSpPr>
          <a:xfrm>
            <a:off x="11003280" y="121326"/>
            <a:ext cx="1188720" cy="937964"/>
            <a:chOff x="11003280" y="121326"/>
            <a:chExt cx="1188720" cy="937964"/>
          </a:xfrm>
        </p:grpSpPr>
        <p:sp>
          <p:nvSpPr>
            <p:cNvPr id="21" name="Rectangle 20">
              <a:extLst>
                <a:ext uri="{FF2B5EF4-FFF2-40B4-BE49-F238E27FC236}">
                  <a16:creationId xmlns:a16="http://schemas.microsoft.com/office/drawing/2014/main" id="{6F1E8D59-C2CA-4D43-94D4-B4179E55D526}"/>
                </a:ext>
              </a:extLst>
            </p:cNvPr>
            <p:cNvSpPr/>
            <p:nvPr/>
          </p:nvSpPr>
          <p:spPr bwMode="auto">
            <a:xfrm>
              <a:off x="11943028" y="349105"/>
              <a:ext cx="248972" cy="482407"/>
            </a:xfrm>
            <a:prstGeom prst="rect">
              <a:avLst/>
            </a:prstGeom>
            <a:solidFill>
              <a:schemeClr val="bg1">
                <a:alpha val="10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lang="fr-fr"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22" name="Rectangle 21">
              <a:extLst>
                <a:ext uri="{FF2B5EF4-FFF2-40B4-BE49-F238E27FC236}">
                  <a16:creationId xmlns:a16="http://schemas.microsoft.com/office/drawing/2014/main" id="{BC5506DC-351E-4810-B687-AA1A27821BB1}"/>
                </a:ext>
              </a:extLst>
            </p:cNvPr>
            <p:cNvSpPr/>
            <p:nvPr/>
          </p:nvSpPr>
          <p:spPr bwMode="auto">
            <a:xfrm>
              <a:off x="11003280" y="121326"/>
              <a:ext cx="937964" cy="937964"/>
            </a:xfrm>
            <a:prstGeom prst="rect">
              <a:avLst/>
            </a:prstGeom>
            <a:solidFill>
              <a:schemeClr val="accent1"/>
            </a:solidFill>
            <a:ln w="6350">
              <a:solidFill>
                <a:schemeClr val="bg1">
                  <a:alpha val="50000"/>
                </a:schemeClr>
              </a:solidFill>
              <a:headEnd type="none" w="med" len="med"/>
              <a:tailEnd type="none" w="med" len="med"/>
            </a:ln>
            <a:effectLst>
              <a:outerShdw dist="63500" dir="8100000" algn="tr" rotWithShape="0">
                <a:srgbClr val="1A86D8"/>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lang="fr-fr"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grpSp>
      <p:sp>
        <p:nvSpPr>
          <p:cNvPr id="23" name="Rectangle 22">
            <a:extLst>
              <a:ext uri="{FF2B5EF4-FFF2-40B4-BE49-F238E27FC236}">
                <a16:creationId xmlns:a16="http://schemas.microsoft.com/office/drawing/2014/main" id="{1C17DDFC-0174-4DFD-8187-091857A2982B}"/>
              </a:ext>
            </a:extLst>
          </p:cNvPr>
          <p:cNvSpPr/>
          <p:nvPr/>
        </p:nvSpPr>
        <p:spPr bwMode="auto">
          <a:xfrm>
            <a:off x="-1" y="349105"/>
            <a:ext cx="462987" cy="482407"/>
          </a:xfrm>
          <a:prstGeom prst="rect">
            <a:avLst/>
          </a:prstGeom>
          <a:solidFill>
            <a:schemeClr val="bg1">
              <a:alpha val="10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lang="fr-fr"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24" name="Financial_E7BB" title="Icon of a chart made of vertical lines with a line tracing the top of each, turning into an arrow pointing up">
            <a:extLst>
              <a:ext uri="{FF2B5EF4-FFF2-40B4-BE49-F238E27FC236}">
                <a16:creationId xmlns:a16="http://schemas.microsoft.com/office/drawing/2014/main" id="{65F52F79-C10B-449C-B0C0-3A0A1EC042D0}"/>
              </a:ext>
            </a:extLst>
          </p:cNvPr>
          <p:cNvSpPr>
            <a:spLocks noChangeAspect="1" noEditPoints="1"/>
          </p:cNvSpPr>
          <p:nvPr/>
        </p:nvSpPr>
        <p:spPr bwMode="auto">
          <a:xfrm>
            <a:off x="11132102" y="286875"/>
            <a:ext cx="680320" cy="606867"/>
          </a:xfrm>
          <a:custGeom>
            <a:avLst/>
            <a:gdLst>
              <a:gd name="T0" fmla="*/ 47 w 4770"/>
              <a:gd name="T1" fmla="*/ 4255 h 4255"/>
              <a:gd name="T2" fmla="*/ 47 w 4770"/>
              <a:gd name="T3" fmla="*/ 3626 h 4255"/>
              <a:gd name="T4" fmla="*/ 676 w 4770"/>
              <a:gd name="T5" fmla="*/ 4255 h 4255"/>
              <a:gd name="T6" fmla="*/ 676 w 4770"/>
              <a:gd name="T7" fmla="*/ 2996 h 4255"/>
              <a:gd name="T8" fmla="*/ 1306 w 4770"/>
              <a:gd name="T9" fmla="*/ 4255 h 4255"/>
              <a:gd name="T10" fmla="*/ 1306 w 4770"/>
              <a:gd name="T11" fmla="*/ 2366 h 4255"/>
              <a:gd name="T12" fmla="*/ 1935 w 4770"/>
              <a:gd name="T13" fmla="*/ 4255 h 4255"/>
              <a:gd name="T14" fmla="*/ 1935 w 4770"/>
              <a:gd name="T15" fmla="*/ 1736 h 4255"/>
              <a:gd name="T16" fmla="*/ 2564 w 4770"/>
              <a:gd name="T17" fmla="*/ 4255 h 4255"/>
              <a:gd name="T18" fmla="*/ 2564 w 4770"/>
              <a:gd name="T19" fmla="*/ 1736 h 4255"/>
              <a:gd name="T20" fmla="*/ 3194 w 4770"/>
              <a:gd name="T21" fmla="*/ 4255 h 4255"/>
              <a:gd name="T22" fmla="*/ 3194 w 4770"/>
              <a:gd name="T23" fmla="*/ 2361 h 4255"/>
              <a:gd name="T24" fmla="*/ 3823 w 4770"/>
              <a:gd name="T25" fmla="*/ 4255 h 4255"/>
              <a:gd name="T26" fmla="*/ 3823 w 4770"/>
              <a:gd name="T27" fmla="*/ 1736 h 4255"/>
              <a:gd name="T28" fmla="*/ 4453 w 4770"/>
              <a:gd name="T29" fmla="*/ 4255 h 4255"/>
              <a:gd name="T30" fmla="*/ 4453 w 4770"/>
              <a:gd name="T31" fmla="*/ 1424 h 4255"/>
              <a:gd name="T32" fmla="*/ 4760 w 4770"/>
              <a:gd name="T33" fmla="*/ 5 h 4255"/>
              <a:gd name="T34" fmla="*/ 3191 w 4770"/>
              <a:gd name="T35" fmla="*/ 1575 h 4255"/>
              <a:gd name="T36" fmla="*/ 2247 w 4770"/>
              <a:gd name="T37" fmla="*/ 630 h 4255"/>
              <a:gd name="T38" fmla="*/ 0 w 4770"/>
              <a:gd name="T39" fmla="*/ 2879 h 4255"/>
              <a:gd name="T40" fmla="*/ 4770 w 4770"/>
              <a:gd name="T41" fmla="*/ 948 h 4255"/>
              <a:gd name="T42" fmla="*/ 4770 w 4770"/>
              <a:gd name="T43" fmla="*/ 0 h 4255"/>
              <a:gd name="T44" fmla="*/ 3818 w 4770"/>
              <a:gd name="T45" fmla="*/ 0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70" h="4255">
                <a:moveTo>
                  <a:pt x="47" y="4255"/>
                </a:moveTo>
                <a:lnTo>
                  <a:pt x="47" y="3626"/>
                </a:lnTo>
                <a:moveTo>
                  <a:pt x="676" y="4255"/>
                </a:moveTo>
                <a:lnTo>
                  <a:pt x="676" y="2996"/>
                </a:lnTo>
                <a:moveTo>
                  <a:pt x="1306" y="4255"/>
                </a:moveTo>
                <a:lnTo>
                  <a:pt x="1306" y="2366"/>
                </a:lnTo>
                <a:moveTo>
                  <a:pt x="1935" y="4255"/>
                </a:moveTo>
                <a:lnTo>
                  <a:pt x="1935" y="1736"/>
                </a:lnTo>
                <a:moveTo>
                  <a:pt x="2564" y="4255"/>
                </a:moveTo>
                <a:lnTo>
                  <a:pt x="2564" y="1736"/>
                </a:lnTo>
                <a:moveTo>
                  <a:pt x="3194" y="4255"/>
                </a:moveTo>
                <a:lnTo>
                  <a:pt x="3194" y="2361"/>
                </a:lnTo>
                <a:moveTo>
                  <a:pt x="3823" y="4255"/>
                </a:moveTo>
                <a:lnTo>
                  <a:pt x="3823" y="1736"/>
                </a:lnTo>
                <a:moveTo>
                  <a:pt x="4453" y="4255"/>
                </a:moveTo>
                <a:lnTo>
                  <a:pt x="4453" y="1424"/>
                </a:lnTo>
                <a:moveTo>
                  <a:pt x="4760" y="5"/>
                </a:moveTo>
                <a:lnTo>
                  <a:pt x="3191" y="1575"/>
                </a:lnTo>
                <a:lnTo>
                  <a:pt x="2247" y="630"/>
                </a:lnTo>
                <a:lnTo>
                  <a:pt x="0" y="2879"/>
                </a:lnTo>
                <a:moveTo>
                  <a:pt x="4770" y="948"/>
                </a:moveTo>
                <a:lnTo>
                  <a:pt x="4770" y="0"/>
                </a:lnTo>
                <a:lnTo>
                  <a:pt x="3818" y="0"/>
                </a:lnTo>
              </a:path>
            </a:pathLst>
          </a:custGeom>
          <a:noFill/>
          <a:ln w="127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a:cs typeface="Segoe UI"/>
            </a:endParaRPr>
          </a:p>
        </p:txBody>
      </p:sp>
    </p:spTree>
    <p:custDataLst>
      <p:tags r:id="rId1"/>
    </p:custDataLst>
    <p:extLst>
      <p:ext uri="{BB962C8B-B14F-4D97-AF65-F5344CB8AC3E}">
        <p14:creationId xmlns:p14="http://schemas.microsoft.com/office/powerpoint/2010/main" val="337751040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34F452AD-9A04-4046-BE54-FDA0D288F5ED}"/>
              </a:ext>
            </a:extLst>
          </p:cNvPr>
          <p:cNvSpPr/>
          <p:nvPr/>
        </p:nvSpPr>
        <p:spPr bwMode="auto">
          <a:xfrm>
            <a:off x="584200" y="5525669"/>
            <a:ext cx="5958112" cy="109505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dirty="0">
                <a:ln>
                  <a:noFill/>
                </a:ln>
                <a:solidFill>
                  <a:srgbClr val="000000"/>
                </a:solidFill>
                <a:effectLst/>
                <a:uLnTx/>
                <a:uFillTx/>
                <a:latin typeface="Segoe UI Semibold"/>
                <a:ea typeface="+mn-ea"/>
                <a:cs typeface="+mn-cs"/>
              </a:rPr>
              <a:t>Microsoft </a:t>
            </a:r>
            <a:r>
              <a:rPr kumimoji="0" lang="fr-fr" sz="1200" b="0" i="0" u="none" strike="noStrike" kern="1200" cap="none" spc="0" normalizeH="0" baseline="0" dirty="0" err="1">
                <a:ln>
                  <a:noFill/>
                </a:ln>
                <a:solidFill>
                  <a:srgbClr val="000000"/>
                </a:solidFill>
                <a:effectLst/>
                <a:uLnTx/>
                <a:uFillTx/>
                <a:latin typeface="Segoe UI Semibold"/>
                <a:ea typeface="+mn-ea"/>
                <a:cs typeface="+mn-cs"/>
              </a:rPr>
              <a:t>Zero</a:t>
            </a:r>
            <a:r>
              <a:rPr kumimoji="0" lang="fr-fr" sz="1200" b="0" i="0" u="none" strike="noStrike" kern="1200" cap="none" spc="0" normalizeH="0" baseline="0" dirty="0">
                <a:ln>
                  <a:noFill/>
                </a:ln>
                <a:solidFill>
                  <a:srgbClr val="000000"/>
                </a:solidFill>
                <a:effectLst/>
                <a:uLnTx/>
                <a:uFillTx/>
                <a:latin typeface="Segoe UI Semibold"/>
                <a:ea typeface="+mn-ea"/>
                <a:cs typeface="+mn-cs"/>
              </a:rPr>
              <a:t> Trust</a:t>
            </a:r>
            <a:endParaRPr lang="fr-fr" sz="1200" b="0" i="0" u="none" strike="noStrike" kern="1200" cap="none" spc="0" normalizeH="0" baseline="0" dirty="0">
              <a:ln>
                <a:noFill/>
              </a:ln>
              <a:solidFill>
                <a:srgbClr val="000000"/>
              </a:solidFill>
              <a:effectLst/>
              <a:uLnTx/>
              <a:uFillTx/>
              <a:latin typeface="Segoe UI Semibold"/>
              <a:cs typeface="Segoe UI Semi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dirty="0">
                <a:ln>
                  <a:noFill/>
                </a:ln>
                <a:solidFill>
                  <a:srgbClr val="000000"/>
                </a:solidFill>
                <a:effectLst/>
                <a:uLnTx/>
                <a:uFillTx/>
                <a:latin typeface="Segoe UI"/>
                <a:ea typeface="+mn-ea"/>
                <a:cs typeface="+mn-cs"/>
              </a:rPr>
              <a:t>En mettant en œuvre </a:t>
            </a:r>
            <a:r>
              <a:rPr kumimoji="0" lang="fr-fr" sz="1100" b="0" i="0" u="none" strike="noStrike" kern="1200" cap="none" spc="0" normalizeH="0" baseline="0" dirty="0" err="1">
                <a:ln>
                  <a:noFill/>
                </a:ln>
                <a:solidFill>
                  <a:srgbClr val="000000"/>
                </a:solidFill>
                <a:effectLst/>
                <a:uLnTx/>
                <a:uFillTx/>
                <a:latin typeface="Segoe UI Semibold"/>
                <a:ea typeface="+mn-ea"/>
                <a:cs typeface="+mn-cs"/>
              </a:rPr>
              <a:t>Zero</a:t>
            </a:r>
            <a:r>
              <a:rPr kumimoji="0" lang="fr-fr" sz="1100" b="0" i="0" u="none" strike="noStrike" kern="1200" cap="none" spc="0" normalizeH="0" baseline="0" dirty="0">
                <a:ln>
                  <a:noFill/>
                </a:ln>
                <a:solidFill>
                  <a:srgbClr val="000000"/>
                </a:solidFill>
                <a:effectLst/>
                <a:uLnTx/>
                <a:uFillTx/>
                <a:latin typeface="Segoe UI Semibold"/>
                <a:ea typeface="+mn-ea"/>
                <a:cs typeface="+mn-cs"/>
              </a:rPr>
              <a:t> Trust, Microsoft </a:t>
            </a:r>
            <a:r>
              <a:rPr kumimoji="0" lang="fr-fr" sz="1100" b="0" i="0" u="none" strike="noStrike" kern="1200" cap="none" spc="0" normalizeH="0" baseline="0" dirty="0">
                <a:ln>
                  <a:noFill/>
                </a:ln>
                <a:solidFill>
                  <a:srgbClr val="000000"/>
                </a:solidFill>
                <a:effectLst/>
                <a:uLnTx/>
                <a:uFillTx/>
                <a:latin typeface="Segoe UI"/>
                <a:ea typeface="+mn-ea"/>
                <a:cs typeface="+mn-cs"/>
              </a:rPr>
              <a:t>adopte une approche multiple afin de sécuriser les données d</a:t>
            </a:r>
            <a:r>
              <a:rPr kumimoji="0" lang="fr-FR" sz="1100" b="0" i="0" u="none" strike="noStrike" kern="1200" cap="none" spc="0" normalizeH="0" baseline="0" dirty="0">
                <a:ln>
                  <a:noFill/>
                </a:ln>
                <a:solidFill>
                  <a:srgbClr val="000000"/>
                </a:solidFill>
                <a:effectLst/>
                <a:uLnTx/>
                <a:uFillTx/>
                <a:latin typeface="Segoe UI"/>
                <a:ea typeface="+mn-ea"/>
                <a:cs typeface="+mn-cs"/>
              </a:rPr>
              <a:t>’</a:t>
            </a:r>
            <a:r>
              <a:rPr kumimoji="0" lang="fr-fr" sz="1100" b="0" i="0" u="none" strike="noStrike" kern="1200" cap="none" spc="0" normalizeH="0" baseline="0" dirty="0">
                <a:ln>
                  <a:noFill/>
                </a:ln>
                <a:solidFill>
                  <a:srgbClr val="000000"/>
                </a:solidFill>
                <a:effectLst/>
                <a:uLnTx/>
                <a:uFillTx/>
                <a:latin typeface="Segoe UI"/>
                <a:ea typeface="+mn-ea"/>
                <a:cs typeface="+mn-cs"/>
              </a:rPr>
              <a:t>entreprise et du client. </a:t>
            </a:r>
            <a:r>
              <a:rPr kumimoji="0" lang="fr-fr" sz="1100" b="0" i="0" u="none" strike="noStrike" kern="1200" cap="none" spc="0" normalizeH="0" baseline="0" dirty="0">
                <a:ln>
                  <a:noFill/>
                </a:ln>
                <a:solidFill>
                  <a:srgbClr val="000000"/>
                </a:solidFill>
                <a:effectLst/>
                <a:uLnTx/>
                <a:uFillTx/>
                <a:latin typeface="Segoe UI Semibold"/>
                <a:ea typeface="+mn-ea"/>
                <a:cs typeface="+mn-cs"/>
              </a:rPr>
              <a:t>Mise en œuvre échelonnée de Microsoft</a:t>
            </a:r>
            <a:r>
              <a:rPr kumimoji="0" lang="fr-fr" sz="1100" b="0" i="0" u="none" strike="noStrike" kern="1200" cap="none" spc="0" normalizeH="0" baseline="0" dirty="0">
                <a:ln>
                  <a:noFill/>
                </a:ln>
                <a:solidFill>
                  <a:srgbClr val="000000"/>
                </a:solidFill>
                <a:effectLst/>
                <a:uLnTx/>
                <a:uFillTx/>
                <a:latin typeface="Segoe UI"/>
                <a:ea typeface="+mn-ea"/>
                <a:cs typeface="+mn-cs"/>
              </a:rPr>
              <a:t> de centres </a:t>
            </a:r>
            <a:r>
              <a:rPr kumimoji="0" lang="fr-fr" sz="1100" b="0" i="0" u="none" strike="noStrike" kern="1200" cap="none" spc="0" normalizeH="0" baseline="0" dirty="0" err="1">
                <a:ln>
                  <a:noFill/>
                </a:ln>
                <a:solidFill>
                  <a:srgbClr val="000000"/>
                </a:solidFill>
                <a:effectLst/>
                <a:uLnTx/>
                <a:uFillTx/>
                <a:latin typeface="Segoe UI Semibold"/>
                <a:ea typeface="+mn-ea"/>
                <a:cs typeface="+mn-cs"/>
              </a:rPr>
              <a:t>Zero</a:t>
            </a:r>
            <a:r>
              <a:rPr kumimoji="0" lang="fr-fr" sz="1100" b="0" i="0" u="none" strike="noStrike" kern="1200" cap="none" spc="0" normalizeH="0" baseline="0" dirty="0">
                <a:ln>
                  <a:noFill/>
                </a:ln>
                <a:solidFill>
                  <a:srgbClr val="000000"/>
                </a:solidFill>
                <a:effectLst/>
                <a:uLnTx/>
                <a:uFillTx/>
                <a:latin typeface="Segoe UI Semibold"/>
                <a:ea typeface="+mn-ea"/>
                <a:cs typeface="+mn-cs"/>
              </a:rPr>
              <a:t> Trust </a:t>
            </a:r>
            <a:r>
              <a:rPr kumimoji="0" lang="fr-fr" sz="1100" b="0" i="0" u="none" strike="noStrike" kern="1200" cap="none" spc="0" normalizeH="0" baseline="0" dirty="0">
                <a:ln>
                  <a:noFill/>
                </a:ln>
                <a:solidFill>
                  <a:srgbClr val="000000"/>
                </a:solidFill>
                <a:effectLst/>
                <a:uLnTx/>
                <a:uFillTx/>
                <a:latin typeface="Segoe UI"/>
                <a:ea typeface="+mn-ea"/>
                <a:cs typeface="+mn-cs"/>
              </a:rPr>
              <a:t>concernant la forte identité de l</a:t>
            </a:r>
            <a:r>
              <a:rPr kumimoji="0" lang="fr-FR" sz="1100" b="0" i="0" u="none" strike="noStrike" kern="1200" cap="none" spc="0" normalizeH="0" baseline="0" dirty="0">
                <a:ln>
                  <a:noFill/>
                </a:ln>
                <a:solidFill>
                  <a:srgbClr val="000000"/>
                </a:solidFill>
                <a:effectLst/>
                <a:uLnTx/>
                <a:uFillTx/>
                <a:latin typeface="Segoe UI"/>
                <a:ea typeface="+mn-ea"/>
                <a:cs typeface="+mn-cs"/>
              </a:rPr>
              <a:t>’</a:t>
            </a:r>
            <a:r>
              <a:rPr kumimoji="0" lang="fr-fr" sz="1100" b="0" i="0" u="none" strike="noStrike" kern="1200" cap="none" spc="0" normalizeH="0" baseline="0" dirty="0">
                <a:ln>
                  <a:noFill/>
                </a:ln>
                <a:solidFill>
                  <a:srgbClr val="000000"/>
                </a:solidFill>
                <a:effectLst/>
                <a:uLnTx/>
                <a:uFillTx/>
                <a:latin typeface="Segoe UI"/>
                <a:ea typeface="+mn-ea"/>
                <a:cs typeface="+mn-cs"/>
              </a:rPr>
              <a:t>utilisateur, la vérification de l</a:t>
            </a:r>
            <a:r>
              <a:rPr kumimoji="0" lang="fr-FR" sz="1100" b="0" i="0" u="none" strike="noStrike" kern="1200" cap="none" spc="0" normalizeH="0" baseline="0" dirty="0">
                <a:ln>
                  <a:noFill/>
                </a:ln>
                <a:solidFill>
                  <a:srgbClr val="000000"/>
                </a:solidFill>
                <a:effectLst/>
                <a:uLnTx/>
                <a:uFillTx/>
                <a:latin typeface="Segoe UI"/>
                <a:ea typeface="+mn-ea"/>
                <a:cs typeface="+mn-cs"/>
              </a:rPr>
              <a:t>’</a:t>
            </a:r>
            <a:r>
              <a:rPr kumimoji="0" lang="fr-fr" sz="1100" b="0" i="0" u="none" strike="noStrike" kern="1200" cap="none" spc="0" normalizeH="0" baseline="0" dirty="0">
                <a:ln>
                  <a:noFill/>
                </a:ln>
                <a:solidFill>
                  <a:srgbClr val="000000"/>
                </a:solidFill>
                <a:effectLst/>
                <a:uLnTx/>
                <a:uFillTx/>
                <a:latin typeface="Segoe UI"/>
                <a:ea typeface="+mn-ea"/>
                <a:cs typeface="+mn-cs"/>
              </a:rPr>
              <a:t>état des appareils, </a:t>
            </a:r>
            <a:br>
              <a:rPr kumimoji="0" lang="fr-fr" sz="1100" b="0" i="0" u="none" strike="noStrike" kern="1200" cap="none" spc="0" normalizeH="0" baseline="0" dirty="0">
                <a:ln>
                  <a:noFill/>
                </a:ln>
                <a:solidFill>
                  <a:srgbClr val="000000"/>
                </a:solidFill>
                <a:effectLst/>
                <a:uLnTx/>
                <a:uFillTx/>
                <a:latin typeface="Segoe UI"/>
                <a:ea typeface="+mn-ea"/>
                <a:cs typeface="+mn-cs"/>
              </a:rPr>
            </a:br>
            <a:r>
              <a:rPr kumimoji="0" lang="fr-fr" sz="1100" b="0" i="0" u="none" strike="noStrike" kern="1200" cap="none" spc="0" normalizeH="0" baseline="0" dirty="0">
                <a:ln>
                  <a:noFill/>
                </a:ln>
                <a:solidFill>
                  <a:srgbClr val="000000"/>
                </a:solidFill>
                <a:effectLst/>
                <a:uLnTx/>
                <a:uFillTx/>
                <a:latin typeface="Segoe UI"/>
                <a:ea typeface="+mn-ea"/>
                <a:cs typeface="+mn-cs"/>
              </a:rPr>
              <a:t>la validation de la santé des applications ainsi que l</a:t>
            </a:r>
            <a:r>
              <a:rPr kumimoji="0" lang="fr-FR" sz="1100" b="0" i="0" u="none" strike="noStrike" kern="1200" cap="none" spc="0" normalizeH="0" baseline="0" dirty="0">
                <a:ln>
                  <a:noFill/>
                </a:ln>
                <a:solidFill>
                  <a:srgbClr val="000000"/>
                </a:solidFill>
                <a:effectLst/>
                <a:uLnTx/>
                <a:uFillTx/>
                <a:latin typeface="Segoe UI"/>
                <a:ea typeface="+mn-ea"/>
                <a:cs typeface="+mn-cs"/>
              </a:rPr>
              <a:t>’</a:t>
            </a:r>
            <a:r>
              <a:rPr kumimoji="0" lang="fr-fr" sz="1100" b="0" i="0" u="none" strike="noStrike" kern="1200" cap="none" spc="0" normalizeH="0" baseline="0" dirty="0">
                <a:ln>
                  <a:noFill/>
                </a:ln>
                <a:solidFill>
                  <a:srgbClr val="000000"/>
                </a:solidFill>
                <a:effectLst/>
                <a:uLnTx/>
                <a:uFillTx/>
                <a:latin typeface="Segoe UI"/>
                <a:ea typeface="+mn-ea"/>
                <a:cs typeface="+mn-cs"/>
              </a:rPr>
              <a:t>accès sécurisé à moindre privilège aux ressources et aux services de l</a:t>
            </a:r>
            <a:r>
              <a:rPr kumimoji="0" lang="fr-FR" sz="1100" b="0" i="0" u="none" strike="noStrike" kern="1200" cap="none" spc="0" normalizeH="0" baseline="0" dirty="0">
                <a:ln>
                  <a:noFill/>
                </a:ln>
                <a:solidFill>
                  <a:srgbClr val="000000"/>
                </a:solidFill>
                <a:effectLst/>
                <a:uLnTx/>
                <a:uFillTx/>
                <a:latin typeface="Segoe UI"/>
                <a:ea typeface="+mn-ea"/>
                <a:cs typeface="+mn-cs"/>
              </a:rPr>
              <a:t>’</a:t>
            </a:r>
            <a:r>
              <a:rPr kumimoji="0" lang="fr-fr" sz="1100" b="0" i="0" u="none" strike="noStrike" kern="1200" cap="none" spc="0" normalizeH="0" baseline="0" dirty="0">
                <a:ln>
                  <a:noFill/>
                </a:ln>
                <a:solidFill>
                  <a:srgbClr val="000000"/>
                </a:solidFill>
                <a:effectLst/>
                <a:uLnTx/>
                <a:uFillTx/>
                <a:latin typeface="Segoe UI"/>
                <a:ea typeface="+mn-ea"/>
                <a:cs typeface="+mn-cs"/>
              </a:rPr>
              <a:t>entreprise.</a:t>
            </a:r>
          </a:p>
        </p:txBody>
      </p:sp>
      <p:sp>
        <p:nvSpPr>
          <p:cNvPr id="34" name="Title 1">
            <a:extLst>
              <a:ext uri="{FF2B5EF4-FFF2-40B4-BE49-F238E27FC236}">
                <a16:creationId xmlns:a16="http://schemas.microsoft.com/office/drawing/2014/main" id="{867897CE-32E4-4054-90BF-07DD2E84DF10}"/>
              </a:ext>
            </a:extLst>
          </p:cNvPr>
          <p:cNvSpPr txBox="1">
            <a:spLocks/>
          </p:cNvSpPr>
          <p:nvPr/>
        </p:nvSpPr>
        <p:spPr>
          <a:xfrm>
            <a:off x="1525" y="1255724"/>
            <a:ext cx="12188950" cy="913197"/>
          </a:xfrm>
          <a:prstGeom prst="rect">
            <a:avLst/>
          </a:prstGeom>
          <a:solidFill>
            <a:schemeClr val="bg1">
              <a:lumMod val="95000"/>
            </a:schemeClr>
          </a:solidFill>
        </p:spPr>
        <p:txBody>
          <a:bodyPr vert="horz" wrap="square" lIns="0" tIns="73152" rIns="0" bIns="0" rtlCol="0" anchor="t">
            <a:noAutofit/>
          </a:bodyPr>
          <a:lstStyle>
            <a:lvl1pPr algn="l" defTabSz="932742" rtl="0" eaLnBrk="1" latinLnBrk="0" hangingPunct="1">
              <a:lnSpc>
                <a:spcPct val="100000"/>
              </a:lnSpc>
              <a:spcBef>
                <a:spcPct val="0"/>
              </a:spcBef>
              <a:buNone/>
              <a:defRPr lang="fr-fr" sz="3600" b="0" kern="1200" cap="none" spc="-50" baseline="0" dirty="0" smtClean="0">
                <a:ln w="3175">
                  <a:noFill/>
                </a:ln>
                <a:solidFill>
                  <a:schemeClr val="tx1"/>
                </a:solidFill>
                <a:effectLst/>
                <a:latin typeface="+mj-lt"/>
                <a:ea typeface="+mn-ea"/>
                <a:cs typeface="Segoe UI" pitchFamily="34" charset="0"/>
              </a:defRPr>
            </a:lvl1pPr>
          </a:lstStyle>
          <a:p>
            <a:pPr lvl="0" algn="ctr" rtl="0">
              <a:defRPr/>
            </a:pPr>
            <a:r>
              <a:rPr lang="fr-fr" sz="2400" b="0" i="0" u="none" baseline="0" dirty="0">
                <a:solidFill>
                  <a:srgbClr val="000000"/>
                </a:solidFill>
                <a:cs typeface="Segoe UI"/>
              </a:rPr>
              <a:t>La sécurité intégrée Microsoft est une solution intelligente et unifiée de défense </a:t>
            </a:r>
            <a:br>
              <a:rPr lang="fr-fr" sz="2400" b="0" i="0" u="none" baseline="0" dirty="0"/>
            </a:br>
            <a:r>
              <a:rPr lang="fr-fr" sz="2400" b="0" i="0" u="none" baseline="0" dirty="0">
                <a:solidFill>
                  <a:srgbClr val="000000"/>
                </a:solidFill>
                <a:cs typeface="Segoe UI"/>
              </a:rPr>
              <a:t>de l</a:t>
            </a:r>
            <a:r>
              <a:rPr lang="fr-FR" sz="2400" b="0" i="0" u="none" baseline="0" dirty="0">
                <a:solidFill>
                  <a:srgbClr val="000000"/>
                </a:solidFill>
                <a:cs typeface="Segoe UI"/>
              </a:rPr>
              <a:t>’</a:t>
            </a:r>
            <a:r>
              <a:rPr lang="fr-fr" sz="2400" b="0" i="0" u="none" baseline="0" dirty="0">
                <a:solidFill>
                  <a:srgbClr val="000000"/>
                </a:solidFill>
                <a:cs typeface="Segoe UI"/>
              </a:rPr>
              <a:t>entreprise, qui assure une protection globale contre les attaques</a:t>
            </a:r>
            <a:endParaRPr lang="fr-fr" sz="2400" b="0" i="0" u="none" strike="noStrike" kern="1200" cap="none" spc="-50" normalizeH="0" baseline="0" noProof="0">
              <a:ln w="3175">
                <a:noFill/>
              </a:ln>
              <a:solidFill>
                <a:srgbClr val="000000"/>
              </a:solidFill>
              <a:effectLst/>
              <a:uLnTx/>
              <a:uFillTx/>
              <a:latin typeface="Segoe UI Semibold"/>
              <a:cs typeface="Segoe UI"/>
            </a:endParaRPr>
          </a:p>
        </p:txBody>
      </p:sp>
      <p:grpSp>
        <p:nvGrpSpPr>
          <p:cNvPr id="3" name="Group 2">
            <a:extLst>
              <a:ext uri="{FF2B5EF4-FFF2-40B4-BE49-F238E27FC236}">
                <a16:creationId xmlns:a16="http://schemas.microsoft.com/office/drawing/2014/main" id="{8F90951C-4AE1-422E-9346-6ADF37C4F83E}"/>
              </a:ext>
            </a:extLst>
          </p:cNvPr>
          <p:cNvGrpSpPr/>
          <p:nvPr/>
        </p:nvGrpSpPr>
        <p:grpSpPr>
          <a:xfrm>
            <a:off x="-3" y="0"/>
            <a:ext cx="12192004" cy="1255724"/>
            <a:chOff x="-3" y="0"/>
            <a:chExt cx="12192004" cy="1255724"/>
          </a:xfrm>
        </p:grpSpPr>
        <p:sp>
          <p:nvSpPr>
            <p:cNvPr id="9" name="Rectangle 8">
              <a:extLst>
                <a:ext uri="{FF2B5EF4-FFF2-40B4-BE49-F238E27FC236}">
                  <a16:creationId xmlns:a16="http://schemas.microsoft.com/office/drawing/2014/main" id="{CB0A57FB-DD4C-4EBA-8263-EFED75CEE93C}"/>
                </a:ext>
              </a:extLst>
            </p:cNvPr>
            <p:cNvSpPr/>
            <p:nvPr/>
          </p:nvSpPr>
          <p:spPr bwMode="auto">
            <a:xfrm flipH="1">
              <a:off x="-3" y="0"/>
              <a:ext cx="12192001" cy="11806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lang="fr-fr"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cxnSp>
          <p:nvCxnSpPr>
            <p:cNvPr id="11" name="Straight Connector 10">
              <a:extLst>
                <a:ext uri="{FF2B5EF4-FFF2-40B4-BE49-F238E27FC236}">
                  <a16:creationId xmlns:a16="http://schemas.microsoft.com/office/drawing/2014/main" id="{F31C7CFF-9BFC-4D90-9311-2FFD06620EE0}"/>
                </a:ext>
              </a:extLst>
            </p:cNvPr>
            <p:cNvCxnSpPr>
              <a:cxnSpLocks/>
            </p:cNvCxnSpPr>
            <p:nvPr/>
          </p:nvCxnSpPr>
          <p:spPr>
            <a:xfrm>
              <a:off x="0" y="1255724"/>
              <a:ext cx="12192001" cy="0"/>
            </a:xfrm>
            <a:prstGeom prst="line">
              <a:avLst/>
            </a:prstGeom>
            <a:ln>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73F0693B-FA6D-45DE-9A34-7919B2A20B30}"/>
              </a:ext>
            </a:extLst>
          </p:cNvPr>
          <p:cNvSpPr>
            <a:spLocks noGrp="1"/>
          </p:cNvSpPr>
          <p:nvPr>
            <p:ph type="title"/>
          </p:nvPr>
        </p:nvSpPr>
        <p:spPr>
          <a:xfrm>
            <a:off x="588263" y="381641"/>
            <a:ext cx="11018520" cy="492443"/>
          </a:xfrm>
        </p:spPr>
        <p:txBody>
          <a:bodyPr/>
          <a:lstStyle/>
          <a:p>
            <a:pPr algn="l" rtl="0"/>
            <a:r>
              <a:rPr lang="fr-fr" sz="3200" b="0" i="0" u="none" baseline="0">
                <a:solidFill>
                  <a:schemeClr val="bg1"/>
                </a:solidFill>
                <a:cs typeface="Segoe UI"/>
              </a:rPr>
              <a:t>SÉCURITÉ : PROPOSITION DE VALEUR</a:t>
            </a:r>
          </a:p>
        </p:txBody>
      </p:sp>
      <p:sp>
        <p:nvSpPr>
          <p:cNvPr id="4" name="Rectangle 3">
            <a:extLst>
              <a:ext uri="{FF2B5EF4-FFF2-40B4-BE49-F238E27FC236}">
                <a16:creationId xmlns:a16="http://schemas.microsoft.com/office/drawing/2014/main" id="{84C2F0A9-3387-4F67-B0B0-3F4B5C1556E6}"/>
              </a:ext>
            </a:extLst>
          </p:cNvPr>
          <p:cNvSpPr/>
          <p:nvPr/>
        </p:nvSpPr>
        <p:spPr bwMode="auto">
          <a:xfrm>
            <a:off x="6894512" y="2257642"/>
            <a:ext cx="4714875" cy="108108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nSpc>
                <a:spcPct val="90000"/>
              </a:lnSpc>
              <a:spcBef>
                <a:spcPts val="600"/>
              </a:spcBef>
              <a:spcAft>
                <a:spcPts val="1200"/>
              </a:spcAft>
              <a:defRPr/>
            </a:pPr>
            <a:r>
              <a:rPr kumimoji="0" lang="fr-fr" sz="1400" b="0" i="0" u="none" strike="noStrike" kern="1200" cap="none" spc="0" normalizeH="0" baseline="0" dirty="0">
                <a:ln>
                  <a:noFill/>
                </a:ln>
                <a:solidFill>
                  <a:srgbClr val="FFFFFF"/>
                </a:solidFill>
                <a:effectLst/>
                <a:uLnTx/>
                <a:uFillTx/>
                <a:latin typeface="Segoe UI Semibold"/>
                <a:ea typeface="Calibri" panose="020F0502020204030204" pitchFamily="34" charset="0"/>
                <a:cs typeface="Times New Roman"/>
              </a:rPr>
              <a:t>La sécurité numérique est ainsi devenue infiniment plus complexe. Les données prennent de la valeur </a:t>
            </a:r>
            <a:br>
              <a:rPr lang="fr-fr" sz="1400" b="0" i="0" u="none" strike="noStrike" kern="1200" cap="none" spc="0" normalizeH="0" baseline="0" dirty="0">
                <a:ln>
                  <a:noFill/>
                </a:ln>
                <a:effectLst/>
                <a:uLnTx/>
                <a:uFillTx/>
                <a:latin typeface="Segoe UI Semibold"/>
                <a:ea typeface="Calibri" panose="020F0502020204030204" pitchFamily="34" charset="0"/>
                <a:cs typeface="Times New Roman" panose="02020603050405020304" pitchFamily="18" charset="0"/>
              </a:rPr>
            </a:br>
            <a:r>
              <a:rPr kumimoji="0" lang="fr-fr" sz="1400" b="0" i="0" u="none" strike="noStrike" kern="1200" cap="none" spc="0" normalizeH="0" baseline="0" dirty="0">
                <a:ln>
                  <a:noFill/>
                </a:ln>
                <a:solidFill>
                  <a:srgbClr val="FFFFFF"/>
                </a:solidFill>
                <a:effectLst/>
                <a:uLnTx/>
                <a:uFillTx/>
                <a:latin typeface="Segoe UI Semibold"/>
                <a:ea typeface="Calibri" panose="020F0502020204030204" pitchFamily="34" charset="0"/>
                <a:cs typeface="Times New Roman"/>
              </a:rPr>
              <a:t>de jour en jour et sont plus difficiles à protéger. </a:t>
            </a:r>
            <a:br>
              <a:rPr lang="fr-fr" sz="1400" b="0" i="0" u="none" strike="noStrike" kern="1200" cap="none" spc="0" normalizeH="0" baseline="0" dirty="0">
                <a:ln>
                  <a:noFill/>
                </a:ln>
                <a:effectLst/>
                <a:uLnTx/>
                <a:uFillTx/>
                <a:latin typeface="Segoe UI Semibold"/>
                <a:ea typeface="Calibri" panose="020F0502020204030204" pitchFamily="34" charset="0"/>
                <a:cs typeface="Times New Roman" panose="02020603050405020304" pitchFamily="18" charset="0"/>
              </a:rPr>
            </a:br>
            <a:r>
              <a:rPr kumimoji="0" lang="fr-fr" sz="1400" b="0" i="0" u="none" strike="noStrike" kern="1200" cap="none" spc="0" normalizeH="0" baseline="0" dirty="0">
                <a:ln>
                  <a:noFill/>
                </a:ln>
                <a:solidFill>
                  <a:srgbClr val="FFFFFF"/>
                </a:solidFill>
                <a:effectLst/>
                <a:uLnTx/>
                <a:uFillTx/>
                <a:latin typeface="Segoe UI Semibold"/>
                <a:ea typeface="Calibri" panose="020F0502020204030204" pitchFamily="34" charset="0"/>
                <a:cs typeface="Times New Roman"/>
              </a:rPr>
              <a:t>En termes de gestion de la sécurité et d</a:t>
            </a:r>
            <a:r>
              <a:rPr kumimoji="0" lang="fr-FR" sz="1400" b="0" i="0" u="none" strike="noStrike" kern="1200" cap="none" spc="0" normalizeH="0" baseline="0" dirty="0">
                <a:ln>
                  <a:noFill/>
                </a:ln>
                <a:solidFill>
                  <a:srgbClr val="FFFFFF"/>
                </a:solidFill>
                <a:effectLst/>
                <a:uLnTx/>
                <a:uFillTx/>
                <a:latin typeface="Segoe UI Semibold"/>
                <a:ea typeface="Calibri" panose="020F0502020204030204" pitchFamily="34" charset="0"/>
                <a:cs typeface="Times New Roman"/>
              </a:rPr>
              <a:t>’</a:t>
            </a:r>
            <a:r>
              <a:rPr kumimoji="0" lang="fr-fr" sz="1400" b="0" i="0" u="none" strike="noStrike" kern="1200" cap="none" spc="0" normalizeH="0" baseline="0" dirty="0">
                <a:ln>
                  <a:noFill/>
                </a:ln>
                <a:solidFill>
                  <a:srgbClr val="FFFFFF"/>
                </a:solidFill>
                <a:effectLst/>
                <a:uLnTx/>
                <a:uFillTx/>
                <a:latin typeface="Segoe UI Semibold"/>
                <a:ea typeface="Calibri" panose="020F0502020204030204" pitchFamily="34" charset="0"/>
                <a:cs typeface="Times New Roman"/>
              </a:rPr>
              <a:t>évaluation des menaces, plus on en fait, mieux c</a:t>
            </a:r>
            <a:r>
              <a:rPr kumimoji="0" lang="fr-FR" sz="1400" b="0" i="0" u="none" strike="noStrike" kern="1200" cap="none" spc="0" normalizeH="0" baseline="0" dirty="0">
                <a:ln>
                  <a:noFill/>
                </a:ln>
                <a:solidFill>
                  <a:srgbClr val="FFFFFF"/>
                </a:solidFill>
                <a:effectLst/>
                <a:uLnTx/>
                <a:uFillTx/>
                <a:latin typeface="Segoe UI Semibold"/>
                <a:ea typeface="Calibri" panose="020F0502020204030204" pitchFamily="34" charset="0"/>
                <a:cs typeface="Times New Roman"/>
              </a:rPr>
              <a:t>’</a:t>
            </a:r>
            <a:r>
              <a:rPr kumimoji="0" lang="fr-fr" sz="1400" b="0" i="0" u="none" strike="noStrike" kern="1200" cap="none" spc="0" normalizeH="0" baseline="0" dirty="0">
                <a:ln>
                  <a:noFill/>
                </a:ln>
                <a:solidFill>
                  <a:srgbClr val="FFFFFF"/>
                </a:solidFill>
                <a:effectLst/>
                <a:uLnTx/>
                <a:uFillTx/>
                <a:latin typeface="Segoe UI Semibold"/>
                <a:ea typeface="Calibri" panose="020F0502020204030204" pitchFamily="34" charset="0"/>
                <a:cs typeface="Times New Roman"/>
              </a:rPr>
              <a:t>est.</a:t>
            </a:r>
            <a:r>
              <a:rPr lang="fr-fr" sz="1400" dirty="0">
                <a:solidFill>
                  <a:srgbClr val="FFFFFF"/>
                </a:solidFill>
                <a:latin typeface="Segoe UI Semibold"/>
                <a:ea typeface="Calibri" panose="020F0502020204030204" pitchFamily="34" charset="0"/>
                <a:cs typeface="Times New Roman"/>
              </a:rPr>
              <a:t> </a:t>
            </a:r>
            <a:endParaRPr lang="fr-fr" sz="1400" b="0" i="0" u="none" strike="noStrike" kern="1200" cap="none" spc="0" normalizeH="0" baseline="0" dirty="0">
              <a:ln>
                <a:noFill/>
              </a:ln>
              <a:solidFill>
                <a:srgbClr val="FFFFFF"/>
              </a:solidFill>
              <a:effectLst/>
              <a:uLnTx/>
              <a:uFillTx/>
              <a:latin typeface="Segoe UI Semibold"/>
              <a:ea typeface="Calibri" panose="020F0502020204030204" pitchFamily="34" charset="0"/>
              <a:cs typeface="Times New Roman" panose="02020603050405020304" pitchFamily="18" charset="0"/>
            </a:endParaRPr>
          </a:p>
        </p:txBody>
      </p:sp>
      <p:sp>
        <p:nvSpPr>
          <p:cNvPr id="5" name="Freeform: Shape 4">
            <a:extLst>
              <a:ext uri="{FF2B5EF4-FFF2-40B4-BE49-F238E27FC236}">
                <a16:creationId xmlns:a16="http://schemas.microsoft.com/office/drawing/2014/main" id="{05CCDBBD-E9E2-4BB5-A229-4ED4BF454981}"/>
              </a:ext>
            </a:extLst>
          </p:cNvPr>
          <p:cNvSpPr/>
          <p:nvPr/>
        </p:nvSpPr>
        <p:spPr bwMode="auto">
          <a:xfrm>
            <a:off x="6888480" y="2292249"/>
            <a:ext cx="4836160" cy="4419600"/>
          </a:xfrm>
          <a:custGeom>
            <a:avLst/>
            <a:gdLst>
              <a:gd name="connsiteX0" fmla="*/ 4785360 w 4836160"/>
              <a:gd name="connsiteY0" fmla="*/ 0 h 4663440"/>
              <a:gd name="connsiteX1" fmla="*/ 4785360 w 4836160"/>
              <a:gd name="connsiteY1" fmla="*/ 1168400 h 4663440"/>
              <a:gd name="connsiteX2" fmla="*/ 0 w 4836160"/>
              <a:gd name="connsiteY2" fmla="*/ 1168400 h 4663440"/>
              <a:gd name="connsiteX3" fmla="*/ 0 w 4836160"/>
              <a:gd name="connsiteY3" fmla="*/ 4663440 h 4663440"/>
              <a:gd name="connsiteX4" fmla="*/ 4836160 w 4836160"/>
              <a:gd name="connsiteY4" fmla="*/ 4663440 h 4663440"/>
              <a:gd name="connsiteX5" fmla="*/ 4836160 w 4836160"/>
              <a:gd name="connsiteY5" fmla="*/ 437896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6160" h="4663440">
                <a:moveTo>
                  <a:pt x="4785360" y="0"/>
                </a:moveTo>
                <a:lnTo>
                  <a:pt x="4785360" y="1168400"/>
                </a:lnTo>
                <a:lnTo>
                  <a:pt x="0" y="1168400"/>
                </a:lnTo>
                <a:lnTo>
                  <a:pt x="0" y="4663440"/>
                </a:lnTo>
                <a:lnTo>
                  <a:pt x="4836160" y="4663440"/>
                </a:lnTo>
                <a:lnTo>
                  <a:pt x="4836160" y="4378960"/>
                </a:lnTo>
              </a:path>
            </a:pathLst>
          </a:custGeom>
          <a:noFill/>
          <a:ln w="6350">
            <a:solidFill>
              <a:schemeClr val="tx2"/>
            </a:solidFill>
            <a:prstDash val="dash"/>
            <a:headEnd type="none" w="med" len="med"/>
            <a:tailEnd type="oval"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0" i="0" u="none" strike="noStrike" kern="1200" cap="none" spc="0" normalizeH="0" baseline="0" noProof="0" dirty="0">
              <a:ln>
                <a:noFill/>
              </a:ln>
              <a:solidFill>
                <a:srgbClr val="FFFFFF"/>
              </a:solidFill>
              <a:effectLst/>
              <a:uLnTx/>
              <a:uFillTx/>
              <a:latin typeface="Segoe UI"/>
              <a:cs typeface="Segoe UI"/>
            </a:endParaRPr>
          </a:p>
        </p:txBody>
      </p:sp>
      <p:sp>
        <p:nvSpPr>
          <p:cNvPr id="42" name="Rectangle 41">
            <a:extLst>
              <a:ext uri="{FF2B5EF4-FFF2-40B4-BE49-F238E27FC236}">
                <a16:creationId xmlns:a16="http://schemas.microsoft.com/office/drawing/2014/main" id="{8BCB6E5D-FE9C-40DB-BF24-3B1319256C37}"/>
              </a:ext>
            </a:extLst>
          </p:cNvPr>
          <p:cNvSpPr/>
          <p:nvPr/>
        </p:nvSpPr>
        <p:spPr bwMode="auto">
          <a:xfrm>
            <a:off x="7060846" y="3539699"/>
            <a:ext cx="4880397" cy="322139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800"/>
              </a:spcBef>
              <a:spcAft>
                <a:spcPts val="0"/>
              </a:spcAft>
              <a:buClrTx/>
              <a:buSzTx/>
              <a:buFontTx/>
              <a:buNone/>
              <a:tabLst/>
              <a:defRPr/>
            </a:pPr>
            <a:r>
              <a:rPr kumimoji="0" lang="fr-fr" sz="1100" b="1" i="0" u="none" strike="noStrike" kern="1200" cap="none" spc="0" normalizeH="0" baseline="0" dirty="0">
                <a:ln>
                  <a:noFill/>
                </a:ln>
                <a:solidFill>
                  <a:srgbClr val="243A5E"/>
                </a:solidFill>
                <a:effectLst/>
                <a:uLnTx/>
                <a:uFillTx/>
                <a:latin typeface="Segoe UI Semibold"/>
                <a:ea typeface="Calibri" panose="020F0502020204030204" pitchFamily="34" charset="0"/>
                <a:cs typeface="Times New Roman"/>
              </a:rPr>
              <a:t>Ampleur : </a:t>
            </a:r>
            <a:r>
              <a:rPr kumimoji="0" lang="fr-fr" sz="11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en rejoignant Microsoft Trust Protection (MTP), les clients repoussent plus de menaces en accédant à la vaste expérience et aux dizaines années d</a:t>
            </a:r>
            <a:r>
              <a:rPr kumimoji="0" lang="fr-FR" sz="11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a:t>
            </a:r>
            <a:r>
              <a:rPr kumimoji="0" lang="fr-fr" sz="11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expertise de Microsoft.</a:t>
            </a:r>
            <a:endParaRPr lang="fr-fr" sz="11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endParaRPr>
          </a:p>
          <a:p>
            <a:pPr>
              <a:spcBef>
                <a:spcPts val="800"/>
              </a:spcBef>
              <a:defRPr/>
            </a:pPr>
            <a:r>
              <a:rPr kumimoji="0" lang="fr-fr" sz="1100" b="1" i="0" u="none" strike="noStrike" kern="1200" cap="none" spc="0" normalizeH="0" baseline="0" dirty="0">
                <a:ln>
                  <a:noFill/>
                </a:ln>
                <a:solidFill>
                  <a:srgbClr val="243A5E"/>
                </a:solidFill>
                <a:effectLst/>
                <a:uLnTx/>
                <a:uFillTx/>
                <a:latin typeface="Segoe UI Semibold"/>
                <a:ea typeface="Calibri" panose="020F0502020204030204" pitchFamily="34" charset="0"/>
                <a:cs typeface="Times New Roman"/>
              </a:rPr>
              <a:t>Faites des économies importantes :</a:t>
            </a:r>
            <a:r>
              <a:rPr kumimoji="0" lang="fr-fr" sz="1100" b="0" i="0" u="none" strike="noStrike" kern="1200" cap="none" spc="0" normalizeH="0" baseline="0" dirty="0">
                <a:ln>
                  <a:noFill/>
                </a:ln>
                <a:solidFill>
                  <a:srgbClr val="243A5E"/>
                </a:solidFill>
                <a:effectLst/>
                <a:uLnTx/>
                <a:uFillTx/>
                <a:latin typeface="Segoe UI Semibold"/>
                <a:ea typeface="Calibri" panose="020F0502020204030204" pitchFamily="34" charset="0"/>
                <a:cs typeface="Times New Roman"/>
              </a:rPr>
              <a:t> </a:t>
            </a:r>
            <a:r>
              <a:rPr kumimoji="0" lang="fr-fr" sz="11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40 % des entreprises indiquent que la complexité accrue de l</a:t>
            </a:r>
            <a:r>
              <a:rPr kumimoji="0" lang="fr-FR" sz="11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a:t>
            </a:r>
            <a:r>
              <a:rPr kumimoji="0" lang="fr-fr" sz="11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infrastructure est un moteur clé des budgets en matière de cybersécurité. Les solutions cloud intégrées réduisent les coûts à hauteur de 52 %, en proposant un TCO moins élevé plutôt qu</a:t>
            </a:r>
            <a:r>
              <a:rPr kumimoji="0" lang="fr-FR" sz="11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a:t>
            </a:r>
            <a:r>
              <a:rPr kumimoji="0" lang="fr-fr" sz="11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une approche en patchwork.</a:t>
            </a:r>
            <a:r>
              <a:rPr lang="fr-fr" sz="1100" dirty="0">
                <a:solidFill>
                  <a:srgbClr val="000000"/>
                </a:solidFill>
                <a:latin typeface="Segoe UI"/>
                <a:ea typeface="Calibri" panose="020F0502020204030204" pitchFamily="34" charset="0"/>
                <a:cs typeface="Times New Roman"/>
              </a:rPr>
              <a:t> </a:t>
            </a:r>
            <a:endParaRPr lang="fr-fr" sz="11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panose="02020603050405020304" pitchFamily="18" charset="0"/>
            </a:endParaRPr>
          </a:p>
          <a:p>
            <a:pPr>
              <a:spcBef>
                <a:spcPts val="800"/>
              </a:spcBef>
              <a:defRPr/>
            </a:pPr>
            <a:r>
              <a:rPr kumimoji="0" lang="fr-fr" sz="1100" b="1" i="0" u="none" strike="noStrike" kern="1200" cap="none" spc="0" normalizeH="0" baseline="0" dirty="0">
                <a:ln>
                  <a:noFill/>
                </a:ln>
                <a:solidFill>
                  <a:srgbClr val="243A5E"/>
                </a:solidFill>
                <a:effectLst/>
                <a:uLnTx/>
                <a:uFillTx/>
                <a:latin typeface="Segoe UI Semibold"/>
                <a:ea typeface="Calibri" panose="020F0502020204030204" pitchFamily="34" charset="0"/>
                <a:cs typeface="Times New Roman"/>
              </a:rPr>
              <a:t>Efficacité accrue :</a:t>
            </a:r>
            <a:r>
              <a:rPr lang="fr-fr" sz="1100" b="1" dirty="0">
                <a:solidFill>
                  <a:srgbClr val="243A5E"/>
                </a:solidFill>
                <a:latin typeface="Segoe UI Semibold"/>
                <a:ea typeface="Calibri" panose="020F0502020204030204" pitchFamily="34" charset="0"/>
                <a:cs typeface="Times New Roman"/>
              </a:rPr>
              <a:t> </a:t>
            </a:r>
            <a:r>
              <a:rPr kumimoji="0" lang="fr-fr" sz="1100" b="0" i="0" u="none" strike="noStrike" kern="1200" cap="none" spc="0" normalizeH="0" baseline="0" dirty="0">
                <a:ln>
                  <a:noFill/>
                </a:ln>
                <a:solidFill>
                  <a:srgbClr val="243A5E"/>
                </a:solidFill>
                <a:effectLst/>
                <a:uLnTx/>
                <a:uFillTx/>
                <a:latin typeface="Segoe UI Semibold"/>
                <a:ea typeface="Calibri" panose="020F0502020204030204" pitchFamily="34" charset="0"/>
                <a:cs typeface="Times New Roman"/>
              </a:rPr>
              <a:t> </a:t>
            </a:r>
            <a:r>
              <a:rPr kumimoji="0" lang="fr-fr" sz="11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améliorez l</a:t>
            </a:r>
            <a:r>
              <a:rPr kumimoji="0" lang="fr-FR" sz="11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a:t>
            </a:r>
            <a:r>
              <a:rPr kumimoji="0" lang="fr-fr" sz="11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efficacité des équipes de sécurité internes en aidant les employés</a:t>
            </a:r>
            <a:r>
              <a:rPr lang="fr-fr" sz="1100" b="0" i="0" u="none" baseline="0" dirty="0">
                <a:solidFill>
                  <a:srgbClr val="000000"/>
                </a:solidFill>
                <a:latin typeface="Segoe UI"/>
                <a:ea typeface="Calibri" panose="020F0502020204030204" pitchFamily="34" charset="0"/>
                <a:cs typeface="Times New Roman"/>
              </a:rPr>
              <a:t> au lieu de</a:t>
            </a:r>
            <a:r>
              <a:rPr kumimoji="0" lang="fr-fr" sz="11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 les remplacer.</a:t>
            </a:r>
            <a:endParaRPr lang="fr-fr" sz="11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endParaRPr>
          </a:p>
          <a:p>
            <a:pPr marL="0" marR="0" lvl="0" indent="0" algn="l" defTabSz="914400" rtl="0" eaLnBrk="1" fontAlgn="auto" latinLnBrk="0" hangingPunct="1">
              <a:lnSpc>
                <a:spcPct val="100000"/>
              </a:lnSpc>
              <a:spcBef>
                <a:spcPts val="800"/>
              </a:spcBef>
              <a:spcAft>
                <a:spcPts val="0"/>
              </a:spcAft>
              <a:buClrTx/>
              <a:buSzTx/>
              <a:buFontTx/>
              <a:buNone/>
              <a:tabLst/>
              <a:defRPr/>
            </a:pPr>
            <a:r>
              <a:rPr kumimoji="0" lang="fr-fr" sz="1100" b="1" i="0" u="none" strike="noStrike" kern="1200" cap="none" spc="0" normalizeH="0" baseline="0" dirty="0">
                <a:ln>
                  <a:noFill/>
                </a:ln>
                <a:solidFill>
                  <a:srgbClr val="243A5E"/>
                </a:solidFill>
                <a:effectLst/>
                <a:uLnTx/>
                <a:uFillTx/>
                <a:latin typeface="Segoe UI Semibold"/>
                <a:ea typeface="Calibri" panose="020F0502020204030204" pitchFamily="34" charset="0"/>
                <a:cs typeface="Times New Roman"/>
              </a:rPr>
              <a:t>Adaptation à l</a:t>
            </a:r>
            <a:r>
              <a:rPr kumimoji="0" lang="fr-FR" sz="1100" b="1" i="0" u="none" strike="noStrike" kern="1200" cap="none" spc="0" normalizeH="0" baseline="0" dirty="0">
                <a:ln>
                  <a:noFill/>
                </a:ln>
                <a:solidFill>
                  <a:srgbClr val="243A5E"/>
                </a:solidFill>
                <a:effectLst/>
                <a:uLnTx/>
                <a:uFillTx/>
                <a:latin typeface="Segoe UI Semibold"/>
                <a:ea typeface="Calibri" panose="020F0502020204030204" pitchFamily="34" charset="0"/>
                <a:cs typeface="Times New Roman"/>
              </a:rPr>
              <a:t>’</a:t>
            </a:r>
            <a:r>
              <a:rPr kumimoji="0" lang="fr-fr" sz="1100" b="1" i="0" u="none" strike="noStrike" kern="1200" cap="none" spc="0" normalizeH="0" baseline="0" dirty="0">
                <a:ln>
                  <a:noFill/>
                </a:ln>
                <a:solidFill>
                  <a:srgbClr val="243A5E"/>
                </a:solidFill>
                <a:effectLst/>
                <a:uLnTx/>
                <a:uFillTx/>
                <a:latin typeface="Segoe UI Semibold"/>
                <a:ea typeface="Calibri" panose="020F0502020204030204" pitchFamily="34" charset="0"/>
                <a:cs typeface="Times New Roman"/>
              </a:rPr>
              <a:t>échelle : </a:t>
            </a:r>
            <a:r>
              <a:rPr kumimoji="0" lang="fr-fr" sz="11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la sécurité cloud Azure se développe avec l</a:t>
            </a:r>
            <a:r>
              <a:rPr kumimoji="0" lang="fr-FR" sz="11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a:t>
            </a:r>
            <a:r>
              <a:rPr kumimoji="0" lang="fr-fr" sz="11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entreprise.</a:t>
            </a:r>
            <a:endParaRPr lang="fr-fr" sz="11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endParaRPr>
          </a:p>
          <a:p>
            <a:pPr marL="0" marR="0" lvl="0" indent="0" algn="l" defTabSz="914400" rtl="0" eaLnBrk="1" fontAlgn="auto" latinLnBrk="0" hangingPunct="1">
              <a:lnSpc>
                <a:spcPct val="100000"/>
              </a:lnSpc>
              <a:spcBef>
                <a:spcPts val="800"/>
              </a:spcBef>
              <a:spcAft>
                <a:spcPts val="0"/>
              </a:spcAft>
              <a:buClrTx/>
              <a:buSzTx/>
              <a:buFontTx/>
              <a:buNone/>
              <a:tabLst/>
              <a:defRPr/>
            </a:pPr>
            <a:r>
              <a:rPr kumimoji="0" lang="fr-fr" sz="1100" b="1" i="0" u="none" strike="noStrike" kern="1200" cap="none" spc="0" normalizeH="0" baseline="0" dirty="0">
                <a:ln>
                  <a:noFill/>
                </a:ln>
                <a:solidFill>
                  <a:srgbClr val="243A5E"/>
                </a:solidFill>
                <a:effectLst/>
                <a:uLnTx/>
                <a:uFillTx/>
                <a:latin typeface="Segoe UI Semibold"/>
                <a:ea typeface="Calibri" panose="020F0502020204030204" pitchFamily="34" charset="0"/>
                <a:cs typeface="Times New Roman"/>
              </a:rPr>
              <a:t>Norme de l</a:t>
            </a:r>
            <a:r>
              <a:rPr kumimoji="0" lang="fr-FR" sz="1100" b="1" i="0" u="none" strike="noStrike" kern="1200" cap="none" spc="0" normalizeH="0" baseline="0" dirty="0">
                <a:ln>
                  <a:noFill/>
                </a:ln>
                <a:solidFill>
                  <a:srgbClr val="243A5E"/>
                </a:solidFill>
                <a:effectLst/>
                <a:uLnTx/>
                <a:uFillTx/>
                <a:latin typeface="Segoe UI Semibold"/>
                <a:ea typeface="Calibri" panose="020F0502020204030204" pitchFamily="34" charset="0"/>
                <a:cs typeface="Times New Roman"/>
              </a:rPr>
              <a:t>’</a:t>
            </a:r>
            <a:r>
              <a:rPr kumimoji="0" lang="fr-fr" sz="1100" b="1" i="0" u="none" strike="noStrike" kern="1200" cap="none" spc="0" normalizeH="0" baseline="0" dirty="0">
                <a:ln>
                  <a:noFill/>
                </a:ln>
                <a:solidFill>
                  <a:srgbClr val="243A5E"/>
                </a:solidFill>
                <a:effectLst/>
                <a:uLnTx/>
                <a:uFillTx/>
                <a:latin typeface="Segoe UI Semibold"/>
                <a:ea typeface="Calibri" panose="020F0502020204030204" pitchFamily="34" charset="0"/>
                <a:cs typeface="Times New Roman"/>
              </a:rPr>
              <a:t>industrie : </a:t>
            </a:r>
            <a:r>
              <a:rPr kumimoji="0" lang="fr-fr" sz="11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l</a:t>
            </a:r>
            <a:r>
              <a:rPr kumimoji="0" lang="fr-FR" sz="11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a:t>
            </a:r>
            <a:r>
              <a:rPr kumimoji="0" lang="fr-fr" sz="11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approche multiple de Microsoft est la meilleure parmi les cinq catégories de solutions de sécurité.</a:t>
            </a:r>
            <a:endParaRPr lang="fr-fr" sz="11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endParaRPr>
          </a:p>
          <a:p>
            <a:pPr marL="0" marR="0" lvl="0" indent="0" algn="l" defTabSz="914400" rtl="0" eaLnBrk="1" fontAlgn="auto" latinLnBrk="0" hangingPunct="1">
              <a:lnSpc>
                <a:spcPct val="100000"/>
              </a:lnSpc>
              <a:spcBef>
                <a:spcPts val="800"/>
              </a:spcBef>
              <a:spcAft>
                <a:spcPts val="0"/>
              </a:spcAft>
              <a:buClrTx/>
              <a:buSzTx/>
              <a:buFontTx/>
              <a:buNone/>
              <a:tabLst/>
              <a:defRPr/>
            </a:pPr>
            <a:r>
              <a:rPr kumimoji="0" lang="fr-fr" sz="1100" b="1" i="0" u="none" strike="noStrike" kern="1200" cap="none" spc="0" normalizeH="0" baseline="0" dirty="0">
                <a:ln>
                  <a:noFill/>
                </a:ln>
                <a:solidFill>
                  <a:srgbClr val="243A5E"/>
                </a:solidFill>
                <a:effectLst/>
                <a:uLnTx/>
                <a:uFillTx/>
                <a:latin typeface="Segoe UI Semibold"/>
                <a:ea typeface="Calibri" panose="020F0502020204030204" pitchFamily="34" charset="0"/>
                <a:cs typeface="Times New Roman"/>
              </a:rPr>
              <a:t>Simplifier et unifier : </a:t>
            </a:r>
            <a:r>
              <a:rPr kumimoji="0" lang="fr-fr" sz="11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un tableau de bord unique permet d</a:t>
            </a:r>
            <a:r>
              <a:rPr kumimoji="0" lang="fr-FR" sz="11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a:t>
            </a:r>
            <a:r>
              <a:rPr kumimoji="0" lang="fr-fr" sz="11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éliminer l</a:t>
            </a:r>
            <a:r>
              <a:rPr kumimoji="0" lang="fr-FR" sz="11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a:t>
            </a:r>
            <a:r>
              <a:rPr kumimoji="0" lang="fr-fr" sz="11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infrastructure de sécurité IT afin de protéger contre tous les scénarios d</a:t>
            </a:r>
            <a:r>
              <a:rPr kumimoji="0" lang="fr-FR" sz="11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a:t>
            </a:r>
            <a:r>
              <a:rPr kumimoji="0" lang="fr-fr" sz="11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intrusion.</a:t>
            </a:r>
            <a:endParaRPr lang="fr-fr" sz="11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endParaRPr>
          </a:p>
        </p:txBody>
      </p:sp>
      <p:sp>
        <p:nvSpPr>
          <p:cNvPr id="7" name="Oval 6">
            <a:extLst>
              <a:ext uri="{FF2B5EF4-FFF2-40B4-BE49-F238E27FC236}">
                <a16:creationId xmlns:a16="http://schemas.microsoft.com/office/drawing/2014/main" id="{5BFD8A3D-4224-4DE7-8CD1-087427B1E045}"/>
              </a:ext>
            </a:extLst>
          </p:cNvPr>
          <p:cNvSpPr/>
          <p:nvPr/>
        </p:nvSpPr>
        <p:spPr bwMode="auto">
          <a:xfrm>
            <a:off x="6789420" y="3543835"/>
            <a:ext cx="198120" cy="201168"/>
          </a:xfrm>
          <a:prstGeom prst="ellipse">
            <a:avLst/>
          </a:prstGeom>
          <a:solidFill>
            <a:schemeClr val="bg1"/>
          </a:solidFill>
          <a:ln w="6350">
            <a:solidFill>
              <a:schemeClr val="tx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243A5E"/>
                </a:solidFill>
                <a:effectLst/>
                <a:uLnTx/>
                <a:uFillTx/>
                <a:latin typeface="Segoe UI Semibold"/>
                <a:ea typeface="Segoe UI" pitchFamily="34" charset="0"/>
                <a:cs typeface="Segoe UI"/>
              </a:rPr>
              <a:t>1</a:t>
            </a:r>
            <a:endParaRPr lang="fr-fr" sz="1200" b="0" i="0" u="none" strike="noStrike" kern="1200" cap="none" spc="0" normalizeH="0" baseline="0" dirty="0">
              <a:ln>
                <a:noFill/>
              </a:ln>
              <a:solidFill>
                <a:srgbClr val="243A5E"/>
              </a:solidFill>
              <a:effectLst/>
              <a:uLnTx/>
              <a:uFillTx/>
              <a:latin typeface="Segoe UI Semibold"/>
              <a:ea typeface="Segoe UI" pitchFamily="34" charset="0"/>
              <a:cs typeface="Segoe UI"/>
            </a:endParaRPr>
          </a:p>
        </p:txBody>
      </p:sp>
      <p:sp>
        <p:nvSpPr>
          <p:cNvPr id="46" name="Oval 45">
            <a:extLst>
              <a:ext uri="{FF2B5EF4-FFF2-40B4-BE49-F238E27FC236}">
                <a16:creationId xmlns:a16="http://schemas.microsoft.com/office/drawing/2014/main" id="{3D503679-B473-44BA-97A6-4A5DD27A7CF0}"/>
              </a:ext>
            </a:extLst>
          </p:cNvPr>
          <p:cNvSpPr/>
          <p:nvPr/>
        </p:nvSpPr>
        <p:spPr bwMode="auto">
          <a:xfrm>
            <a:off x="6789420" y="4131845"/>
            <a:ext cx="198120" cy="201168"/>
          </a:xfrm>
          <a:prstGeom prst="ellipse">
            <a:avLst/>
          </a:prstGeom>
          <a:solidFill>
            <a:schemeClr val="bg1"/>
          </a:solidFill>
          <a:ln w="6350">
            <a:solidFill>
              <a:schemeClr val="tx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243A5E"/>
                </a:solidFill>
                <a:effectLst/>
                <a:uLnTx/>
                <a:uFillTx/>
                <a:latin typeface="Segoe UI Semibold"/>
                <a:ea typeface="Segoe UI" pitchFamily="34" charset="0"/>
                <a:cs typeface="Segoe UI"/>
              </a:rPr>
              <a:t>2</a:t>
            </a:r>
            <a:endParaRPr lang="fr-fr" sz="1200" b="0" i="0" u="none" strike="noStrike" kern="1200" cap="none" spc="0" normalizeH="0" baseline="0" dirty="0">
              <a:ln>
                <a:noFill/>
              </a:ln>
              <a:solidFill>
                <a:srgbClr val="243A5E"/>
              </a:solidFill>
              <a:effectLst/>
              <a:uLnTx/>
              <a:uFillTx/>
              <a:latin typeface="Segoe UI Semibold"/>
              <a:ea typeface="Segoe UI" pitchFamily="34" charset="0"/>
              <a:cs typeface="Segoe UI"/>
            </a:endParaRPr>
          </a:p>
        </p:txBody>
      </p:sp>
      <p:sp>
        <p:nvSpPr>
          <p:cNvPr id="47" name="Oval 46">
            <a:extLst>
              <a:ext uri="{FF2B5EF4-FFF2-40B4-BE49-F238E27FC236}">
                <a16:creationId xmlns:a16="http://schemas.microsoft.com/office/drawing/2014/main" id="{6572496E-A3F3-4F58-AC94-EEB86AD4D656}"/>
              </a:ext>
            </a:extLst>
          </p:cNvPr>
          <p:cNvSpPr/>
          <p:nvPr/>
        </p:nvSpPr>
        <p:spPr bwMode="auto">
          <a:xfrm>
            <a:off x="6789420" y="4911661"/>
            <a:ext cx="198120" cy="201168"/>
          </a:xfrm>
          <a:prstGeom prst="ellipse">
            <a:avLst/>
          </a:prstGeom>
          <a:solidFill>
            <a:schemeClr val="bg1"/>
          </a:solidFill>
          <a:ln w="6350">
            <a:solidFill>
              <a:schemeClr val="tx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243A5E"/>
                </a:solidFill>
                <a:effectLst/>
                <a:uLnTx/>
                <a:uFillTx/>
                <a:latin typeface="Segoe UI Semibold"/>
                <a:ea typeface="Segoe UI" pitchFamily="34" charset="0"/>
                <a:cs typeface="Segoe UI"/>
              </a:rPr>
              <a:t>3</a:t>
            </a:r>
            <a:endParaRPr lang="fr-fr" sz="1200" b="0" i="0" u="none" strike="noStrike" kern="1200" cap="none" spc="0" normalizeH="0" baseline="0" dirty="0">
              <a:ln>
                <a:noFill/>
              </a:ln>
              <a:solidFill>
                <a:srgbClr val="243A5E"/>
              </a:solidFill>
              <a:effectLst/>
              <a:uLnTx/>
              <a:uFillTx/>
              <a:latin typeface="Segoe UI Semibold"/>
              <a:ea typeface="Segoe UI" pitchFamily="34" charset="0"/>
              <a:cs typeface="Segoe UI"/>
            </a:endParaRPr>
          </a:p>
        </p:txBody>
      </p:sp>
      <p:sp>
        <p:nvSpPr>
          <p:cNvPr id="48" name="Oval 47">
            <a:extLst>
              <a:ext uri="{FF2B5EF4-FFF2-40B4-BE49-F238E27FC236}">
                <a16:creationId xmlns:a16="http://schemas.microsoft.com/office/drawing/2014/main" id="{CF80684B-D001-4175-9F6F-50B25BEFBA45}"/>
              </a:ext>
            </a:extLst>
          </p:cNvPr>
          <p:cNvSpPr/>
          <p:nvPr/>
        </p:nvSpPr>
        <p:spPr bwMode="auto">
          <a:xfrm>
            <a:off x="6789420" y="5340846"/>
            <a:ext cx="198120" cy="201168"/>
          </a:xfrm>
          <a:prstGeom prst="ellipse">
            <a:avLst/>
          </a:prstGeom>
          <a:solidFill>
            <a:schemeClr val="bg1"/>
          </a:solidFill>
          <a:ln w="6350">
            <a:solidFill>
              <a:schemeClr val="tx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243A5E"/>
                </a:solidFill>
                <a:effectLst/>
                <a:uLnTx/>
                <a:uFillTx/>
                <a:latin typeface="Segoe UI Semibold"/>
                <a:ea typeface="Segoe UI" pitchFamily="34" charset="0"/>
                <a:cs typeface="Segoe UI"/>
              </a:rPr>
              <a:t>4</a:t>
            </a:r>
            <a:endParaRPr lang="fr-fr" sz="1200" b="0" i="0" u="none" strike="noStrike" kern="1200" cap="none" spc="0" normalizeH="0" baseline="0" dirty="0">
              <a:ln>
                <a:noFill/>
              </a:ln>
              <a:solidFill>
                <a:srgbClr val="243A5E"/>
              </a:solidFill>
              <a:effectLst/>
              <a:uLnTx/>
              <a:uFillTx/>
              <a:latin typeface="Segoe UI Semibold"/>
              <a:ea typeface="Segoe UI" pitchFamily="34" charset="0"/>
              <a:cs typeface="Segoe UI"/>
            </a:endParaRPr>
          </a:p>
        </p:txBody>
      </p:sp>
      <p:sp>
        <p:nvSpPr>
          <p:cNvPr id="49" name="Oval 48">
            <a:extLst>
              <a:ext uri="{FF2B5EF4-FFF2-40B4-BE49-F238E27FC236}">
                <a16:creationId xmlns:a16="http://schemas.microsoft.com/office/drawing/2014/main" id="{7A9DD68D-F3B9-435B-A6A1-9730CA668937}"/>
              </a:ext>
            </a:extLst>
          </p:cNvPr>
          <p:cNvSpPr/>
          <p:nvPr/>
        </p:nvSpPr>
        <p:spPr bwMode="auto">
          <a:xfrm>
            <a:off x="6789420" y="5606275"/>
            <a:ext cx="198120" cy="201168"/>
          </a:xfrm>
          <a:prstGeom prst="ellipse">
            <a:avLst/>
          </a:prstGeom>
          <a:solidFill>
            <a:schemeClr val="bg1"/>
          </a:solidFill>
          <a:ln w="6350">
            <a:solidFill>
              <a:schemeClr val="tx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243A5E"/>
                </a:solidFill>
                <a:effectLst/>
                <a:uLnTx/>
                <a:uFillTx/>
                <a:latin typeface="Segoe UI Semibold"/>
                <a:ea typeface="Segoe UI" pitchFamily="34" charset="0"/>
                <a:cs typeface="Segoe UI"/>
              </a:rPr>
              <a:t>5</a:t>
            </a:r>
            <a:endParaRPr lang="fr-fr" sz="1200" b="0" i="0" u="none" strike="noStrike" kern="1200" cap="none" spc="0" normalizeH="0" baseline="0" dirty="0">
              <a:ln>
                <a:noFill/>
              </a:ln>
              <a:solidFill>
                <a:srgbClr val="243A5E"/>
              </a:solidFill>
              <a:effectLst/>
              <a:uLnTx/>
              <a:uFillTx/>
              <a:latin typeface="Segoe UI Semibold"/>
              <a:ea typeface="Segoe UI" pitchFamily="34" charset="0"/>
              <a:cs typeface="Segoe UI"/>
            </a:endParaRPr>
          </a:p>
        </p:txBody>
      </p:sp>
      <p:sp>
        <p:nvSpPr>
          <p:cNvPr id="52" name="Freeform: Shape 51">
            <a:extLst>
              <a:ext uri="{FF2B5EF4-FFF2-40B4-BE49-F238E27FC236}">
                <a16:creationId xmlns:a16="http://schemas.microsoft.com/office/drawing/2014/main" id="{B72628ED-3740-4A63-AB3A-15CEB9CE3F1D}"/>
              </a:ext>
            </a:extLst>
          </p:cNvPr>
          <p:cNvSpPr/>
          <p:nvPr/>
        </p:nvSpPr>
        <p:spPr>
          <a:xfrm>
            <a:off x="3332935" y="3982727"/>
            <a:ext cx="765330" cy="653635"/>
          </a:xfrm>
          <a:custGeom>
            <a:avLst/>
            <a:gdLst>
              <a:gd name="connsiteX0" fmla="*/ 950725 w 1157354"/>
              <a:gd name="connsiteY0" fmla="*/ 0 h 988446"/>
              <a:gd name="connsiteX1" fmla="*/ 1157354 w 1157354"/>
              <a:gd name="connsiteY1" fmla="*/ 337642 h 988446"/>
              <a:gd name="connsiteX2" fmla="*/ 1121521 w 1157354"/>
              <a:gd name="connsiteY2" fmla="*/ 359411 h 988446"/>
              <a:gd name="connsiteX3" fmla="*/ 1092920 w 1157354"/>
              <a:gd name="connsiteY3" fmla="*/ 374935 h 988446"/>
              <a:gd name="connsiteX4" fmla="*/ 1088165 w 1157354"/>
              <a:gd name="connsiteY4" fmla="*/ 377516 h 988446"/>
              <a:gd name="connsiteX5" fmla="*/ 776616 w 1157354"/>
              <a:gd name="connsiteY5" fmla="*/ 897307 h 988446"/>
              <a:gd name="connsiteX6" fmla="*/ 776037 w 1157354"/>
              <a:gd name="connsiteY6" fmla="*/ 908786 h 988446"/>
              <a:gd name="connsiteX7" fmla="*/ 776037 w 1157354"/>
              <a:gd name="connsiteY7" fmla="*/ 908795 h 988446"/>
              <a:gd name="connsiteX8" fmla="*/ 772925 w 1157354"/>
              <a:gd name="connsiteY8" fmla="*/ 970412 h 988446"/>
              <a:gd name="connsiteX9" fmla="*/ 773836 w 1157354"/>
              <a:gd name="connsiteY9" fmla="*/ 988446 h 988446"/>
              <a:gd name="connsiteX10" fmla="*/ 383521 w 1157354"/>
              <a:gd name="connsiteY10" fmla="*/ 988446 h 988446"/>
              <a:gd name="connsiteX11" fmla="*/ 384432 w 1157354"/>
              <a:gd name="connsiteY11" fmla="*/ 970412 h 988446"/>
              <a:gd name="connsiteX12" fmla="*/ 381320 w 1157354"/>
              <a:gd name="connsiteY12" fmla="*/ 908795 h 988446"/>
              <a:gd name="connsiteX13" fmla="*/ 383938 w 1157354"/>
              <a:gd name="connsiteY13" fmla="*/ 856949 h 988446"/>
              <a:gd name="connsiteX14" fmla="*/ 465417 w 1157354"/>
              <a:gd name="connsiteY14" fmla="*/ 538456 h 988446"/>
              <a:gd name="connsiteX15" fmla="*/ 485354 w 1157354"/>
              <a:gd name="connsiteY15" fmla="*/ 497070 h 988446"/>
              <a:gd name="connsiteX16" fmla="*/ 485355 w 1157354"/>
              <a:gd name="connsiteY16" fmla="*/ 497070 h 988446"/>
              <a:gd name="connsiteX17" fmla="*/ 512147 w 1157354"/>
              <a:gd name="connsiteY17" fmla="*/ 441452 h 988446"/>
              <a:gd name="connsiteX18" fmla="*/ 567733 w 1157354"/>
              <a:gd name="connsiteY18" fmla="*/ 349955 h 988446"/>
              <a:gd name="connsiteX19" fmla="*/ 578679 w 1157354"/>
              <a:gd name="connsiteY19" fmla="*/ 335319 h 988446"/>
              <a:gd name="connsiteX20" fmla="*/ 578678 w 1157354"/>
              <a:gd name="connsiteY20" fmla="*/ 335318 h 988446"/>
              <a:gd name="connsiteX21" fmla="*/ 578679 w 1157354"/>
              <a:gd name="connsiteY21" fmla="*/ 335317 h 988446"/>
              <a:gd name="connsiteX22" fmla="*/ 525741 w 1157354"/>
              <a:gd name="connsiteY22" fmla="*/ 264524 h 988446"/>
              <a:gd name="connsiteX23" fmla="*/ 289880 w 1157354"/>
              <a:gd name="connsiteY23" fmla="*/ 50211 h 988446"/>
              <a:gd name="connsiteX24" fmla="*/ 212274 w 1157354"/>
              <a:gd name="connsiteY24" fmla="*/ 3064 h 988446"/>
              <a:gd name="connsiteX25" fmla="*/ 300364 w 1157354"/>
              <a:gd name="connsiteY25" fmla="*/ 50878 h 988446"/>
              <a:gd name="connsiteX26" fmla="*/ 578678 w 1157354"/>
              <a:gd name="connsiteY26" fmla="*/ 107067 h 988446"/>
              <a:gd name="connsiteX27" fmla="*/ 856992 w 1157354"/>
              <a:gd name="connsiteY27" fmla="*/ 50878 h 988446"/>
              <a:gd name="connsiteX28" fmla="*/ 945082 w 1157354"/>
              <a:gd name="connsiteY28" fmla="*/ 3064 h 988446"/>
              <a:gd name="connsiteX29" fmla="*/ 945090 w 1157354"/>
              <a:gd name="connsiteY29" fmla="*/ 3059 h 988446"/>
              <a:gd name="connsiteX30" fmla="*/ 206629 w 1157354"/>
              <a:gd name="connsiteY30" fmla="*/ 0 h 988446"/>
              <a:gd name="connsiteX31" fmla="*/ 212273 w 1157354"/>
              <a:gd name="connsiteY31" fmla="*/ 3064 h 988446"/>
              <a:gd name="connsiteX32" fmla="*/ 289879 w 1157354"/>
              <a:gd name="connsiteY32" fmla="*/ 50211 h 988446"/>
              <a:gd name="connsiteX33" fmla="*/ 525740 w 1157354"/>
              <a:gd name="connsiteY33" fmla="*/ 264524 h 988446"/>
              <a:gd name="connsiteX34" fmla="*/ 578678 w 1157354"/>
              <a:gd name="connsiteY34" fmla="*/ 335318 h 988446"/>
              <a:gd name="connsiteX35" fmla="*/ 567732 w 1157354"/>
              <a:gd name="connsiteY35" fmla="*/ 349955 h 988446"/>
              <a:gd name="connsiteX36" fmla="*/ 512146 w 1157354"/>
              <a:gd name="connsiteY36" fmla="*/ 441452 h 988446"/>
              <a:gd name="connsiteX37" fmla="*/ 485353 w 1157354"/>
              <a:gd name="connsiteY37" fmla="*/ 497071 h 988446"/>
              <a:gd name="connsiteX38" fmla="*/ 485353 w 1157354"/>
              <a:gd name="connsiteY38" fmla="*/ 497071 h 988446"/>
              <a:gd name="connsiteX39" fmla="*/ 465416 w 1157354"/>
              <a:gd name="connsiteY39" fmla="*/ 538456 h 988446"/>
              <a:gd name="connsiteX40" fmla="*/ 383937 w 1157354"/>
              <a:gd name="connsiteY40" fmla="*/ 856949 h 988446"/>
              <a:gd name="connsiteX41" fmla="*/ 381319 w 1157354"/>
              <a:gd name="connsiteY41" fmla="*/ 908795 h 988446"/>
              <a:gd name="connsiteX42" fmla="*/ 380739 w 1157354"/>
              <a:gd name="connsiteY42" fmla="*/ 897306 h 988446"/>
              <a:gd name="connsiteX43" fmla="*/ 69190 w 1157354"/>
              <a:gd name="connsiteY43" fmla="*/ 377515 h 988446"/>
              <a:gd name="connsiteX44" fmla="*/ 64459 w 1157354"/>
              <a:gd name="connsiteY44" fmla="*/ 374948 h 988446"/>
              <a:gd name="connsiteX45" fmla="*/ 64443 w 1157354"/>
              <a:gd name="connsiteY45" fmla="*/ 374940 h 988446"/>
              <a:gd name="connsiteX46" fmla="*/ 35825 w 1157354"/>
              <a:gd name="connsiteY46" fmla="*/ 359406 h 988446"/>
              <a:gd name="connsiteX47" fmla="*/ 0 w 1157354"/>
              <a:gd name="connsiteY47" fmla="*/ 337642 h 98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57354" h="988446">
                <a:moveTo>
                  <a:pt x="950725" y="0"/>
                </a:moveTo>
                <a:lnTo>
                  <a:pt x="1157354" y="337642"/>
                </a:lnTo>
                <a:lnTo>
                  <a:pt x="1121521" y="359411"/>
                </a:lnTo>
                <a:lnTo>
                  <a:pt x="1092920" y="374935"/>
                </a:lnTo>
                <a:lnTo>
                  <a:pt x="1088165" y="377516"/>
                </a:lnTo>
                <a:cubicBezTo>
                  <a:pt x="916991" y="493159"/>
                  <a:pt x="798585" y="680979"/>
                  <a:pt x="776616" y="897307"/>
                </a:cubicBezTo>
                <a:lnTo>
                  <a:pt x="776037" y="908786"/>
                </a:lnTo>
                <a:lnTo>
                  <a:pt x="776037" y="908795"/>
                </a:lnTo>
                <a:lnTo>
                  <a:pt x="772925" y="970412"/>
                </a:lnTo>
                <a:lnTo>
                  <a:pt x="773836" y="988446"/>
                </a:lnTo>
                <a:lnTo>
                  <a:pt x="383521" y="988446"/>
                </a:lnTo>
                <a:lnTo>
                  <a:pt x="384432" y="970412"/>
                </a:lnTo>
                <a:lnTo>
                  <a:pt x="381320" y="908795"/>
                </a:lnTo>
                <a:lnTo>
                  <a:pt x="383938" y="856949"/>
                </a:lnTo>
                <a:cubicBezTo>
                  <a:pt x="395304" y="745032"/>
                  <a:pt x="423301" y="638031"/>
                  <a:pt x="465417" y="538456"/>
                </a:cubicBezTo>
                <a:lnTo>
                  <a:pt x="485354" y="497070"/>
                </a:lnTo>
                <a:lnTo>
                  <a:pt x="485355" y="497070"/>
                </a:lnTo>
                <a:lnTo>
                  <a:pt x="512147" y="441452"/>
                </a:lnTo>
                <a:cubicBezTo>
                  <a:pt x="529231" y="410004"/>
                  <a:pt x="547790" y="379474"/>
                  <a:pt x="567733" y="349955"/>
                </a:cubicBezTo>
                <a:lnTo>
                  <a:pt x="578679" y="335319"/>
                </a:lnTo>
                <a:lnTo>
                  <a:pt x="578678" y="335318"/>
                </a:lnTo>
                <a:lnTo>
                  <a:pt x="578679" y="335317"/>
                </a:lnTo>
                <a:lnTo>
                  <a:pt x="525741" y="264524"/>
                </a:lnTo>
                <a:cubicBezTo>
                  <a:pt x="457894" y="182313"/>
                  <a:pt x="378437" y="110038"/>
                  <a:pt x="289880" y="50211"/>
                </a:cubicBezTo>
                <a:lnTo>
                  <a:pt x="212274" y="3064"/>
                </a:lnTo>
                <a:lnTo>
                  <a:pt x="300364" y="50878"/>
                </a:lnTo>
                <a:cubicBezTo>
                  <a:pt x="385907" y="87059"/>
                  <a:pt x="479956" y="107067"/>
                  <a:pt x="578678" y="107067"/>
                </a:cubicBezTo>
                <a:cubicBezTo>
                  <a:pt x="677400" y="107067"/>
                  <a:pt x="771450" y="87059"/>
                  <a:pt x="856992" y="50878"/>
                </a:cubicBezTo>
                <a:lnTo>
                  <a:pt x="945082" y="3064"/>
                </a:lnTo>
                <a:lnTo>
                  <a:pt x="945090" y="3059"/>
                </a:lnTo>
                <a:close/>
                <a:moveTo>
                  <a:pt x="206629" y="0"/>
                </a:moveTo>
                <a:lnTo>
                  <a:pt x="212273" y="3064"/>
                </a:lnTo>
                <a:lnTo>
                  <a:pt x="289879" y="50211"/>
                </a:lnTo>
                <a:cubicBezTo>
                  <a:pt x="378436" y="110038"/>
                  <a:pt x="457893" y="182313"/>
                  <a:pt x="525740" y="264524"/>
                </a:cubicBezTo>
                <a:lnTo>
                  <a:pt x="578678" y="335318"/>
                </a:lnTo>
                <a:lnTo>
                  <a:pt x="567732" y="349955"/>
                </a:lnTo>
                <a:cubicBezTo>
                  <a:pt x="547789" y="379474"/>
                  <a:pt x="529230" y="410004"/>
                  <a:pt x="512146" y="441452"/>
                </a:cubicBezTo>
                <a:lnTo>
                  <a:pt x="485353" y="497071"/>
                </a:lnTo>
                <a:lnTo>
                  <a:pt x="485353" y="497071"/>
                </a:lnTo>
                <a:lnTo>
                  <a:pt x="465416" y="538456"/>
                </a:lnTo>
                <a:cubicBezTo>
                  <a:pt x="423300" y="638031"/>
                  <a:pt x="395303" y="745032"/>
                  <a:pt x="383937" y="856949"/>
                </a:cubicBezTo>
                <a:lnTo>
                  <a:pt x="381319" y="908795"/>
                </a:lnTo>
                <a:lnTo>
                  <a:pt x="380739" y="897306"/>
                </a:lnTo>
                <a:cubicBezTo>
                  <a:pt x="358770" y="680978"/>
                  <a:pt x="240365" y="493158"/>
                  <a:pt x="69190" y="377515"/>
                </a:cubicBezTo>
                <a:lnTo>
                  <a:pt x="64459" y="374948"/>
                </a:lnTo>
                <a:lnTo>
                  <a:pt x="64443" y="374940"/>
                </a:lnTo>
                <a:lnTo>
                  <a:pt x="35825" y="359406"/>
                </a:lnTo>
                <a:lnTo>
                  <a:pt x="0" y="337642"/>
                </a:lnTo>
                <a:close/>
              </a:path>
            </a:pathLst>
          </a:custGeom>
          <a:solidFill>
            <a:schemeClr val="bg1">
              <a:lumMod val="95000"/>
              <a:alpha val="7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lang="fr-fr" sz="1950" b="0" i="0" u="none" strike="noStrike" kern="1200" cap="none" spc="0" normalizeH="0" baseline="0" noProof="0" dirty="0">
              <a:ln>
                <a:noFill/>
              </a:ln>
              <a:solidFill>
                <a:srgbClr val="FFFFFF"/>
              </a:solidFill>
              <a:effectLst/>
              <a:uLnTx/>
              <a:uFillTx/>
              <a:latin typeface="Calibri" panose="020F0502020204030204"/>
              <a:cs typeface="Calibri"/>
            </a:endParaRPr>
          </a:p>
        </p:txBody>
      </p:sp>
      <p:sp>
        <p:nvSpPr>
          <p:cNvPr id="53" name="Freeform: Shape 52">
            <a:extLst>
              <a:ext uri="{FF2B5EF4-FFF2-40B4-BE49-F238E27FC236}">
                <a16:creationId xmlns:a16="http://schemas.microsoft.com/office/drawing/2014/main" id="{A23990D8-7F07-477D-B406-62B68C3A73A9}"/>
              </a:ext>
            </a:extLst>
          </p:cNvPr>
          <p:cNvSpPr/>
          <p:nvPr/>
        </p:nvSpPr>
        <p:spPr>
          <a:xfrm>
            <a:off x="2380496" y="3893718"/>
            <a:ext cx="1465613" cy="1464554"/>
          </a:xfrm>
          <a:custGeom>
            <a:avLst/>
            <a:gdLst>
              <a:gd name="connsiteX0" fmla="*/ 1823826 w 2216342"/>
              <a:gd name="connsiteY0" fmla="*/ 1123048 h 2214740"/>
              <a:gd name="connsiteX1" fmla="*/ 2214141 w 2216342"/>
              <a:gd name="connsiteY1" fmla="*/ 1123048 h 2214740"/>
              <a:gd name="connsiteX2" fmla="*/ 2216342 w 2216342"/>
              <a:gd name="connsiteY2" fmla="*/ 1166632 h 2214740"/>
              <a:gd name="connsiteX3" fmla="*/ 2213724 w 2216342"/>
              <a:gd name="connsiteY3" fmla="*/ 1218477 h 2214740"/>
              <a:gd name="connsiteX4" fmla="*/ 2029929 w 2216342"/>
              <a:gd name="connsiteY4" fmla="*/ 1725472 h 2214740"/>
              <a:gd name="connsiteX5" fmla="*/ 2018984 w 2216342"/>
              <a:gd name="connsiteY5" fmla="*/ 1740110 h 2214740"/>
              <a:gd name="connsiteX6" fmla="*/ 2008038 w 2216342"/>
              <a:gd name="connsiteY6" fmla="*/ 1725472 h 2214740"/>
              <a:gd name="connsiteX7" fmla="*/ 1824243 w 2216342"/>
              <a:gd name="connsiteY7" fmla="*/ 1218477 h 2214740"/>
              <a:gd name="connsiteX8" fmla="*/ 1821625 w 2216342"/>
              <a:gd name="connsiteY8" fmla="*/ 1166632 h 2214740"/>
              <a:gd name="connsiteX9" fmla="*/ 1016401 w 2216342"/>
              <a:gd name="connsiteY9" fmla="*/ 0 h 2214740"/>
              <a:gd name="connsiteX10" fmla="*/ 1043194 w 2216342"/>
              <a:gd name="connsiteY10" fmla="*/ 55619 h 2214740"/>
              <a:gd name="connsiteX11" fmla="*/ 1398524 w 2216342"/>
              <a:gd name="connsiteY11" fmla="*/ 446860 h 2214740"/>
              <a:gd name="connsiteX12" fmla="*/ 1440305 w 2216342"/>
              <a:gd name="connsiteY12" fmla="*/ 472243 h 2214740"/>
              <a:gd name="connsiteX13" fmla="*/ 1439240 w 2216342"/>
              <a:gd name="connsiteY13" fmla="*/ 473984 h 2214740"/>
              <a:gd name="connsiteX14" fmla="*/ 1388040 w 2216342"/>
              <a:gd name="connsiteY14" fmla="*/ 446193 h 2214740"/>
              <a:gd name="connsiteX15" fmla="*/ 1109726 w 2216342"/>
              <a:gd name="connsiteY15" fmla="*/ 390004 h 2214740"/>
              <a:gd name="connsiteX16" fmla="*/ 394716 w 2216342"/>
              <a:gd name="connsiteY16" fmla="*/ 1105014 h 2214740"/>
              <a:gd name="connsiteX17" fmla="*/ 1109726 w 2216342"/>
              <a:gd name="connsiteY17" fmla="*/ 1820024 h 2214740"/>
              <a:gd name="connsiteX18" fmla="*/ 1821044 w 2216342"/>
              <a:gd name="connsiteY18" fmla="*/ 1178120 h 2214740"/>
              <a:gd name="connsiteX19" fmla="*/ 1821624 w 2216342"/>
              <a:gd name="connsiteY19" fmla="*/ 1166632 h 2214740"/>
              <a:gd name="connsiteX20" fmla="*/ 1824242 w 2216342"/>
              <a:gd name="connsiteY20" fmla="*/ 1218477 h 2214740"/>
              <a:gd name="connsiteX21" fmla="*/ 2008037 w 2216342"/>
              <a:gd name="connsiteY21" fmla="*/ 1725472 h 2214740"/>
              <a:gd name="connsiteX22" fmla="*/ 2018983 w 2216342"/>
              <a:gd name="connsiteY22" fmla="*/ 1740110 h 2214740"/>
              <a:gd name="connsiteX23" fmla="*/ 1966045 w 2216342"/>
              <a:gd name="connsiteY23" fmla="*/ 1810903 h 2214740"/>
              <a:gd name="connsiteX24" fmla="*/ 1109726 w 2216342"/>
              <a:gd name="connsiteY24" fmla="*/ 2214740 h 2214740"/>
              <a:gd name="connsiteX25" fmla="*/ 0 w 2216342"/>
              <a:gd name="connsiteY25" fmla="*/ 1105014 h 2214740"/>
              <a:gd name="connsiteX26" fmla="*/ 996263 w 2216342"/>
              <a:gd name="connsiteY26" fmla="*/ 1017 h 221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16342" h="2214740">
                <a:moveTo>
                  <a:pt x="1823826" y="1123048"/>
                </a:moveTo>
                <a:lnTo>
                  <a:pt x="2214141" y="1123048"/>
                </a:lnTo>
                <a:lnTo>
                  <a:pt x="2216342" y="1166632"/>
                </a:lnTo>
                <a:lnTo>
                  <a:pt x="2213724" y="1218477"/>
                </a:lnTo>
                <a:cubicBezTo>
                  <a:pt x="2194781" y="1405006"/>
                  <a:pt x="2129642" y="1577878"/>
                  <a:pt x="2029929" y="1725472"/>
                </a:cubicBezTo>
                <a:lnTo>
                  <a:pt x="2018984" y="1740110"/>
                </a:lnTo>
                <a:lnTo>
                  <a:pt x="2008038" y="1725472"/>
                </a:lnTo>
                <a:cubicBezTo>
                  <a:pt x="1908325" y="1577878"/>
                  <a:pt x="1843187" y="1405006"/>
                  <a:pt x="1824243" y="1218477"/>
                </a:cubicBezTo>
                <a:lnTo>
                  <a:pt x="1821625" y="1166632"/>
                </a:lnTo>
                <a:close/>
                <a:moveTo>
                  <a:pt x="1016401" y="0"/>
                </a:moveTo>
                <a:lnTo>
                  <a:pt x="1043194" y="55619"/>
                </a:lnTo>
                <a:cubicBezTo>
                  <a:pt x="1128612" y="212860"/>
                  <a:pt x="1250929" y="347147"/>
                  <a:pt x="1398524" y="446860"/>
                </a:cubicBezTo>
                <a:lnTo>
                  <a:pt x="1440305" y="472243"/>
                </a:lnTo>
                <a:lnTo>
                  <a:pt x="1439240" y="473984"/>
                </a:lnTo>
                <a:lnTo>
                  <a:pt x="1388040" y="446193"/>
                </a:lnTo>
                <a:cubicBezTo>
                  <a:pt x="1302498" y="410012"/>
                  <a:pt x="1208448" y="390004"/>
                  <a:pt x="1109726" y="390004"/>
                </a:cubicBezTo>
                <a:cubicBezTo>
                  <a:pt x="714837" y="390004"/>
                  <a:pt x="394716" y="710125"/>
                  <a:pt x="394716" y="1105014"/>
                </a:cubicBezTo>
                <a:cubicBezTo>
                  <a:pt x="394716" y="1499903"/>
                  <a:pt x="714837" y="1820024"/>
                  <a:pt x="1109726" y="1820024"/>
                </a:cubicBezTo>
                <a:cubicBezTo>
                  <a:pt x="1479935" y="1820024"/>
                  <a:pt x="1784429" y="1538668"/>
                  <a:pt x="1821044" y="1178120"/>
                </a:cubicBezTo>
                <a:lnTo>
                  <a:pt x="1821624" y="1166632"/>
                </a:lnTo>
                <a:lnTo>
                  <a:pt x="1824242" y="1218477"/>
                </a:lnTo>
                <a:cubicBezTo>
                  <a:pt x="1843186" y="1405006"/>
                  <a:pt x="1908324" y="1577878"/>
                  <a:pt x="2008037" y="1725472"/>
                </a:cubicBezTo>
                <a:lnTo>
                  <a:pt x="2018983" y="1740110"/>
                </a:lnTo>
                <a:lnTo>
                  <a:pt x="1966045" y="1810903"/>
                </a:lnTo>
                <a:cubicBezTo>
                  <a:pt x="1762505" y="2057537"/>
                  <a:pt x="1454474" y="2214740"/>
                  <a:pt x="1109726" y="2214740"/>
                </a:cubicBezTo>
                <a:cubicBezTo>
                  <a:pt x="496841" y="2214740"/>
                  <a:pt x="0" y="1717899"/>
                  <a:pt x="0" y="1105014"/>
                </a:cubicBezTo>
                <a:cubicBezTo>
                  <a:pt x="0" y="530434"/>
                  <a:pt x="436677" y="57846"/>
                  <a:pt x="996263" y="101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lang="fr-fr" sz="1950" b="0" i="0" u="none" strike="noStrike" kern="1200" cap="none" spc="0" normalizeH="0" baseline="0" noProof="0" dirty="0">
              <a:ln>
                <a:noFill/>
              </a:ln>
              <a:solidFill>
                <a:srgbClr val="FFFFFF"/>
              </a:solidFill>
              <a:effectLst/>
              <a:uLnTx/>
              <a:uFillTx/>
              <a:latin typeface="Calibri" panose="020F0502020204030204"/>
              <a:cs typeface="Calibri"/>
            </a:endParaRPr>
          </a:p>
        </p:txBody>
      </p:sp>
      <p:sp>
        <p:nvSpPr>
          <p:cNvPr id="55" name="Freeform: Shape 54">
            <a:extLst>
              <a:ext uri="{FF2B5EF4-FFF2-40B4-BE49-F238E27FC236}">
                <a16:creationId xmlns:a16="http://schemas.microsoft.com/office/drawing/2014/main" id="{3038D780-34DF-4168-AD06-9A776C1BFEC7}"/>
              </a:ext>
            </a:extLst>
          </p:cNvPr>
          <p:cNvSpPr/>
          <p:nvPr/>
        </p:nvSpPr>
        <p:spPr>
          <a:xfrm>
            <a:off x="3715601" y="3890604"/>
            <a:ext cx="1335104" cy="1467669"/>
          </a:xfrm>
          <a:custGeom>
            <a:avLst/>
            <a:gdLst>
              <a:gd name="connsiteX0" fmla="*/ 909257 w 2018982"/>
              <a:gd name="connsiteY0" fmla="*/ 0 h 2219451"/>
              <a:gd name="connsiteX1" fmla="*/ 1002580 w 2018982"/>
              <a:gd name="connsiteY1" fmla="*/ 4712 h 2219451"/>
              <a:gd name="connsiteX2" fmla="*/ 1002580 w 2018982"/>
              <a:gd name="connsiteY2" fmla="*/ 4711 h 2219451"/>
              <a:gd name="connsiteX3" fmla="*/ 1022719 w 2018982"/>
              <a:gd name="connsiteY3" fmla="*/ 5728 h 2219451"/>
              <a:gd name="connsiteX4" fmla="*/ 2018982 w 2018982"/>
              <a:gd name="connsiteY4" fmla="*/ 1109725 h 2219451"/>
              <a:gd name="connsiteX5" fmla="*/ 909256 w 2018982"/>
              <a:gd name="connsiteY5" fmla="*/ 2219451 h 2219451"/>
              <a:gd name="connsiteX6" fmla="*/ 52937 w 2018982"/>
              <a:gd name="connsiteY6" fmla="*/ 1815614 h 2219451"/>
              <a:gd name="connsiteX7" fmla="*/ 0 w 2018982"/>
              <a:gd name="connsiteY7" fmla="*/ 1744821 h 2219451"/>
              <a:gd name="connsiteX8" fmla="*/ 10945 w 2018982"/>
              <a:gd name="connsiteY8" fmla="*/ 1730183 h 2219451"/>
              <a:gd name="connsiteX9" fmla="*/ 194740 w 2018982"/>
              <a:gd name="connsiteY9" fmla="*/ 1223188 h 2219451"/>
              <a:gd name="connsiteX10" fmla="*/ 197358 w 2018982"/>
              <a:gd name="connsiteY10" fmla="*/ 1171343 h 2219451"/>
              <a:gd name="connsiteX11" fmla="*/ 197938 w 2018982"/>
              <a:gd name="connsiteY11" fmla="*/ 1182831 h 2219451"/>
              <a:gd name="connsiteX12" fmla="*/ 909256 w 2018982"/>
              <a:gd name="connsiteY12" fmla="*/ 1824735 h 2219451"/>
              <a:gd name="connsiteX13" fmla="*/ 1624266 w 2018982"/>
              <a:gd name="connsiteY13" fmla="*/ 1109725 h 2219451"/>
              <a:gd name="connsiteX14" fmla="*/ 909256 w 2018982"/>
              <a:gd name="connsiteY14" fmla="*/ 394715 h 2219451"/>
              <a:gd name="connsiteX15" fmla="*/ 630942 w 2018982"/>
              <a:gd name="connsiteY15" fmla="*/ 450904 h 2219451"/>
              <a:gd name="connsiteX16" fmla="*/ 579742 w 2018982"/>
              <a:gd name="connsiteY16" fmla="*/ 478695 h 2219451"/>
              <a:gd name="connsiteX17" fmla="*/ 578676 w 2018982"/>
              <a:gd name="connsiteY17" fmla="*/ 476954 h 2219451"/>
              <a:gd name="connsiteX18" fmla="*/ 578677 w 2018982"/>
              <a:gd name="connsiteY18" fmla="*/ 476954 h 2219451"/>
              <a:gd name="connsiteX19" fmla="*/ 372048 w 2018982"/>
              <a:gd name="connsiteY19" fmla="*/ 139313 h 2219451"/>
              <a:gd name="connsiteX20" fmla="*/ 395014 w 2018982"/>
              <a:gd name="connsiteY20" fmla="*/ 126848 h 2219451"/>
              <a:gd name="connsiteX21" fmla="*/ 477301 w 2018982"/>
              <a:gd name="connsiteY21" fmla="*/ 87208 h 2219451"/>
              <a:gd name="connsiteX22" fmla="*/ 909257 w 2018982"/>
              <a:gd name="connsiteY22" fmla="*/ 0 h 221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8982" h="2219451">
                <a:moveTo>
                  <a:pt x="909257" y="0"/>
                </a:moveTo>
                <a:lnTo>
                  <a:pt x="1002580" y="4712"/>
                </a:lnTo>
                <a:lnTo>
                  <a:pt x="1002580" y="4711"/>
                </a:lnTo>
                <a:lnTo>
                  <a:pt x="1022719" y="5728"/>
                </a:lnTo>
                <a:cubicBezTo>
                  <a:pt x="1582306" y="62557"/>
                  <a:pt x="2018982" y="535145"/>
                  <a:pt x="2018982" y="1109725"/>
                </a:cubicBezTo>
                <a:cubicBezTo>
                  <a:pt x="2018982" y="1722610"/>
                  <a:pt x="1522141" y="2219451"/>
                  <a:pt x="909256" y="2219451"/>
                </a:cubicBezTo>
                <a:cubicBezTo>
                  <a:pt x="564508" y="2219451"/>
                  <a:pt x="256478" y="2062248"/>
                  <a:pt x="52937" y="1815614"/>
                </a:cubicBezTo>
                <a:lnTo>
                  <a:pt x="0" y="1744821"/>
                </a:lnTo>
                <a:lnTo>
                  <a:pt x="10945" y="1730183"/>
                </a:lnTo>
                <a:cubicBezTo>
                  <a:pt x="110658" y="1582589"/>
                  <a:pt x="175797" y="1409717"/>
                  <a:pt x="194740" y="1223188"/>
                </a:cubicBezTo>
                <a:lnTo>
                  <a:pt x="197358" y="1171343"/>
                </a:lnTo>
                <a:lnTo>
                  <a:pt x="197938" y="1182831"/>
                </a:lnTo>
                <a:cubicBezTo>
                  <a:pt x="234553" y="1543379"/>
                  <a:pt x="539048" y="1824735"/>
                  <a:pt x="909256" y="1824735"/>
                </a:cubicBezTo>
                <a:cubicBezTo>
                  <a:pt x="1304145" y="1824735"/>
                  <a:pt x="1624266" y="1504614"/>
                  <a:pt x="1624266" y="1109725"/>
                </a:cubicBezTo>
                <a:cubicBezTo>
                  <a:pt x="1624266" y="714836"/>
                  <a:pt x="1304145" y="394715"/>
                  <a:pt x="909256" y="394715"/>
                </a:cubicBezTo>
                <a:cubicBezTo>
                  <a:pt x="810534" y="394715"/>
                  <a:pt x="716485" y="414723"/>
                  <a:pt x="630942" y="450904"/>
                </a:cubicBezTo>
                <a:lnTo>
                  <a:pt x="579742" y="478695"/>
                </a:lnTo>
                <a:lnTo>
                  <a:pt x="578676" y="476954"/>
                </a:lnTo>
                <a:lnTo>
                  <a:pt x="578677" y="476954"/>
                </a:lnTo>
                <a:lnTo>
                  <a:pt x="372048" y="139313"/>
                </a:lnTo>
                <a:lnTo>
                  <a:pt x="395014" y="126848"/>
                </a:lnTo>
                <a:lnTo>
                  <a:pt x="477301" y="87208"/>
                </a:lnTo>
                <a:cubicBezTo>
                  <a:pt x="610067" y="31052"/>
                  <a:pt x="756036" y="0"/>
                  <a:pt x="90925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lang="fr-fr" sz="1950" b="0" i="0" u="none" strike="noStrike" kern="1200" cap="none" spc="0" normalizeH="0" baseline="0" noProof="0" dirty="0">
              <a:ln>
                <a:noFill/>
              </a:ln>
              <a:solidFill>
                <a:srgbClr val="FFFFFF"/>
              </a:solidFill>
              <a:effectLst/>
              <a:uLnTx/>
              <a:uFillTx/>
              <a:latin typeface="Calibri" panose="020F0502020204030204"/>
              <a:cs typeface="Calibri"/>
            </a:endParaRPr>
          </a:p>
        </p:txBody>
      </p:sp>
      <p:sp>
        <p:nvSpPr>
          <p:cNvPr id="57" name="Freeform: Shape 56">
            <a:extLst>
              <a:ext uri="{FF2B5EF4-FFF2-40B4-BE49-F238E27FC236}">
                <a16:creationId xmlns:a16="http://schemas.microsoft.com/office/drawing/2014/main" id="{C8630547-DC09-42B7-A947-2E7D263E2CFB}"/>
              </a:ext>
            </a:extLst>
          </p:cNvPr>
          <p:cNvSpPr/>
          <p:nvPr/>
        </p:nvSpPr>
        <p:spPr>
          <a:xfrm>
            <a:off x="2981765" y="2846873"/>
            <a:ext cx="1467670" cy="1359128"/>
          </a:xfrm>
          <a:custGeom>
            <a:avLst/>
            <a:gdLst>
              <a:gd name="connsiteX0" fmla="*/ 200471 w 2219452"/>
              <a:gd name="connsiteY0" fmla="*/ 1578357 h 2055312"/>
              <a:gd name="connsiteX1" fmla="*/ 632427 w 2219452"/>
              <a:gd name="connsiteY1" fmla="*/ 1665565 h 2055312"/>
              <a:gd name="connsiteX2" fmla="*/ 714705 w 2219452"/>
              <a:gd name="connsiteY2" fmla="*/ 1705200 h 2055312"/>
              <a:gd name="connsiteX3" fmla="*/ 737679 w 2219452"/>
              <a:gd name="connsiteY3" fmla="*/ 1717670 h 2055312"/>
              <a:gd name="connsiteX4" fmla="*/ 531050 w 2219452"/>
              <a:gd name="connsiteY4" fmla="*/ 2055312 h 2055312"/>
              <a:gd name="connsiteX5" fmla="*/ 489269 w 2219452"/>
              <a:gd name="connsiteY5" fmla="*/ 2029929 h 2055312"/>
              <a:gd name="connsiteX6" fmla="*/ 133939 w 2219452"/>
              <a:gd name="connsiteY6" fmla="*/ 1638688 h 2055312"/>
              <a:gd name="connsiteX7" fmla="*/ 107146 w 2219452"/>
              <a:gd name="connsiteY7" fmla="*/ 1583069 h 2055312"/>
              <a:gd name="connsiteX8" fmla="*/ 1109726 w 2219452"/>
              <a:gd name="connsiteY8" fmla="*/ 0 h 2055312"/>
              <a:gd name="connsiteX9" fmla="*/ 2219452 w 2219452"/>
              <a:gd name="connsiteY9" fmla="*/ 1109726 h 2055312"/>
              <a:gd name="connsiteX10" fmla="*/ 2132244 w 2219452"/>
              <a:gd name="connsiteY10" fmla="*/ 1541682 h 2055312"/>
              <a:gd name="connsiteX11" fmla="*/ 2112307 w 2219452"/>
              <a:gd name="connsiteY11" fmla="*/ 1583068 h 2055312"/>
              <a:gd name="connsiteX12" fmla="*/ 2018983 w 2219452"/>
              <a:gd name="connsiteY12" fmla="*/ 1578356 h 2055312"/>
              <a:gd name="connsiteX13" fmla="*/ 1587027 w 2219452"/>
              <a:gd name="connsiteY13" fmla="*/ 1665564 h 2055312"/>
              <a:gd name="connsiteX14" fmla="*/ 1504740 w 2219452"/>
              <a:gd name="connsiteY14" fmla="*/ 1705204 h 2055312"/>
              <a:gd name="connsiteX15" fmla="*/ 1509495 w 2219452"/>
              <a:gd name="connsiteY15" fmla="*/ 1702623 h 2055312"/>
              <a:gd name="connsiteX16" fmla="*/ 1824736 w 2219452"/>
              <a:gd name="connsiteY16" fmla="*/ 1109726 h 2055312"/>
              <a:gd name="connsiteX17" fmla="*/ 1109726 w 2219452"/>
              <a:gd name="connsiteY17" fmla="*/ 394716 h 2055312"/>
              <a:gd name="connsiteX18" fmla="*/ 394716 w 2219452"/>
              <a:gd name="connsiteY18" fmla="*/ 1109726 h 2055312"/>
              <a:gd name="connsiteX19" fmla="*/ 709957 w 2219452"/>
              <a:gd name="connsiteY19" fmla="*/ 1702623 h 2055312"/>
              <a:gd name="connsiteX20" fmla="*/ 714704 w 2219452"/>
              <a:gd name="connsiteY20" fmla="*/ 1705199 h 2055312"/>
              <a:gd name="connsiteX21" fmla="*/ 632426 w 2219452"/>
              <a:gd name="connsiteY21" fmla="*/ 1665564 h 2055312"/>
              <a:gd name="connsiteX22" fmla="*/ 200470 w 2219452"/>
              <a:gd name="connsiteY22" fmla="*/ 1578356 h 2055312"/>
              <a:gd name="connsiteX23" fmla="*/ 107145 w 2219452"/>
              <a:gd name="connsiteY23" fmla="*/ 1583068 h 2055312"/>
              <a:gd name="connsiteX24" fmla="*/ 87208 w 2219452"/>
              <a:gd name="connsiteY24" fmla="*/ 1541682 h 2055312"/>
              <a:gd name="connsiteX25" fmla="*/ 0 w 2219452"/>
              <a:gd name="connsiteY25" fmla="*/ 1109726 h 2055312"/>
              <a:gd name="connsiteX26" fmla="*/ 1109726 w 2219452"/>
              <a:gd name="connsiteY26" fmla="*/ 0 h 205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19452" h="2055312">
                <a:moveTo>
                  <a:pt x="200471" y="1578357"/>
                </a:moveTo>
                <a:cubicBezTo>
                  <a:pt x="353692" y="1578357"/>
                  <a:pt x="499661" y="1609409"/>
                  <a:pt x="632427" y="1665565"/>
                </a:cubicBezTo>
                <a:lnTo>
                  <a:pt x="714705" y="1705200"/>
                </a:lnTo>
                <a:lnTo>
                  <a:pt x="737679" y="1717670"/>
                </a:lnTo>
                <a:lnTo>
                  <a:pt x="531050" y="2055312"/>
                </a:lnTo>
                <a:lnTo>
                  <a:pt x="489269" y="2029929"/>
                </a:lnTo>
                <a:cubicBezTo>
                  <a:pt x="341674" y="1930216"/>
                  <a:pt x="219357" y="1795929"/>
                  <a:pt x="133939" y="1638688"/>
                </a:cubicBezTo>
                <a:lnTo>
                  <a:pt x="107146" y="1583069"/>
                </a:lnTo>
                <a:close/>
                <a:moveTo>
                  <a:pt x="1109726" y="0"/>
                </a:moveTo>
                <a:cubicBezTo>
                  <a:pt x="1722611" y="0"/>
                  <a:pt x="2219452" y="496841"/>
                  <a:pt x="2219452" y="1109726"/>
                </a:cubicBezTo>
                <a:cubicBezTo>
                  <a:pt x="2219452" y="1262947"/>
                  <a:pt x="2188400" y="1408916"/>
                  <a:pt x="2132244" y="1541682"/>
                </a:cubicBezTo>
                <a:lnTo>
                  <a:pt x="2112307" y="1583068"/>
                </a:lnTo>
                <a:lnTo>
                  <a:pt x="2018983" y="1578356"/>
                </a:lnTo>
                <a:cubicBezTo>
                  <a:pt x="1865762" y="1578356"/>
                  <a:pt x="1719793" y="1609408"/>
                  <a:pt x="1587027" y="1665564"/>
                </a:cubicBezTo>
                <a:lnTo>
                  <a:pt x="1504740" y="1705204"/>
                </a:lnTo>
                <a:lnTo>
                  <a:pt x="1509495" y="1702623"/>
                </a:lnTo>
                <a:cubicBezTo>
                  <a:pt x="1699689" y="1574131"/>
                  <a:pt x="1824736" y="1356531"/>
                  <a:pt x="1824736" y="1109726"/>
                </a:cubicBezTo>
                <a:cubicBezTo>
                  <a:pt x="1824736" y="714837"/>
                  <a:pt x="1504615" y="394716"/>
                  <a:pt x="1109726" y="394716"/>
                </a:cubicBezTo>
                <a:cubicBezTo>
                  <a:pt x="714837" y="394716"/>
                  <a:pt x="394716" y="714837"/>
                  <a:pt x="394716" y="1109726"/>
                </a:cubicBezTo>
                <a:cubicBezTo>
                  <a:pt x="394716" y="1356531"/>
                  <a:pt x="519764" y="1574131"/>
                  <a:pt x="709957" y="1702623"/>
                </a:cubicBezTo>
                <a:lnTo>
                  <a:pt x="714704" y="1705199"/>
                </a:lnTo>
                <a:lnTo>
                  <a:pt x="632426" y="1665564"/>
                </a:lnTo>
                <a:cubicBezTo>
                  <a:pt x="499660" y="1609408"/>
                  <a:pt x="353691" y="1578356"/>
                  <a:pt x="200470" y="1578356"/>
                </a:cubicBezTo>
                <a:lnTo>
                  <a:pt x="107145" y="1583068"/>
                </a:lnTo>
                <a:lnTo>
                  <a:pt x="87208" y="1541682"/>
                </a:lnTo>
                <a:cubicBezTo>
                  <a:pt x="31053" y="1408916"/>
                  <a:pt x="0" y="1262947"/>
                  <a:pt x="0" y="1109726"/>
                </a:cubicBezTo>
                <a:cubicBezTo>
                  <a:pt x="0" y="496841"/>
                  <a:pt x="496841" y="0"/>
                  <a:pt x="1109726"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lang="fr-fr" sz="1950" b="0" i="0" u="none" strike="noStrike" kern="1200" cap="none" spc="0" normalizeH="0" baseline="0" noProof="0" dirty="0">
              <a:ln>
                <a:noFill/>
              </a:ln>
              <a:solidFill>
                <a:srgbClr val="FFFFFF"/>
              </a:solidFill>
              <a:effectLst/>
              <a:uLnTx/>
              <a:uFillTx/>
              <a:latin typeface="Calibri" panose="020F0502020204030204"/>
              <a:cs typeface="Calibri"/>
            </a:endParaRPr>
          </a:p>
        </p:txBody>
      </p:sp>
      <p:sp>
        <p:nvSpPr>
          <p:cNvPr id="83" name="Freeform: Shape 82">
            <a:extLst>
              <a:ext uri="{FF2B5EF4-FFF2-40B4-BE49-F238E27FC236}">
                <a16:creationId xmlns:a16="http://schemas.microsoft.com/office/drawing/2014/main" id="{1D3250FF-1E13-453A-862F-92F51B99F0F5}"/>
              </a:ext>
            </a:extLst>
          </p:cNvPr>
          <p:cNvSpPr/>
          <p:nvPr/>
        </p:nvSpPr>
        <p:spPr bwMode="auto">
          <a:xfrm>
            <a:off x="3342721" y="3207828"/>
            <a:ext cx="745760" cy="745760"/>
          </a:xfrm>
          <a:custGeom>
            <a:avLst/>
            <a:gdLst>
              <a:gd name="connsiteX0" fmla="*/ 372880 w 745760"/>
              <a:gd name="connsiteY0" fmla="*/ 0 h 745760"/>
              <a:gd name="connsiteX1" fmla="*/ 745760 w 745760"/>
              <a:gd name="connsiteY1" fmla="*/ 372880 h 745760"/>
              <a:gd name="connsiteX2" fmla="*/ 581361 w 745760"/>
              <a:gd name="connsiteY2" fmla="*/ 682078 h 745760"/>
              <a:gd name="connsiteX3" fmla="*/ 566904 w 745760"/>
              <a:gd name="connsiteY3" fmla="*/ 689925 h 745760"/>
              <a:gd name="connsiteX4" fmla="*/ 518022 w 745760"/>
              <a:gd name="connsiteY4" fmla="*/ 716457 h 745760"/>
              <a:gd name="connsiteX5" fmla="*/ 372880 w 745760"/>
              <a:gd name="connsiteY5" fmla="*/ 745760 h 745760"/>
              <a:gd name="connsiteX6" fmla="*/ 227739 w 745760"/>
              <a:gd name="connsiteY6" fmla="*/ 716457 h 745760"/>
              <a:gd name="connsiteX7" fmla="*/ 178856 w 745760"/>
              <a:gd name="connsiteY7" fmla="*/ 689925 h 745760"/>
              <a:gd name="connsiteX8" fmla="*/ 164399 w 745760"/>
              <a:gd name="connsiteY8" fmla="*/ 682078 h 745760"/>
              <a:gd name="connsiteX9" fmla="*/ 0 w 745760"/>
              <a:gd name="connsiteY9" fmla="*/ 372880 h 745760"/>
              <a:gd name="connsiteX10" fmla="*/ 372880 w 745760"/>
              <a:gd name="connsiteY10" fmla="*/ 0 h 74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5760" h="745760">
                <a:moveTo>
                  <a:pt x="372880" y="0"/>
                </a:moveTo>
                <a:cubicBezTo>
                  <a:pt x="578816" y="0"/>
                  <a:pt x="745760" y="166944"/>
                  <a:pt x="745760" y="372880"/>
                </a:cubicBezTo>
                <a:cubicBezTo>
                  <a:pt x="745760" y="501590"/>
                  <a:pt x="680548" y="615069"/>
                  <a:pt x="581361" y="682078"/>
                </a:cubicBezTo>
                <a:lnTo>
                  <a:pt x="566904" y="689925"/>
                </a:lnTo>
                <a:lnTo>
                  <a:pt x="518022" y="716457"/>
                </a:lnTo>
                <a:cubicBezTo>
                  <a:pt x="473411" y="735326"/>
                  <a:pt x="424364" y="745760"/>
                  <a:pt x="372880" y="745760"/>
                </a:cubicBezTo>
                <a:cubicBezTo>
                  <a:pt x="321397" y="745760"/>
                  <a:pt x="272349" y="735326"/>
                  <a:pt x="227739" y="716457"/>
                </a:cubicBezTo>
                <a:lnTo>
                  <a:pt x="178856" y="689925"/>
                </a:lnTo>
                <a:lnTo>
                  <a:pt x="164399" y="682078"/>
                </a:lnTo>
                <a:cubicBezTo>
                  <a:pt x="65213" y="615069"/>
                  <a:pt x="0" y="501590"/>
                  <a:pt x="0" y="372880"/>
                </a:cubicBezTo>
                <a:cubicBezTo>
                  <a:pt x="0" y="166944"/>
                  <a:pt x="166944" y="0"/>
                  <a:pt x="372880" y="0"/>
                </a:cubicBezTo>
                <a:close/>
              </a:path>
            </a:pathLst>
          </a:cu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lang="fr-fr"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82" name="Freeform: Shape 81">
            <a:extLst>
              <a:ext uri="{FF2B5EF4-FFF2-40B4-BE49-F238E27FC236}">
                <a16:creationId xmlns:a16="http://schemas.microsoft.com/office/drawing/2014/main" id="{A700A8AB-CD3F-4D3B-A825-99DA3483AC6F}"/>
              </a:ext>
            </a:extLst>
          </p:cNvPr>
          <p:cNvSpPr/>
          <p:nvPr/>
        </p:nvSpPr>
        <p:spPr bwMode="auto">
          <a:xfrm>
            <a:off x="2741452" y="4251557"/>
            <a:ext cx="745761" cy="745760"/>
          </a:xfrm>
          <a:custGeom>
            <a:avLst/>
            <a:gdLst>
              <a:gd name="connsiteX0" fmla="*/ 372880 w 745761"/>
              <a:gd name="connsiteY0" fmla="*/ 0 h 745760"/>
              <a:gd name="connsiteX1" fmla="*/ 518022 w 745761"/>
              <a:gd name="connsiteY1" fmla="*/ 29303 h 745760"/>
              <a:gd name="connsiteX2" fmla="*/ 538778 w 745761"/>
              <a:gd name="connsiteY2" fmla="*/ 40569 h 745760"/>
              <a:gd name="connsiteX3" fmla="*/ 328113 w 745761"/>
              <a:gd name="connsiteY3" fmla="*/ 384806 h 745760"/>
              <a:gd name="connsiteX4" fmla="*/ 538779 w 745761"/>
              <a:gd name="connsiteY4" fmla="*/ 40569 h 745760"/>
              <a:gd name="connsiteX5" fmla="*/ 581362 w 745761"/>
              <a:gd name="connsiteY5" fmla="*/ 63682 h 745760"/>
              <a:gd name="connsiteX6" fmla="*/ 745761 w 745761"/>
              <a:gd name="connsiteY6" fmla="*/ 372880 h 745760"/>
              <a:gd name="connsiteX7" fmla="*/ 744559 w 745761"/>
              <a:gd name="connsiteY7" fmla="*/ 384806 h 745760"/>
              <a:gd name="connsiteX8" fmla="*/ 744558 w 745761"/>
              <a:gd name="connsiteY8" fmla="*/ 384806 h 745760"/>
              <a:gd name="connsiteX9" fmla="*/ 738185 w 745761"/>
              <a:gd name="connsiteY9" fmla="*/ 448028 h 745760"/>
              <a:gd name="connsiteX10" fmla="*/ 372880 w 745761"/>
              <a:gd name="connsiteY10" fmla="*/ 745760 h 745760"/>
              <a:gd name="connsiteX11" fmla="*/ 0 w 745761"/>
              <a:gd name="connsiteY11" fmla="*/ 372880 h 745760"/>
              <a:gd name="connsiteX12" fmla="*/ 372880 w 745761"/>
              <a:gd name="connsiteY12" fmla="*/ 0 h 74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5761" h="745760">
                <a:moveTo>
                  <a:pt x="372880" y="0"/>
                </a:moveTo>
                <a:cubicBezTo>
                  <a:pt x="424365" y="0"/>
                  <a:pt x="473411" y="10434"/>
                  <a:pt x="518022" y="29303"/>
                </a:cubicBezTo>
                <a:lnTo>
                  <a:pt x="538778" y="40569"/>
                </a:lnTo>
                <a:lnTo>
                  <a:pt x="328113" y="384806"/>
                </a:lnTo>
                <a:lnTo>
                  <a:pt x="538779" y="40569"/>
                </a:lnTo>
                <a:lnTo>
                  <a:pt x="581362" y="63682"/>
                </a:lnTo>
                <a:cubicBezTo>
                  <a:pt x="680549" y="130692"/>
                  <a:pt x="745761" y="244170"/>
                  <a:pt x="745761" y="372880"/>
                </a:cubicBezTo>
                <a:lnTo>
                  <a:pt x="744559" y="384806"/>
                </a:lnTo>
                <a:lnTo>
                  <a:pt x="744558" y="384806"/>
                </a:lnTo>
                <a:lnTo>
                  <a:pt x="738185" y="448028"/>
                </a:lnTo>
                <a:cubicBezTo>
                  <a:pt x="703415" y="617944"/>
                  <a:pt x="553074" y="745760"/>
                  <a:pt x="372880" y="745760"/>
                </a:cubicBezTo>
                <a:cubicBezTo>
                  <a:pt x="166944" y="745760"/>
                  <a:pt x="0" y="578816"/>
                  <a:pt x="0" y="372880"/>
                </a:cubicBezTo>
                <a:cubicBezTo>
                  <a:pt x="0" y="166944"/>
                  <a:pt x="166944" y="0"/>
                  <a:pt x="372880" y="0"/>
                </a:cubicBezTo>
                <a:close/>
              </a:path>
            </a:pathLst>
          </a:cu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lang="fr-fr"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81" name="Freeform: Shape 80">
            <a:extLst>
              <a:ext uri="{FF2B5EF4-FFF2-40B4-BE49-F238E27FC236}">
                <a16:creationId xmlns:a16="http://schemas.microsoft.com/office/drawing/2014/main" id="{22655957-A754-4430-9A17-725AB98753D3}"/>
              </a:ext>
            </a:extLst>
          </p:cNvPr>
          <p:cNvSpPr/>
          <p:nvPr/>
        </p:nvSpPr>
        <p:spPr bwMode="auto">
          <a:xfrm>
            <a:off x="3943990" y="4251557"/>
            <a:ext cx="745760" cy="745760"/>
          </a:xfrm>
          <a:custGeom>
            <a:avLst/>
            <a:gdLst>
              <a:gd name="connsiteX0" fmla="*/ 372880 w 745760"/>
              <a:gd name="connsiteY0" fmla="*/ 0 h 745760"/>
              <a:gd name="connsiteX1" fmla="*/ 745760 w 745760"/>
              <a:gd name="connsiteY1" fmla="*/ 372880 h 745760"/>
              <a:gd name="connsiteX2" fmla="*/ 372880 w 745760"/>
              <a:gd name="connsiteY2" fmla="*/ 745760 h 745760"/>
              <a:gd name="connsiteX3" fmla="*/ 7576 w 745760"/>
              <a:gd name="connsiteY3" fmla="*/ 448028 h 745760"/>
              <a:gd name="connsiteX4" fmla="*/ 1202 w 745760"/>
              <a:gd name="connsiteY4" fmla="*/ 384806 h 745760"/>
              <a:gd name="connsiteX5" fmla="*/ 0 w 745760"/>
              <a:gd name="connsiteY5" fmla="*/ 372880 h 745760"/>
              <a:gd name="connsiteX6" fmla="*/ 164399 w 745760"/>
              <a:gd name="connsiteY6" fmla="*/ 63682 h 745760"/>
              <a:gd name="connsiteX7" fmla="*/ 206983 w 745760"/>
              <a:gd name="connsiteY7" fmla="*/ 40569 h 745760"/>
              <a:gd name="connsiteX8" fmla="*/ 227739 w 745760"/>
              <a:gd name="connsiteY8" fmla="*/ 29303 h 745760"/>
              <a:gd name="connsiteX9" fmla="*/ 372880 w 745760"/>
              <a:gd name="connsiteY9" fmla="*/ 0 h 74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5760" h="745760">
                <a:moveTo>
                  <a:pt x="372880" y="0"/>
                </a:moveTo>
                <a:cubicBezTo>
                  <a:pt x="578816" y="0"/>
                  <a:pt x="745760" y="166944"/>
                  <a:pt x="745760" y="372880"/>
                </a:cubicBezTo>
                <a:cubicBezTo>
                  <a:pt x="745760" y="578816"/>
                  <a:pt x="578816" y="745760"/>
                  <a:pt x="372880" y="745760"/>
                </a:cubicBezTo>
                <a:cubicBezTo>
                  <a:pt x="192687" y="745760"/>
                  <a:pt x="42346" y="617944"/>
                  <a:pt x="7576" y="448028"/>
                </a:cubicBezTo>
                <a:lnTo>
                  <a:pt x="1202" y="384806"/>
                </a:lnTo>
                <a:lnTo>
                  <a:pt x="0" y="372880"/>
                </a:lnTo>
                <a:cubicBezTo>
                  <a:pt x="0" y="244170"/>
                  <a:pt x="65213" y="130692"/>
                  <a:pt x="164399" y="63682"/>
                </a:cubicBezTo>
                <a:lnTo>
                  <a:pt x="206983" y="40569"/>
                </a:lnTo>
                <a:lnTo>
                  <a:pt x="227739" y="29303"/>
                </a:lnTo>
                <a:cubicBezTo>
                  <a:pt x="272349" y="10434"/>
                  <a:pt x="321397" y="0"/>
                  <a:pt x="372880" y="0"/>
                </a:cubicBezTo>
                <a:close/>
              </a:path>
            </a:pathLst>
          </a:cu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lang="fr-fr"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15" name="Rectangle 14">
            <a:extLst>
              <a:ext uri="{FF2B5EF4-FFF2-40B4-BE49-F238E27FC236}">
                <a16:creationId xmlns:a16="http://schemas.microsoft.com/office/drawing/2014/main" id="{BC332234-FFCE-4A21-B304-787AF7621BA8}"/>
              </a:ext>
            </a:extLst>
          </p:cNvPr>
          <p:cNvSpPr/>
          <p:nvPr/>
        </p:nvSpPr>
        <p:spPr>
          <a:xfrm>
            <a:off x="2656420" y="2377731"/>
            <a:ext cx="2118360" cy="430887"/>
          </a:xfrm>
          <a:prstGeom prst="rect">
            <a:avLst/>
          </a:prstGeom>
        </p:spPr>
        <p:txBody>
          <a:bodyPr wrap="square" lIns="0" tIns="0" rIns="0" bIns="0" anchor="ctr">
            <a:spAutoFit/>
          </a:bodyPr>
          <a:lstStyle/>
          <a:p>
            <a:pPr marL="0" marR="0" lvl="0" indent="0" algn="ctr" defTabSz="914400" rtl="0" eaLnBrk="1" fontAlgn="auto" latinLnBrk="0" hangingPunct="1">
              <a:lnSpc>
                <a:spcPct val="100000"/>
              </a:lnSpc>
              <a:spcBef>
                <a:spcPts val="600"/>
              </a:spcBef>
              <a:spcAft>
                <a:spcPts val="1200"/>
              </a:spcAft>
              <a:buClrTx/>
              <a:buSzTx/>
              <a:buFontTx/>
              <a:buNone/>
              <a:tabLst/>
              <a:defRPr/>
            </a:pPr>
            <a:r>
              <a:rPr kumimoji="0" lang="fr-fr" sz="1400" b="0" i="0" u="none" strike="noStrike" kern="1200" cap="none" spc="0" normalizeH="0" baseline="0" dirty="0">
                <a:ln>
                  <a:noFill/>
                </a:ln>
                <a:solidFill>
                  <a:srgbClr val="000000"/>
                </a:solidFill>
                <a:effectLst/>
                <a:uLnTx/>
                <a:uFillTx/>
                <a:latin typeface="Segoe UI Semibold"/>
                <a:ea typeface="Calibri" panose="020F0502020204030204" pitchFamily="34" charset="0"/>
                <a:cs typeface="Times New Roman"/>
              </a:rPr>
              <a:t>Réduisez les coûts avec une solution intégrée</a:t>
            </a:r>
            <a:endParaRPr lang="fr-fr" sz="1400" b="0" i="0" u="none" strike="noStrike" kern="1200" cap="none" spc="0" normalizeH="0" baseline="0" dirty="0">
              <a:ln>
                <a:noFill/>
              </a:ln>
              <a:solidFill>
                <a:srgbClr val="000000"/>
              </a:solidFill>
              <a:effectLst/>
              <a:uLnTx/>
              <a:uFillTx/>
              <a:latin typeface="Segoe UI Semibold"/>
              <a:ea typeface="Calibri" panose="020F0502020204030204" pitchFamily="34" charset="0"/>
              <a:cs typeface="Times New Roman"/>
            </a:endParaRPr>
          </a:p>
        </p:txBody>
      </p:sp>
      <p:sp>
        <p:nvSpPr>
          <p:cNvPr id="86" name="Rectangle 85">
            <a:extLst>
              <a:ext uri="{FF2B5EF4-FFF2-40B4-BE49-F238E27FC236}">
                <a16:creationId xmlns:a16="http://schemas.microsoft.com/office/drawing/2014/main" id="{CE0EC7A0-1FC0-46D2-BE28-0B961E2D40AF}"/>
              </a:ext>
            </a:extLst>
          </p:cNvPr>
          <p:cNvSpPr/>
          <p:nvPr/>
        </p:nvSpPr>
        <p:spPr>
          <a:xfrm>
            <a:off x="5119585" y="4212068"/>
            <a:ext cx="1394152" cy="861774"/>
          </a:xfrm>
          <a:prstGeom prst="rect">
            <a:avLst/>
          </a:prstGeom>
        </p:spPr>
        <p:txBody>
          <a:bodyPr wrap="square" lIns="0" tIns="0" rIns="0" bIns="0" anchor="ctr">
            <a:spAutoFit/>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kumimoji="0" lang="fr-fr" sz="1400" b="0" i="0" u="none" strike="noStrike" kern="1200" cap="none" spc="0" normalizeH="0" baseline="0" dirty="0">
                <a:ln>
                  <a:noFill/>
                </a:ln>
                <a:solidFill>
                  <a:srgbClr val="000000"/>
                </a:solidFill>
                <a:effectLst/>
                <a:uLnTx/>
                <a:uFillTx/>
                <a:latin typeface="Segoe UI Semibold"/>
                <a:ea typeface="Calibri" panose="020F0502020204030204" pitchFamily="34" charset="0"/>
                <a:cs typeface="Times New Roman"/>
              </a:rPr>
              <a:t>Sécurisez efficacement les environnements hybrides</a:t>
            </a:r>
            <a:endParaRPr lang="fr-fr" sz="1400" b="0" i="0" u="none" strike="noStrike" kern="1200" cap="none" spc="0" normalizeH="0" baseline="0" dirty="0">
              <a:ln>
                <a:noFill/>
              </a:ln>
              <a:solidFill>
                <a:srgbClr val="000000"/>
              </a:solidFill>
              <a:effectLst/>
              <a:uLnTx/>
              <a:uFillTx/>
              <a:latin typeface="Segoe UI Semibold"/>
              <a:ea typeface="Calibri" panose="020F0502020204030204" pitchFamily="34" charset="0"/>
              <a:cs typeface="Times New Roman"/>
            </a:endParaRPr>
          </a:p>
        </p:txBody>
      </p:sp>
      <p:sp>
        <p:nvSpPr>
          <p:cNvPr id="87" name="Rectangle 86">
            <a:extLst>
              <a:ext uri="{FF2B5EF4-FFF2-40B4-BE49-F238E27FC236}">
                <a16:creationId xmlns:a16="http://schemas.microsoft.com/office/drawing/2014/main" id="{90494FF7-B7B5-4825-A8A0-4A1A5496C673}"/>
              </a:ext>
            </a:extLst>
          </p:cNvPr>
          <p:cNvSpPr/>
          <p:nvPr/>
        </p:nvSpPr>
        <p:spPr>
          <a:xfrm>
            <a:off x="666897" y="4104346"/>
            <a:ext cx="1637247" cy="1077218"/>
          </a:xfrm>
          <a:prstGeom prst="rect">
            <a:avLst/>
          </a:prstGeom>
        </p:spPr>
        <p:txBody>
          <a:bodyPr wrap="square" lIns="0" tIns="0" rIns="0" bIns="0" anchor="ctr">
            <a:spAutoFit/>
          </a:bodyPr>
          <a:lstStyle/>
          <a:p>
            <a:pPr marL="0" marR="0" lvl="0" indent="0" algn="r" defTabSz="914400" rtl="0" eaLnBrk="1" fontAlgn="auto" latinLnBrk="0" hangingPunct="1">
              <a:lnSpc>
                <a:spcPct val="100000"/>
              </a:lnSpc>
              <a:spcBef>
                <a:spcPts val="600"/>
              </a:spcBef>
              <a:spcAft>
                <a:spcPts val="1200"/>
              </a:spcAft>
              <a:buClrTx/>
              <a:buSzTx/>
              <a:buFontTx/>
              <a:buNone/>
              <a:tabLst/>
              <a:defRPr/>
            </a:pPr>
            <a:r>
              <a:rPr kumimoji="0" lang="fr-fr" sz="1400" b="0" i="0" u="none" strike="noStrike" kern="1200" cap="none" spc="0" normalizeH="0" baseline="0" dirty="0">
                <a:ln>
                  <a:noFill/>
                </a:ln>
                <a:solidFill>
                  <a:srgbClr val="000000"/>
                </a:solidFill>
                <a:effectLst/>
                <a:uLnTx/>
                <a:uFillTx/>
                <a:latin typeface="Segoe UI Semibold"/>
                <a:ea typeface="Calibri" panose="020F0502020204030204" pitchFamily="34" charset="0"/>
                <a:cs typeface="Times New Roman"/>
              </a:rPr>
              <a:t>Faites confiance à la solution de sécurité la plus utilisée et la plus fiable au monde</a:t>
            </a:r>
            <a:endParaRPr lang="fr-fr" sz="1400" b="0" i="0" u="none" strike="noStrike" kern="1200" cap="none" spc="0" normalizeH="0" baseline="0" dirty="0">
              <a:ln>
                <a:noFill/>
              </a:ln>
              <a:solidFill>
                <a:srgbClr val="000000"/>
              </a:solidFill>
              <a:effectLst/>
              <a:uLnTx/>
              <a:uFillTx/>
              <a:latin typeface="Segoe UI Semibold"/>
              <a:ea typeface="Calibri" panose="020F0502020204030204" pitchFamily="34" charset="0"/>
              <a:cs typeface="Times New Roman"/>
            </a:endParaRPr>
          </a:p>
        </p:txBody>
      </p:sp>
      <p:sp>
        <p:nvSpPr>
          <p:cNvPr id="88" name="Rectangle 87">
            <a:extLst>
              <a:ext uri="{FF2B5EF4-FFF2-40B4-BE49-F238E27FC236}">
                <a16:creationId xmlns:a16="http://schemas.microsoft.com/office/drawing/2014/main" id="{EDB14C4B-79D3-481A-98F1-D2D98847CF32}"/>
              </a:ext>
            </a:extLst>
          </p:cNvPr>
          <p:cNvSpPr/>
          <p:nvPr/>
        </p:nvSpPr>
        <p:spPr bwMode="auto">
          <a:xfrm>
            <a:off x="584928" y="2257642"/>
            <a:ext cx="5958112" cy="3220720"/>
          </a:xfrm>
          <a:prstGeom prst="rect">
            <a:avLst/>
          </a:prstGeom>
          <a:noFill/>
          <a:ln w="6350">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fr-fr" sz="1400" b="0" i="0" u="none" strike="noStrike" kern="1200" cap="none" spc="0" normalizeH="0" baseline="0" noProof="0" dirty="0">
              <a:ln>
                <a:noFill/>
              </a:ln>
              <a:solidFill>
                <a:srgbClr val="0078D4"/>
              </a:solidFill>
              <a:effectLst/>
              <a:uLnTx/>
              <a:uFillTx/>
              <a:latin typeface="Segoe UI"/>
              <a:ea typeface="+mn-ea"/>
              <a:cs typeface="+mn-cs"/>
            </a:endParaRPr>
          </a:p>
        </p:txBody>
      </p:sp>
      <p:sp>
        <p:nvSpPr>
          <p:cNvPr id="89" name="Oval 88">
            <a:extLst>
              <a:ext uri="{FF2B5EF4-FFF2-40B4-BE49-F238E27FC236}">
                <a16:creationId xmlns:a16="http://schemas.microsoft.com/office/drawing/2014/main" id="{55A709BE-F499-448D-91A6-9855C49ED936}"/>
              </a:ext>
            </a:extLst>
          </p:cNvPr>
          <p:cNvSpPr/>
          <p:nvPr/>
        </p:nvSpPr>
        <p:spPr bwMode="auto">
          <a:xfrm>
            <a:off x="6789420" y="6050217"/>
            <a:ext cx="198120" cy="201168"/>
          </a:xfrm>
          <a:prstGeom prst="ellipse">
            <a:avLst/>
          </a:prstGeom>
          <a:solidFill>
            <a:schemeClr val="bg1"/>
          </a:solidFill>
          <a:ln w="6350">
            <a:solidFill>
              <a:schemeClr val="tx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243A5E"/>
                </a:solidFill>
                <a:effectLst/>
                <a:uLnTx/>
                <a:uFillTx/>
                <a:latin typeface="Segoe UI Semibold"/>
                <a:ea typeface="Segoe UI" pitchFamily="34" charset="0"/>
                <a:cs typeface="Segoe UI"/>
              </a:rPr>
              <a:t>6</a:t>
            </a:r>
            <a:endParaRPr lang="fr-fr" sz="1200" b="0" i="0" u="none" strike="noStrike" kern="1200" cap="none" spc="0" normalizeH="0" baseline="0" dirty="0">
              <a:ln>
                <a:noFill/>
              </a:ln>
              <a:solidFill>
                <a:srgbClr val="243A5E"/>
              </a:solidFill>
              <a:effectLst/>
              <a:uLnTx/>
              <a:uFillTx/>
              <a:latin typeface="Segoe UI Semibold"/>
              <a:ea typeface="Segoe UI" pitchFamily="34" charset="0"/>
              <a:cs typeface="Segoe UI"/>
            </a:endParaRPr>
          </a:p>
        </p:txBody>
      </p:sp>
      <p:grpSp>
        <p:nvGrpSpPr>
          <p:cNvPr id="32" name="Group 31">
            <a:extLst>
              <a:ext uri="{FF2B5EF4-FFF2-40B4-BE49-F238E27FC236}">
                <a16:creationId xmlns:a16="http://schemas.microsoft.com/office/drawing/2014/main" id="{0CA66237-FFC4-441E-A7C4-19F51C1BC045}"/>
              </a:ext>
            </a:extLst>
          </p:cNvPr>
          <p:cNvGrpSpPr/>
          <p:nvPr/>
        </p:nvGrpSpPr>
        <p:grpSpPr>
          <a:xfrm>
            <a:off x="11003280" y="121326"/>
            <a:ext cx="1188720" cy="937964"/>
            <a:chOff x="11003280" y="121326"/>
            <a:chExt cx="1188720" cy="937964"/>
          </a:xfrm>
        </p:grpSpPr>
        <p:sp>
          <p:nvSpPr>
            <p:cNvPr id="35" name="Rectangle 34">
              <a:extLst>
                <a:ext uri="{FF2B5EF4-FFF2-40B4-BE49-F238E27FC236}">
                  <a16:creationId xmlns:a16="http://schemas.microsoft.com/office/drawing/2014/main" id="{6228BD44-A4B6-4481-9F33-2B212A77BF43}"/>
                </a:ext>
              </a:extLst>
            </p:cNvPr>
            <p:cNvSpPr/>
            <p:nvPr/>
          </p:nvSpPr>
          <p:spPr bwMode="auto">
            <a:xfrm>
              <a:off x="11943028" y="349105"/>
              <a:ext cx="248972" cy="482407"/>
            </a:xfrm>
            <a:prstGeom prst="rect">
              <a:avLst/>
            </a:prstGeom>
            <a:solidFill>
              <a:schemeClr val="bg1">
                <a:alpha val="10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lang="fr-fr"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36" name="Rectangle 35">
              <a:extLst>
                <a:ext uri="{FF2B5EF4-FFF2-40B4-BE49-F238E27FC236}">
                  <a16:creationId xmlns:a16="http://schemas.microsoft.com/office/drawing/2014/main" id="{44926863-0FB4-4FAB-BB91-836DAEC90ADE}"/>
                </a:ext>
              </a:extLst>
            </p:cNvPr>
            <p:cNvSpPr/>
            <p:nvPr/>
          </p:nvSpPr>
          <p:spPr bwMode="auto">
            <a:xfrm>
              <a:off x="11003280" y="121326"/>
              <a:ext cx="937964" cy="937964"/>
            </a:xfrm>
            <a:prstGeom prst="rect">
              <a:avLst/>
            </a:prstGeom>
            <a:solidFill>
              <a:schemeClr val="accent1"/>
            </a:solidFill>
            <a:ln w="6350">
              <a:solidFill>
                <a:schemeClr val="bg1">
                  <a:alpha val="50000"/>
                </a:schemeClr>
              </a:solidFill>
              <a:headEnd type="none" w="med" len="med"/>
              <a:tailEnd type="none" w="med" len="med"/>
            </a:ln>
            <a:effectLst>
              <a:outerShdw dist="63500" dir="8100000" algn="tr" rotWithShape="0">
                <a:srgbClr val="1A86D8"/>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lang="fr-fr"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grpSp>
      <p:sp>
        <p:nvSpPr>
          <p:cNvPr id="37" name="Rectangle 36">
            <a:extLst>
              <a:ext uri="{FF2B5EF4-FFF2-40B4-BE49-F238E27FC236}">
                <a16:creationId xmlns:a16="http://schemas.microsoft.com/office/drawing/2014/main" id="{292157CF-F9A4-4D37-A6AA-4D69170CC5EE}"/>
              </a:ext>
            </a:extLst>
          </p:cNvPr>
          <p:cNvSpPr/>
          <p:nvPr/>
        </p:nvSpPr>
        <p:spPr bwMode="auto">
          <a:xfrm>
            <a:off x="-1" y="349105"/>
            <a:ext cx="462987" cy="482407"/>
          </a:xfrm>
          <a:prstGeom prst="rect">
            <a:avLst/>
          </a:prstGeom>
          <a:solidFill>
            <a:schemeClr val="bg1">
              <a:alpha val="10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lang="fr-fr"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38" name="IoT_Hub" title="Icon of circles connecting to a center circle surrounded by brackets">
            <a:extLst>
              <a:ext uri="{FF2B5EF4-FFF2-40B4-BE49-F238E27FC236}">
                <a16:creationId xmlns:a16="http://schemas.microsoft.com/office/drawing/2014/main" id="{611143E4-4F88-4BFB-8B60-52F99FA80DF1}"/>
              </a:ext>
            </a:extLst>
          </p:cNvPr>
          <p:cNvSpPr>
            <a:spLocks noChangeAspect="1" noEditPoints="1"/>
          </p:cNvSpPr>
          <p:nvPr/>
        </p:nvSpPr>
        <p:spPr bwMode="auto">
          <a:xfrm>
            <a:off x="11144954" y="263000"/>
            <a:ext cx="654616" cy="654616"/>
          </a:xfrm>
          <a:custGeom>
            <a:avLst/>
            <a:gdLst>
              <a:gd name="T0" fmla="*/ 274 w 360"/>
              <a:gd name="T1" fmla="*/ 0 h 360"/>
              <a:gd name="T2" fmla="*/ 360 w 360"/>
              <a:gd name="T3" fmla="*/ 0 h 360"/>
              <a:gd name="T4" fmla="*/ 360 w 360"/>
              <a:gd name="T5" fmla="*/ 85 h 360"/>
              <a:gd name="T6" fmla="*/ 0 w 360"/>
              <a:gd name="T7" fmla="*/ 275 h 360"/>
              <a:gd name="T8" fmla="*/ 0 w 360"/>
              <a:gd name="T9" fmla="*/ 360 h 360"/>
              <a:gd name="T10" fmla="*/ 85 w 360"/>
              <a:gd name="T11" fmla="*/ 360 h 360"/>
              <a:gd name="T12" fmla="*/ 196 w 360"/>
              <a:gd name="T13" fmla="*/ 176 h 360"/>
              <a:gd name="T14" fmla="*/ 235 w 360"/>
              <a:gd name="T15" fmla="*/ 215 h 360"/>
              <a:gd name="T16" fmla="*/ 274 w 360"/>
              <a:gd name="T17" fmla="*/ 176 h 360"/>
              <a:gd name="T18" fmla="*/ 235 w 360"/>
              <a:gd name="T19" fmla="*/ 137 h 360"/>
              <a:gd name="T20" fmla="*/ 196 w 360"/>
              <a:gd name="T21" fmla="*/ 176 h 360"/>
              <a:gd name="T22" fmla="*/ 263 w 360"/>
              <a:gd name="T23" fmla="*/ 260 h 360"/>
              <a:gd name="T24" fmla="*/ 290 w 360"/>
              <a:gd name="T25" fmla="*/ 286 h 360"/>
              <a:gd name="T26" fmla="*/ 316 w 360"/>
              <a:gd name="T27" fmla="*/ 260 h 360"/>
              <a:gd name="T28" fmla="*/ 290 w 360"/>
              <a:gd name="T29" fmla="*/ 233 h 360"/>
              <a:gd name="T30" fmla="*/ 263 w 360"/>
              <a:gd name="T31" fmla="*/ 260 h 360"/>
              <a:gd name="T32" fmla="*/ 123 w 360"/>
              <a:gd name="T33" fmla="*/ 258 h 360"/>
              <a:gd name="T34" fmla="*/ 144 w 360"/>
              <a:gd name="T35" fmla="*/ 279 h 360"/>
              <a:gd name="T36" fmla="*/ 165 w 360"/>
              <a:gd name="T37" fmla="*/ 258 h 360"/>
              <a:gd name="T38" fmla="*/ 144 w 360"/>
              <a:gd name="T39" fmla="*/ 236 h 360"/>
              <a:gd name="T40" fmla="*/ 123 w 360"/>
              <a:gd name="T41" fmla="*/ 258 h 360"/>
              <a:gd name="T42" fmla="*/ 32 w 360"/>
              <a:gd name="T43" fmla="*/ 170 h 360"/>
              <a:gd name="T44" fmla="*/ 59 w 360"/>
              <a:gd name="T45" fmla="*/ 196 h 360"/>
              <a:gd name="T46" fmla="*/ 85 w 360"/>
              <a:gd name="T47" fmla="*/ 170 h 360"/>
              <a:gd name="T48" fmla="*/ 59 w 360"/>
              <a:gd name="T49" fmla="*/ 143 h 360"/>
              <a:gd name="T50" fmla="*/ 32 w 360"/>
              <a:gd name="T51" fmla="*/ 170 h 360"/>
              <a:gd name="T52" fmla="*/ 133 w 360"/>
              <a:gd name="T53" fmla="*/ 74 h 360"/>
              <a:gd name="T54" fmla="*/ 160 w 360"/>
              <a:gd name="T55" fmla="*/ 100 h 360"/>
              <a:gd name="T56" fmla="*/ 187 w 360"/>
              <a:gd name="T57" fmla="*/ 74 h 360"/>
              <a:gd name="T58" fmla="*/ 160 w 360"/>
              <a:gd name="T59" fmla="*/ 47 h 360"/>
              <a:gd name="T60" fmla="*/ 133 w 360"/>
              <a:gd name="T61" fmla="*/ 74 h 360"/>
              <a:gd name="T62" fmla="*/ 176 w 360"/>
              <a:gd name="T63" fmla="*/ 95 h 360"/>
              <a:gd name="T64" fmla="*/ 214 w 360"/>
              <a:gd name="T65" fmla="*/ 143 h 360"/>
              <a:gd name="T66" fmla="*/ 274 w 360"/>
              <a:gd name="T67" fmla="*/ 238 h 360"/>
              <a:gd name="T68" fmla="*/ 256 w 360"/>
              <a:gd name="T69" fmla="*/ 211 h 360"/>
              <a:gd name="T70" fmla="*/ 161 w 360"/>
              <a:gd name="T71" fmla="*/ 245 h 360"/>
              <a:gd name="T72" fmla="*/ 208 w 360"/>
              <a:gd name="T73" fmla="*/ 204 h 360"/>
              <a:gd name="T74" fmla="*/ 85 w 360"/>
              <a:gd name="T75" fmla="*/ 173 h 360"/>
              <a:gd name="T76" fmla="*/ 196 w 360"/>
              <a:gd name="T77" fmla="*/ 176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0" h="360">
                <a:moveTo>
                  <a:pt x="274" y="0"/>
                </a:moveTo>
                <a:cubicBezTo>
                  <a:pt x="360" y="0"/>
                  <a:pt x="360" y="0"/>
                  <a:pt x="360" y="0"/>
                </a:cubicBezTo>
                <a:cubicBezTo>
                  <a:pt x="360" y="85"/>
                  <a:pt x="360" y="85"/>
                  <a:pt x="360" y="85"/>
                </a:cubicBezTo>
                <a:moveTo>
                  <a:pt x="0" y="275"/>
                </a:moveTo>
                <a:cubicBezTo>
                  <a:pt x="0" y="360"/>
                  <a:pt x="0" y="360"/>
                  <a:pt x="0" y="360"/>
                </a:cubicBezTo>
                <a:cubicBezTo>
                  <a:pt x="85" y="360"/>
                  <a:pt x="85" y="360"/>
                  <a:pt x="85" y="360"/>
                </a:cubicBezTo>
                <a:moveTo>
                  <a:pt x="196" y="176"/>
                </a:moveTo>
                <a:cubicBezTo>
                  <a:pt x="196" y="198"/>
                  <a:pt x="213" y="215"/>
                  <a:pt x="235" y="215"/>
                </a:cubicBezTo>
                <a:cubicBezTo>
                  <a:pt x="256" y="215"/>
                  <a:pt x="274" y="198"/>
                  <a:pt x="274" y="176"/>
                </a:cubicBezTo>
                <a:cubicBezTo>
                  <a:pt x="274" y="155"/>
                  <a:pt x="256" y="137"/>
                  <a:pt x="235" y="137"/>
                </a:cubicBezTo>
                <a:cubicBezTo>
                  <a:pt x="213" y="137"/>
                  <a:pt x="196" y="155"/>
                  <a:pt x="196" y="176"/>
                </a:cubicBezTo>
                <a:close/>
                <a:moveTo>
                  <a:pt x="263" y="260"/>
                </a:moveTo>
                <a:cubicBezTo>
                  <a:pt x="263" y="274"/>
                  <a:pt x="275" y="286"/>
                  <a:pt x="290" y="286"/>
                </a:cubicBezTo>
                <a:cubicBezTo>
                  <a:pt x="304" y="286"/>
                  <a:pt x="316" y="274"/>
                  <a:pt x="316" y="260"/>
                </a:cubicBezTo>
                <a:cubicBezTo>
                  <a:pt x="316" y="245"/>
                  <a:pt x="304" y="233"/>
                  <a:pt x="290" y="233"/>
                </a:cubicBezTo>
                <a:cubicBezTo>
                  <a:pt x="275" y="233"/>
                  <a:pt x="263" y="245"/>
                  <a:pt x="263" y="260"/>
                </a:cubicBezTo>
                <a:close/>
                <a:moveTo>
                  <a:pt x="123" y="258"/>
                </a:moveTo>
                <a:cubicBezTo>
                  <a:pt x="123" y="270"/>
                  <a:pt x="132" y="279"/>
                  <a:pt x="144" y="279"/>
                </a:cubicBezTo>
                <a:cubicBezTo>
                  <a:pt x="156" y="279"/>
                  <a:pt x="165" y="270"/>
                  <a:pt x="165" y="258"/>
                </a:cubicBezTo>
                <a:cubicBezTo>
                  <a:pt x="165" y="246"/>
                  <a:pt x="156" y="236"/>
                  <a:pt x="144" y="236"/>
                </a:cubicBezTo>
                <a:cubicBezTo>
                  <a:pt x="132" y="236"/>
                  <a:pt x="123" y="246"/>
                  <a:pt x="123" y="258"/>
                </a:cubicBezTo>
                <a:close/>
                <a:moveTo>
                  <a:pt x="32" y="170"/>
                </a:moveTo>
                <a:cubicBezTo>
                  <a:pt x="32" y="184"/>
                  <a:pt x="44" y="196"/>
                  <a:pt x="59" y="196"/>
                </a:cubicBezTo>
                <a:cubicBezTo>
                  <a:pt x="73" y="196"/>
                  <a:pt x="85" y="184"/>
                  <a:pt x="85" y="170"/>
                </a:cubicBezTo>
                <a:cubicBezTo>
                  <a:pt x="85" y="155"/>
                  <a:pt x="73" y="143"/>
                  <a:pt x="59" y="143"/>
                </a:cubicBezTo>
                <a:cubicBezTo>
                  <a:pt x="44" y="143"/>
                  <a:pt x="32" y="155"/>
                  <a:pt x="32" y="170"/>
                </a:cubicBezTo>
                <a:close/>
                <a:moveTo>
                  <a:pt x="133" y="74"/>
                </a:moveTo>
                <a:cubicBezTo>
                  <a:pt x="133" y="88"/>
                  <a:pt x="145" y="100"/>
                  <a:pt x="160" y="100"/>
                </a:cubicBezTo>
                <a:cubicBezTo>
                  <a:pt x="175" y="100"/>
                  <a:pt x="187" y="88"/>
                  <a:pt x="187" y="74"/>
                </a:cubicBezTo>
                <a:cubicBezTo>
                  <a:pt x="187" y="59"/>
                  <a:pt x="175" y="47"/>
                  <a:pt x="160" y="47"/>
                </a:cubicBezTo>
                <a:cubicBezTo>
                  <a:pt x="145" y="47"/>
                  <a:pt x="133" y="59"/>
                  <a:pt x="133" y="74"/>
                </a:cubicBezTo>
                <a:close/>
                <a:moveTo>
                  <a:pt x="176" y="95"/>
                </a:moveTo>
                <a:cubicBezTo>
                  <a:pt x="214" y="143"/>
                  <a:pt x="214" y="143"/>
                  <a:pt x="214" y="143"/>
                </a:cubicBezTo>
                <a:moveTo>
                  <a:pt x="274" y="238"/>
                </a:moveTo>
                <a:cubicBezTo>
                  <a:pt x="256" y="211"/>
                  <a:pt x="256" y="211"/>
                  <a:pt x="256" y="211"/>
                </a:cubicBezTo>
                <a:moveTo>
                  <a:pt x="161" y="245"/>
                </a:moveTo>
                <a:cubicBezTo>
                  <a:pt x="208" y="204"/>
                  <a:pt x="208" y="204"/>
                  <a:pt x="208" y="204"/>
                </a:cubicBezTo>
                <a:moveTo>
                  <a:pt x="85" y="173"/>
                </a:moveTo>
                <a:cubicBezTo>
                  <a:pt x="196" y="176"/>
                  <a:pt x="196" y="176"/>
                  <a:pt x="196" y="176"/>
                </a:cubicBezTo>
              </a:path>
            </a:pathLst>
          </a:custGeom>
          <a:noFill/>
          <a:ln w="12700" cap="sq">
            <a:solidFill>
              <a:schemeClr val="bg1"/>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i="0" u="none" strike="noStrike" kern="1200" cap="none" spc="0" normalizeH="0" baseline="0" noProof="0" dirty="0">
              <a:ln>
                <a:noFill/>
              </a:ln>
              <a:gradFill>
                <a:gsLst>
                  <a:gs pos="0">
                    <a:srgbClr val="505050"/>
                  </a:gs>
                  <a:gs pos="100000">
                    <a:srgbClr val="505050"/>
                  </a:gs>
                </a:gsLst>
              </a:gradFill>
              <a:effectLst/>
              <a:uLnTx/>
              <a:uFillTx/>
              <a:latin typeface="Segoe UI"/>
              <a:cs typeface="Segoe UI"/>
            </a:endParaRPr>
          </a:p>
        </p:txBody>
      </p:sp>
      <p:sp>
        <p:nvSpPr>
          <p:cNvPr id="39" name="MiniContract_E93B" title="Icon of a rectangle on the lower-left inside a larger rectangle with an arrow pointed to the lower-left corner">
            <a:extLst>
              <a:ext uri="{FF2B5EF4-FFF2-40B4-BE49-F238E27FC236}">
                <a16:creationId xmlns:a16="http://schemas.microsoft.com/office/drawing/2014/main" id="{21CBE66F-5C00-48A5-BE89-ECB17B683E03}"/>
              </a:ext>
            </a:extLst>
          </p:cNvPr>
          <p:cNvSpPr>
            <a:spLocks noChangeAspect="1" noEditPoints="1"/>
          </p:cNvSpPr>
          <p:nvPr/>
        </p:nvSpPr>
        <p:spPr bwMode="auto">
          <a:xfrm>
            <a:off x="3499848" y="3397828"/>
            <a:ext cx="431506" cy="365760"/>
          </a:xfrm>
          <a:custGeom>
            <a:avLst/>
            <a:gdLst>
              <a:gd name="T0" fmla="*/ 4778 w 4778"/>
              <a:gd name="T1" fmla="*/ 1104 h 4050"/>
              <a:gd name="T2" fmla="*/ 4778 w 4778"/>
              <a:gd name="T3" fmla="*/ 4050 h 4050"/>
              <a:gd name="T4" fmla="*/ 0 w 4778"/>
              <a:gd name="T5" fmla="*/ 4050 h 4050"/>
              <a:gd name="T6" fmla="*/ 0 w 4778"/>
              <a:gd name="T7" fmla="*/ 0 h 4050"/>
              <a:gd name="T8" fmla="*/ 3674 w 4778"/>
              <a:gd name="T9" fmla="*/ 0 h 4050"/>
              <a:gd name="T10" fmla="*/ 2213 w 4778"/>
              <a:gd name="T11" fmla="*/ 2578 h 4050"/>
              <a:gd name="T12" fmla="*/ 0 w 4778"/>
              <a:gd name="T13" fmla="*/ 2578 h 4050"/>
              <a:gd name="T14" fmla="*/ 0 w 4778"/>
              <a:gd name="T15" fmla="*/ 4050 h 4050"/>
              <a:gd name="T16" fmla="*/ 2213 w 4778"/>
              <a:gd name="T17" fmla="*/ 4050 h 4050"/>
              <a:gd name="T18" fmla="*/ 2213 w 4778"/>
              <a:gd name="T19" fmla="*/ 2578 h 4050"/>
              <a:gd name="T20" fmla="*/ 2942 w 4778"/>
              <a:gd name="T21" fmla="*/ 550 h 4050"/>
              <a:gd name="T22" fmla="*/ 2942 w 4778"/>
              <a:gd name="T23" fmla="*/ 1843 h 4050"/>
              <a:gd name="T24" fmla="*/ 4233 w 4778"/>
              <a:gd name="T25" fmla="*/ 1843 h 4050"/>
              <a:gd name="T26" fmla="*/ 4778 w 4778"/>
              <a:gd name="T27" fmla="*/ 0 h 4050"/>
              <a:gd name="T28" fmla="*/ 2939 w 4778"/>
              <a:gd name="T29" fmla="*/ 1840 h 4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78" h="4050">
                <a:moveTo>
                  <a:pt x="4778" y="1104"/>
                </a:moveTo>
                <a:lnTo>
                  <a:pt x="4778" y="4050"/>
                </a:lnTo>
                <a:lnTo>
                  <a:pt x="0" y="4050"/>
                </a:lnTo>
                <a:lnTo>
                  <a:pt x="0" y="0"/>
                </a:lnTo>
                <a:lnTo>
                  <a:pt x="3674" y="0"/>
                </a:lnTo>
                <a:moveTo>
                  <a:pt x="2213" y="2578"/>
                </a:moveTo>
                <a:lnTo>
                  <a:pt x="0" y="2578"/>
                </a:lnTo>
                <a:lnTo>
                  <a:pt x="0" y="4050"/>
                </a:lnTo>
                <a:lnTo>
                  <a:pt x="2213" y="4050"/>
                </a:lnTo>
                <a:lnTo>
                  <a:pt x="2213" y="2578"/>
                </a:lnTo>
                <a:moveTo>
                  <a:pt x="2942" y="550"/>
                </a:moveTo>
                <a:lnTo>
                  <a:pt x="2942" y="1843"/>
                </a:lnTo>
                <a:lnTo>
                  <a:pt x="4233" y="1843"/>
                </a:lnTo>
                <a:moveTo>
                  <a:pt x="4778" y="0"/>
                </a:moveTo>
                <a:lnTo>
                  <a:pt x="2939" y="1840"/>
                </a:lnTo>
              </a:path>
            </a:pathLst>
          </a:custGeom>
          <a:noFill/>
          <a:ln w="12700" cap="sq">
            <a:solidFill>
              <a:schemeClr val="tx2"/>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i="0" u="none" strike="noStrike" kern="1200" cap="none" spc="0" normalizeH="0" baseline="0" noProof="0" dirty="0">
              <a:ln>
                <a:noFill/>
              </a:ln>
              <a:gradFill>
                <a:gsLst>
                  <a:gs pos="0">
                    <a:srgbClr val="505050"/>
                  </a:gs>
                  <a:gs pos="100000">
                    <a:srgbClr val="505050"/>
                  </a:gs>
                </a:gsLst>
              </a:gradFill>
              <a:effectLst/>
              <a:uLnTx/>
              <a:uFillTx/>
              <a:latin typeface="Segoe UI"/>
              <a:cs typeface="Segoe UI"/>
            </a:endParaRPr>
          </a:p>
        </p:txBody>
      </p:sp>
      <p:sp>
        <p:nvSpPr>
          <p:cNvPr id="40" name="server_2" title="Icon of a server tower with a padlock on the lower right corner">
            <a:extLst>
              <a:ext uri="{FF2B5EF4-FFF2-40B4-BE49-F238E27FC236}">
                <a16:creationId xmlns:a16="http://schemas.microsoft.com/office/drawing/2014/main" id="{272902DE-0BF3-46DE-A2C6-C57D37DEA499}"/>
              </a:ext>
            </a:extLst>
          </p:cNvPr>
          <p:cNvSpPr>
            <a:spLocks noChangeAspect="1" noEditPoints="1"/>
          </p:cNvSpPr>
          <p:nvPr/>
        </p:nvSpPr>
        <p:spPr bwMode="auto">
          <a:xfrm>
            <a:off x="4158545" y="4427930"/>
            <a:ext cx="316650" cy="393014"/>
          </a:xfrm>
          <a:custGeom>
            <a:avLst/>
            <a:gdLst>
              <a:gd name="T0" fmla="*/ 122 w 270"/>
              <a:gd name="T1" fmla="*/ 336 h 336"/>
              <a:gd name="T2" fmla="*/ 0 w 270"/>
              <a:gd name="T3" fmla="*/ 336 h 336"/>
              <a:gd name="T4" fmla="*/ 0 w 270"/>
              <a:gd name="T5" fmla="*/ 0 h 336"/>
              <a:gd name="T6" fmla="*/ 201 w 270"/>
              <a:gd name="T7" fmla="*/ 0 h 336"/>
              <a:gd name="T8" fmla="*/ 201 w 270"/>
              <a:gd name="T9" fmla="*/ 138 h 336"/>
              <a:gd name="T10" fmla="*/ 270 w 270"/>
              <a:gd name="T11" fmla="*/ 245 h 336"/>
              <a:gd name="T12" fmla="*/ 155 w 270"/>
              <a:gd name="T13" fmla="*/ 245 h 336"/>
              <a:gd name="T14" fmla="*/ 155 w 270"/>
              <a:gd name="T15" fmla="*/ 336 h 336"/>
              <a:gd name="T16" fmla="*/ 270 w 270"/>
              <a:gd name="T17" fmla="*/ 336 h 336"/>
              <a:gd name="T18" fmla="*/ 270 w 270"/>
              <a:gd name="T19" fmla="*/ 245 h 336"/>
              <a:gd name="T20" fmla="*/ 245 w 270"/>
              <a:gd name="T21" fmla="*/ 245 h 336"/>
              <a:gd name="T22" fmla="*/ 245 w 270"/>
              <a:gd name="T23" fmla="*/ 211 h 336"/>
              <a:gd name="T24" fmla="*/ 213 w 270"/>
              <a:gd name="T25" fmla="*/ 179 h 336"/>
              <a:gd name="T26" fmla="*/ 181 w 270"/>
              <a:gd name="T27" fmla="*/ 211 h 336"/>
              <a:gd name="T28" fmla="*/ 181 w 270"/>
              <a:gd name="T29" fmla="*/ 245 h 336"/>
              <a:gd name="T30" fmla="*/ 77 w 270"/>
              <a:gd name="T31" fmla="*/ 290 h 336"/>
              <a:gd name="T32" fmla="*/ 122 w 270"/>
              <a:gd name="T33" fmla="*/ 29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36">
                <a:moveTo>
                  <a:pt x="122" y="336"/>
                </a:moveTo>
                <a:cubicBezTo>
                  <a:pt x="0" y="336"/>
                  <a:pt x="0" y="336"/>
                  <a:pt x="0" y="336"/>
                </a:cubicBezTo>
                <a:cubicBezTo>
                  <a:pt x="0" y="0"/>
                  <a:pt x="0" y="0"/>
                  <a:pt x="0" y="0"/>
                </a:cubicBezTo>
                <a:cubicBezTo>
                  <a:pt x="201" y="0"/>
                  <a:pt x="201" y="0"/>
                  <a:pt x="201" y="0"/>
                </a:cubicBezTo>
                <a:cubicBezTo>
                  <a:pt x="201" y="138"/>
                  <a:pt x="201" y="138"/>
                  <a:pt x="201" y="138"/>
                </a:cubicBezTo>
                <a:moveTo>
                  <a:pt x="270" y="245"/>
                </a:moveTo>
                <a:cubicBezTo>
                  <a:pt x="155" y="245"/>
                  <a:pt x="155" y="245"/>
                  <a:pt x="155" y="245"/>
                </a:cubicBezTo>
                <a:cubicBezTo>
                  <a:pt x="155" y="336"/>
                  <a:pt x="155" y="336"/>
                  <a:pt x="155" y="336"/>
                </a:cubicBezTo>
                <a:cubicBezTo>
                  <a:pt x="270" y="336"/>
                  <a:pt x="270" y="336"/>
                  <a:pt x="270" y="336"/>
                </a:cubicBezTo>
                <a:lnTo>
                  <a:pt x="270" y="245"/>
                </a:lnTo>
                <a:close/>
                <a:moveTo>
                  <a:pt x="245" y="245"/>
                </a:moveTo>
                <a:cubicBezTo>
                  <a:pt x="245" y="211"/>
                  <a:pt x="245" y="211"/>
                  <a:pt x="245" y="211"/>
                </a:cubicBezTo>
                <a:cubicBezTo>
                  <a:pt x="245" y="193"/>
                  <a:pt x="230" y="179"/>
                  <a:pt x="213" y="179"/>
                </a:cubicBezTo>
                <a:cubicBezTo>
                  <a:pt x="195" y="179"/>
                  <a:pt x="181" y="193"/>
                  <a:pt x="181" y="211"/>
                </a:cubicBezTo>
                <a:cubicBezTo>
                  <a:pt x="181" y="245"/>
                  <a:pt x="181" y="245"/>
                  <a:pt x="181" y="245"/>
                </a:cubicBezTo>
                <a:moveTo>
                  <a:pt x="77" y="290"/>
                </a:moveTo>
                <a:cubicBezTo>
                  <a:pt x="122" y="290"/>
                  <a:pt x="122" y="290"/>
                  <a:pt x="122" y="290"/>
                </a:cubicBezTo>
              </a:path>
            </a:pathLst>
          </a:custGeom>
          <a:noFill/>
          <a:ln w="12700" cap="sq">
            <a:solidFill>
              <a:schemeClr val="accent1"/>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i="0" u="none" strike="noStrike" kern="1200" cap="none" spc="0" normalizeH="0" baseline="0" noProof="0" dirty="0">
              <a:ln>
                <a:noFill/>
              </a:ln>
              <a:gradFill>
                <a:gsLst>
                  <a:gs pos="0">
                    <a:srgbClr val="505050"/>
                  </a:gs>
                  <a:gs pos="100000">
                    <a:srgbClr val="505050"/>
                  </a:gs>
                </a:gsLst>
              </a:gradFill>
              <a:effectLst/>
              <a:uLnTx/>
              <a:uFillTx/>
              <a:latin typeface="Segoe UI"/>
              <a:cs typeface="Segoe UI"/>
            </a:endParaRPr>
          </a:p>
        </p:txBody>
      </p:sp>
      <p:sp>
        <p:nvSpPr>
          <p:cNvPr id="41" name="shield_3" title="Icon of a shield with an exclamation point inside">
            <a:extLst>
              <a:ext uri="{FF2B5EF4-FFF2-40B4-BE49-F238E27FC236}">
                <a16:creationId xmlns:a16="http://schemas.microsoft.com/office/drawing/2014/main" id="{4CDDFB03-42D1-4F1F-8362-590225AD3F05}"/>
              </a:ext>
            </a:extLst>
          </p:cNvPr>
          <p:cNvSpPr>
            <a:spLocks noChangeAspect="1" noEditPoints="1"/>
          </p:cNvSpPr>
          <p:nvPr/>
        </p:nvSpPr>
        <p:spPr bwMode="auto">
          <a:xfrm>
            <a:off x="2935171" y="4442855"/>
            <a:ext cx="358323" cy="363165"/>
          </a:xfrm>
          <a:custGeom>
            <a:avLst/>
            <a:gdLst>
              <a:gd name="T0" fmla="*/ 55 w 322"/>
              <a:gd name="T1" fmla="*/ 246 h 329"/>
              <a:gd name="T2" fmla="*/ 4 w 322"/>
              <a:gd name="T3" fmla="*/ 101 h 329"/>
              <a:gd name="T4" fmla="*/ 4 w 322"/>
              <a:gd name="T5" fmla="*/ 44 h 329"/>
              <a:gd name="T6" fmla="*/ 72 w 322"/>
              <a:gd name="T7" fmla="*/ 34 h 329"/>
              <a:gd name="T8" fmla="*/ 161 w 322"/>
              <a:gd name="T9" fmla="*/ 0 h 329"/>
              <a:gd name="T10" fmla="*/ 250 w 322"/>
              <a:gd name="T11" fmla="*/ 34 h 329"/>
              <a:gd name="T12" fmla="*/ 318 w 322"/>
              <a:gd name="T13" fmla="*/ 44 h 329"/>
              <a:gd name="T14" fmla="*/ 318 w 322"/>
              <a:gd name="T15" fmla="*/ 101 h 329"/>
              <a:gd name="T16" fmla="*/ 267 w 322"/>
              <a:gd name="T17" fmla="*/ 246 h 329"/>
              <a:gd name="T18" fmla="*/ 161 w 322"/>
              <a:gd name="T19" fmla="*/ 329 h 329"/>
              <a:gd name="T20" fmla="*/ 55 w 322"/>
              <a:gd name="T21" fmla="*/ 246 h 329"/>
              <a:gd name="T22" fmla="*/ 161 w 322"/>
              <a:gd name="T23" fmla="*/ 53 h 329"/>
              <a:gd name="T24" fmla="*/ 161 w 322"/>
              <a:gd name="T25" fmla="*/ 207 h 329"/>
              <a:gd name="T26" fmla="*/ 161 w 322"/>
              <a:gd name="T27" fmla="*/ 231 h 329"/>
              <a:gd name="T28" fmla="*/ 161 w 322"/>
              <a:gd name="T29" fmla="*/ 25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2" h="329">
                <a:moveTo>
                  <a:pt x="55" y="246"/>
                </a:moveTo>
                <a:cubicBezTo>
                  <a:pt x="0" y="179"/>
                  <a:pt x="4" y="101"/>
                  <a:pt x="4" y="101"/>
                </a:cubicBezTo>
                <a:cubicBezTo>
                  <a:pt x="4" y="44"/>
                  <a:pt x="4" y="44"/>
                  <a:pt x="4" y="44"/>
                </a:cubicBezTo>
                <a:cubicBezTo>
                  <a:pt x="4" y="44"/>
                  <a:pt x="38" y="45"/>
                  <a:pt x="72" y="34"/>
                </a:cubicBezTo>
                <a:cubicBezTo>
                  <a:pt x="107" y="22"/>
                  <a:pt x="124" y="0"/>
                  <a:pt x="161" y="0"/>
                </a:cubicBezTo>
                <a:cubicBezTo>
                  <a:pt x="198" y="0"/>
                  <a:pt x="215" y="22"/>
                  <a:pt x="250" y="34"/>
                </a:cubicBezTo>
                <a:cubicBezTo>
                  <a:pt x="284" y="45"/>
                  <a:pt x="318" y="44"/>
                  <a:pt x="318" y="44"/>
                </a:cubicBezTo>
                <a:cubicBezTo>
                  <a:pt x="318" y="101"/>
                  <a:pt x="318" y="101"/>
                  <a:pt x="318" y="101"/>
                </a:cubicBezTo>
                <a:cubicBezTo>
                  <a:pt x="318" y="101"/>
                  <a:pt x="322" y="179"/>
                  <a:pt x="267" y="246"/>
                </a:cubicBezTo>
                <a:cubicBezTo>
                  <a:pt x="234" y="286"/>
                  <a:pt x="161" y="329"/>
                  <a:pt x="161" y="329"/>
                </a:cubicBezTo>
                <a:cubicBezTo>
                  <a:pt x="161" y="329"/>
                  <a:pt x="88" y="286"/>
                  <a:pt x="55" y="246"/>
                </a:cubicBezTo>
                <a:close/>
                <a:moveTo>
                  <a:pt x="161" y="53"/>
                </a:moveTo>
                <a:cubicBezTo>
                  <a:pt x="161" y="207"/>
                  <a:pt x="161" y="207"/>
                  <a:pt x="161" y="207"/>
                </a:cubicBezTo>
                <a:moveTo>
                  <a:pt x="161" y="231"/>
                </a:moveTo>
                <a:cubicBezTo>
                  <a:pt x="161" y="251"/>
                  <a:pt x="161" y="251"/>
                  <a:pt x="161" y="251"/>
                </a:cubicBezTo>
              </a:path>
            </a:pathLst>
          </a:custGeom>
          <a:noFill/>
          <a:ln w="12700" cap="sq">
            <a:solidFill>
              <a:schemeClr val="accent3">
                <a:lumMod val="75000"/>
              </a:schemeClr>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i="0" u="none" strike="noStrike" kern="1200" cap="none" spc="0" normalizeH="0" baseline="0" noProof="0" dirty="0">
              <a:ln>
                <a:noFill/>
              </a:ln>
              <a:gradFill>
                <a:gsLst>
                  <a:gs pos="0">
                    <a:srgbClr val="505050"/>
                  </a:gs>
                  <a:gs pos="100000">
                    <a:srgbClr val="505050"/>
                  </a:gs>
                </a:gsLst>
              </a:gradFill>
              <a:effectLst/>
              <a:uLnTx/>
              <a:uFillTx/>
              <a:latin typeface="Segoe UI"/>
              <a:cs typeface="Segoe UI"/>
            </a:endParaRPr>
          </a:p>
        </p:txBody>
      </p:sp>
    </p:spTree>
    <p:custDataLst>
      <p:tags r:id="rId1"/>
    </p:custDataLst>
    <p:extLst>
      <p:ext uri="{BB962C8B-B14F-4D97-AF65-F5344CB8AC3E}">
        <p14:creationId xmlns:p14="http://schemas.microsoft.com/office/powerpoint/2010/main" val="62727219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94ED29D0-FDBD-42EB-8900-17467B589131}"/>
              </a:ext>
            </a:extLst>
          </p:cNvPr>
          <p:cNvSpPr/>
          <p:nvPr/>
        </p:nvSpPr>
        <p:spPr bwMode="auto">
          <a:xfrm>
            <a:off x="532765" y="4817197"/>
            <a:ext cx="287528" cy="6278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lang="fr-fr"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20" name="Rectangle 19">
            <a:extLst>
              <a:ext uri="{FF2B5EF4-FFF2-40B4-BE49-F238E27FC236}">
                <a16:creationId xmlns:a16="http://schemas.microsoft.com/office/drawing/2014/main" id="{AA81F14E-B7BF-4CBD-A486-EA75E2DE889B}"/>
              </a:ext>
            </a:extLst>
          </p:cNvPr>
          <p:cNvSpPr/>
          <p:nvPr/>
        </p:nvSpPr>
        <p:spPr bwMode="auto">
          <a:xfrm>
            <a:off x="6677152" y="3499572"/>
            <a:ext cx="287528" cy="6278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lang="fr-fr"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grpSp>
        <p:nvGrpSpPr>
          <p:cNvPr id="3" name="Group 2">
            <a:extLst>
              <a:ext uri="{FF2B5EF4-FFF2-40B4-BE49-F238E27FC236}">
                <a16:creationId xmlns:a16="http://schemas.microsoft.com/office/drawing/2014/main" id="{8F90951C-4AE1-422E-9346-6ADF37C4F83E}"/>
              </a:ext>
            </a:extLst>
          </p:cNvPr>
          <p:cNvGrpSpPr/>
          <p:nvPr/>
        </p:nvGrpSpPr>
        <p:grpSpPr>
          <a:xfrm>
            <a:off x="-3" y="0"/>
            <a:ext cx="12192004" cy="1255724"/>
            <a:chOff x="-3" y="0"/>
            <a:chExt cx="12192004" cy="1255724"/>
          </a:xfrm>
        </p:grpSpPr>
        <p:sp>
          <p:nvSpPr>
            <p:cNvPr id="9" name="Rectangle 8">
              <a:extLst>
                <a:ext uri="{FF2B5EF4-FFF2-40B4-BE49-F238E27FC236}">
                  <a16:creationId xmlns:a16="http://schemas.microsoft.com/office/drawing/2014/main" id="{CB0A57FB-DD4C-4EBA-8263-EFED75CEE93C}"/>
                </a:ext>
              </a:extLst>
            </p:cNvPr>
            <p:cNvSpPr/>
            <p:nvPr/>
          </p:nvSpPr>
          <p:spPr bwMode="auto">
            <a:xfrm flipH="1">
              <a:off x="-3" y="0"/>
              <a:ext cx="12192001" cy="11806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lang="fr-fr"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cxnSp>
          <p:nvCxnSpPr>
            <p:cNvPr id="11" name="Straight Connector 10">
              <a:extLst>
                <a:ext uri="{FF2B5EF4-FFF2-40B4-BE49-F238E27FC236}">
                  <a16:creationId xmlns:a16="http://schemas.microsoft.com/office/drawing/2014/main" id="{F31C7CFF-9BFC-4D90-9311-2FFD06620EE0}"/>
                </a:ext>
              </a:extLst>
            </p:cNvPr>
            <p:cNvCxnSpPr>
              <a:cxnSpLocks/>
            </p:cNvCxnSpPr>
            <p:nvPr/>
          </p:nvCxnSpPr>
          <p:spPr>
            <a:xfrm>
              <a:off x="0" y="1255724"/>
              <a:ext cx="12192001" cy="0"/>
            </a:xfrm>
            <a:prstGeom prst="line">
              <a:avLst/>
            </a:prstGeom>
            <a:ln>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73F0693B-FA6D-45DE-9A34-7919B2A20B30}"/>
              </a:ext>
            </a:extLst>
          </p:cNvPr>
          <p:cNvSpPr>
            <a:spLocks noGrp="1"/>
          </p:cNvSpPr>
          <p:nvPr>
            <p:ph type="title"/>
          </p:nvPr>
        </p:nvSpPr>
        <p:spPr>
          <a:xfrm>
            <a:off x="588263" y="381641"/>
            <a:ext cx="11018520" cy="492443"/>
          </a:xfrm>
        </p:spPr>
        <p:txBody>
          <a:bodyPr/>
          <a:lstStyle/>
          <a:p>
            <a:pPr algn="l" rtl="0"/>
            <a:r>
              <a:rPr lang="fr-fr" sz="3200" b="0" i="0" u="none" baseline="0">
                <a:solidFill>
                  <a:schemeClr val="bg1"/>
                </a:solidFill>
                <a:cs typeface="Segoe UI"/>
              </a:rPr>
              <a:t>SÉCURITÉ : PRÉSENTATION DE LA SOLUTION</a:t>
            </a:r>
          </a:p>
        </p:txBody>
      </p:sp>
      <p:sp>
        <p:nvSpPr>
          <p:cNvPr id="38" name="Rectangle 37">
            <a:extLst>
              <a:ext uri="{FF2B5EF4-FFF2-40B4-BE49-F238E27FC236}">
                <a16:creationId xmlns:a16="http://schemas.microsoft.com/office/drawing/2014/main" id="{AD73AA23-CEEC-4664-B36C-0D843D76B01A}"/>
              </a:ext>
            </a:extLst>
          </p:cNvPr>
          <p:cNvSpPr/>
          <p:nvPr/>
        </p:nvSpPr>
        <p:spPr bwMode="auto">
          <a:xfrm>
            <a:off x="0" y="1441568"/>
            <a:ext cx="6894513" cy="191509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600"/>
              </a:spcBef>
              <a:spcAft>
                <a:spcPts val="1200"/>
              </a:spcAft>
              <a:buClrTx/>
              <a:buSzTx/>
              <a:buFontTx/>
              <a:buNone/>
              <a:tabLst/>
              <a:defRPr/>
            </a:pPr>
            <a:endParaRPr kumimoji="0" lang="fr-fr" sz="1600" b="0" i="0" u="none" strike="noStrike" kern="1200" cap="none" spc="0" normalizeH="0" baseline="0" noProof="0" dirty="0">
              <a:ln>
                <a:noFill/>
              </a:ln>
              <a:solidFill>
                <a:srgbClr val="243A5E"/>
              </a:solidFill>
              <a:effectLst/>
              <a:uLnTx/>
              <a:uFillTx/>
              <a:latin typeface="Segoe UI Semibold"/>
              <a:ea typeface="+mn-ea"/>
              <a:cs typeface="+mn-cs"/>
            </a:endParaRPr>
          </a:p>
        </p:txBody>
      </p:sp>
      <p:sp>
        <p:nvSpPr>
          <p:cNvPr id="35" name="Rectangle 34">
            <a:extLst>
              <a:ext uri="{FF2B5EF4-FFF2-40B4-BE49-F238E27FC236}">
                <a16:creationId xmlns:a16="http://schemas.microsoft.com/office/drawing/2014/main" id="{1DDE9EE7-331B-4138-AD72-D5BBE27AE3DD}"/>
              </a:ext>
            </a:extLst>
          </p:cNvPr>
          <p:cNvSpPr/>
          <p:nvPr/>
        </p:nvSpPr>
        <p:spPr bwMode="auto">
          <a:xfrm>
            <a:off x="1082503" y="1592580"/>
            <a:ext cx="5379258" cy="1613066"/>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fr-fr" sz="1400" b="0" i="0" u="none" strike="noStrike" kern="1200" cap="none" spc="0" normalizeH="0" baseline="0" noProof="0" dirty="0">
              <a:ln>
                <a:noFill/>
              </a:ln>
              <a:solidFill>
                <a:srgbClr val="0078D4"/>
              </a:solidFill>
              <a:effectLst/>
              <a:uLnTx/>
              <a:uFillTx/>
              <a:latin typeface="Segoe UI"/>
              <a:ea typeface="+mn-ea"/>
              <a:cs typeface="+mn-cs"/>
            </a:endParaRPr>
          </a:p>
        </p:txBody>
      </p:sp>
      <p:sp>
        <p:nvSpPr>
          <p:cNvPr id="37" name="Rectangle 36">
            <a:extLst>
              <a:ext uri="{FF2B5EF4-FFF2-40B4-BE49-F238E27FC236}">
                <a16:creationId xmlns:a16="http://schemas.microsoft.com/office/drawing/2014/main" id="{78017629-7B6E-40F9-89DE-D976A7A3BC66}"/>
              </a:ext>
            </a:extLst>
          </p:cNvPr>
          <p:cNvSpPr/>
          <p:nvPr/>
        </p:nvSpPr>
        <p:spPr bwMode="auto">
          <a:xfrm>
            <a:off x="649751" y="1732280"/>
            <a:ext cx="6244762" cy="133366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1200"/>
              </a:spcAft>
              <a:buClrTx/>
              <a:buSzTx/>
              <a:buFontTx/>
              <a:buNone/>
              <a:tabLst/>
              <a:defRPr/>
            </a:pPr>
            <a:r>
              <a:rPr kumimoji="0" lang="fr-fr" sz="1600" b="0" i="0" u="none" strike="noStrike" kern="1200" cap="none" spc="0" normalizeH="0" baseline="0" dirty="0">
                <a:ln>
                  <a:noFill/>
                </a:ln>
                <a:solidFill>
                  <a:srgbClr val="243A5E"/>
                </a:solidFill>
                <a:effectLst/>
                <a:uLnTx/>
                <a:uFillTx/>
                <a:latin typeface="Segoe UI Semibold"/>
                <a:ea typeface="Calibri" panose="020F0502020204030204" pitchFamily="34" charset="0"/>
                <a:cs typeface="Times New Roman"/>
              </a:rPr>
              <a:t>Microsoft </a:t>
            </a:r>
            <a:r>
              <a:rPr kumimoji="0" lang="fr-fr" sz="1600" b="0" i="0" u="none" strike="noStrike" kern="1200" cap="none" spc="0" normalizeH="0" baseline="0" err="1">
                <a:ln>
                  <a:noFill/>
                </a:ln>
                <a:solidFill>
                  <a:srgbClr val="243A5E"/>
                </a:solidFill>
                <a:effectLst/>
                <a:uLnTx/>
                <a:uFillTx/>
                <a:latin typeface="Segoe UI Semibold"/>
                <a:ea typeface="Calibri" panose="020F0502020204030204" pitchFamily="34" charset="0"/>
                <a:cs typeface="Times New Roman"/>
              </a:rPr>
              <a:t>Threat</a:t>
            </a:r>
            <a:r>
              <a:rPr kumimoji="0" lang="fr-fr" sz="1600" b="0" i="0" u="none" strike="noStrike" kern="1200" cap="none" spc="0" normalizeH="0" baseline="0" dirty="0">
                <a:ln>
                  <a:noFill/>
                </a:ln>
                <a:solidFill>
                  <a:srgbClr val="243A5E"/>
                </a:solidFill>
                <a:effectLst/>
                <a:uLnTx/>
                <a:uFillTx/>
                <a:latin typeface="Segoe UI Semibold"/>
                <a:ea typeface="Calibri" panose="020F0502020204030204" pitchFamily="34" charset="0"/>
                <a:cs typeface="Times New Roman"/>
              </a:rPr>
              <a:t> Protection déploie une gamme complète </a:t>
            </a:r>
            <a:br>
              <a:rPr lang="fr-fr" sz="1600" b="0" i="0" u="none" strike="noStrike" kern="1200" cap="none" spc="0" normalizeH="0" baseline="0" dirty="0">
                <a:ln>
                  <a:noFill/>
                </a:ln>
                <a:effectLst/>
                <a:uLnTx/>
                <a:uFillTx/>
                <a:latin typeface="Segoe UI Semibold"/>
                <a:ea typeface="Calibri" panose="020F0502020204030204" pitchFamily="34" charset="0"/>
                <a:cs typeface="Times New Roman" panose="02020603050405020304" pitchFamily="18" charset="0"/>
              </a:rPr>
            </a:br>
            <a:r>
              <a:rPr kumimoji="0" lang="fr-fr" sz="1600" b="0" i="0" u="none" strike="noStrike" kern="1200" cap="none" spc="0" normalizeH="0" baseline="0" dirty="0">
                <a:ln>
                  <a:noFill/>
                </a:ln>
                <a:solidFill>
                  <a:srgbClr val="243A5E"/>
                </a:solidFill>
                <a:effectLst/>
                <a:uLnTx/>
                <a:uFillTx/>
                <a:latin typeface="Segoe UI Semibold"/>
                <a:ea typeface="Calibri" panose="020F0502020204030204" pitchFamily="34" charset="0"/>
                <a:cs typeface="Times New Roman"/>
              </a:rPr>
              <a:t>de technologies de sécurité intégrées pour les entreprises et </a:t>
            </a:r>
            <a:br>
              <a:rPr lang="fr-fr" sz="1600" b="0" i="0" u="none" strike="noStrike" kern="1200" cap="none" spc="0" normalizeH="0" baseline="0" dirty="0">
                <a:ln>
                  <a:noFill/>
                </a:ln>
                <a:effectLst/>
                <a:uLnTx/>
                <a:uFillTx/>
                <a:latin typeface="Segoe UI Semibold"/>
                <a:ea typeface="Calibri" panose="020F0502020204030204" pitchFamily="34" charset="0"/>
                <a:cs typeface="Times New Roman" panose="02020603050405020304" pitchFamily="18" charset="0"/>
              </a:rPr>
            </a:br>
            <a:r>
              <a:rPr kumimoji="0" lang="fr-fr" sz="1600" b="0" i="0" u="none" strike="noStrike" kern="1200" cap="none" spc="0" normalizeH="0" baseline="0" dirty="0">
                <a:ln>
                  <a:noFill/>
                </a:ln>
                <a:solidFill>
                  <a:srgbClr val="243A5E"/>
                </a:solidFill>
                <a:effectLst/>
                <a:uLnTx/>
                <a:uFillTx/>
                <a:latin typeface="Segoe UI Semibold"/>
                <a:ea typeface="Calibri" panose="020F0502020204030204" pitchFamily="34" charset="0"/>
                <a:cs typeface="Times New Roman"/>
              </a:rPr>
              <a:t>les SMB. Améliorez la sécurité à moindre coût en tirant part </a:t>
            </a:r>
            <a:br>
              <a:rPr lang="fr-fr" sz="1600" b="0" i="0" u="none" strike="noStrike" kern="1200" cap="none" spc="0" normalizeH="0" baseline="0" dirty="0">
                <a:ln>
                  <a:noFill/>
                </a:ln>
                <a:effectLst/>
                <a:uLnTx/>
                <a:uFillTx/>
                <a:latin typeface="Segoe UI Semibold"/>
                <a:ea typeface="Calibri" panose="020F0502020204030204" pitchFamily="34" charset="0"/>
                <a:cs typeface="Times New Roman" panose="02020603050405020304" pitchFamily="18" charset="0"/>
              </a:rPr>
            </a:br>
            <a:r>
              <a:rPr kumimoji="0" lang="fr-fr" sz="1600" b="0" i="0" u="none" strike="noStrike" kern="1200" cap="none" spc="0" normalizeH="0" baseline="0" dirty="0">
                <a:ln>
                  <a:noFill/>
                </a:ln>
                <a:solidFill>
                  <a:srgbClr val="243A5E"/>
                </a:solidFill>
                <a:effectLst/>
                <a:uLnTx/>
                <a:uFillTx/>
                <a:latin typeface="Segoe UI Semibold"/>
                <a:ea typeface="Calibri" panose="020F0502020204030204" pitchFamily="34" charset="0"/>
                <a:cs typeface="Times New Roman"/>
              </a:rPr>
              <a:t>de l</a:t>
            </a:r>
            <a:r>
              <a:rPr kumimoji="0" lang="fr-FR" sz="1600" b="0" i="0" u="none" strike="noStrike" kern="1200" cap="none" spc="0" normalizeH="0" baseline="0" dirty="0">
                <a:ln>
                  <a:noFill/>
                </a:ln>
                <a:solidFill>
                  <a:srgbClr val="243A5E"/>
                </a:solidFill>
                <a:effectLst/>
                <a:uLnTx/>
                <a:uFillTx/>
                <a:latin typeface="Segoe UI Semibold"/>
                <a:ea typeface="Calibri" panose="020F0502020204030204" pitchFamily="34" charset="0"/>
                <a:cs typeface="Times New Roman"/>
              </a:rPr>
              <a:t>’</a:t>
            </a:r>
            <a:r>
              <a:rPr kumimoji="0" lang="fr-fr" sz="1600" b="0" i="0" u="none" strike="noStrike" kern="1200" cap="none" spc="0" normalizeH="0" baseline="0" dirty="0">
                <a:ln>
                  <a:noFill/>
                </a:ln>
                <a:solidFill>
                  <a:srgbClr val="243A5E"/>
                </a:solidFill>
                <a:effectLst/>
                <a:uLnTx/>
                <a:uFillTx/>
                <a:latin typeface="Segoe UI Semibold"/>
                <a:ea typeface="Calibri" panose="020F0502020204030204" pitchFamily="34" charset="0"/>
                <a:cs typeface="Times New Roman"/>
              </a:rPr>
              <a:t>expertise et de la puissance des solutions Microsoft </a:t>
            </a:r>
            <a:br>
              <a:rPr lang="fr-fr" sz="1600" b="0" i="0" u="none" strike="noStrike" kern="1200" cap="none" spc="0" normalizeH="0" baseline="0" dirty="0">
                <a:ln>
                  <a:noFill/>
                </a:ln>
                <a:effectLst/>
                <a:uLnTx/>
                <a:uFillTx/>
                <a:latin typeface="Segoe UI Semibold"/>
                <a:ea typeface="Calibri" panose="020F0502020204030204" pitchFamily="34" charset="0"/>
                <a:cs typeface="Times New Roman" panose="02020603050405020304" pitchFamily="18" charset="0"/>
              </a:rPr>
            </a:br>
            <a:r>
              <a:rPr kumimoji="0" lang="fr-fr" sz="1600" b="0" i="0" u="none" strike="noStrike" kern="1200" cap="none" spc="0" normalizeH="0" baseline="0" err="1">
                <a:ln>
                  <a:noFill/>
                </a:ln>
                <a:solidFill>
                  <a:srgbClr val="243A5E"/>
                </a:solidFill>
                <a:effectLst/>
                <a:uLnTx/>
                <a:uFillTx/>
                <a:latin typeface="Segoe UI Semibold"/>
                <a:ea typeface="Calibri" panose="020F0502020204030204" pitchFamily="34" charset="0"/>
                <a:cs typeface="Times New Roman"/>
              </a:rPr>
              <a:t>Threat</a:t>
            </a:r>
            <a:r>
              <a:rPr kumimoji="0" lang="fr-fr" sz="1600" b="0" i="0" u="none" strike="noStrike" kern="1200" cap="none" spc="0" normalizeH="0" baseline="0" dirty="0">
                <a:ln>
                  <a:noFill/>
                </a:ln>
                <a:solidFill>
                  <a:srgbClr val="243A5E"/>
                </a:solidFill>
                <a:effectLst/>
                <a:uLnTx/>
                <a:uFillTx/>
                <a:latin typeface="Segoe UI Semibold"/>
                <a:ea typeface="Calibri" panose="020F0502020204030204" pitchFamily="34" charset="0"/>
                <a:cs typeface="Times New Roman"/>
              </a:rPr>
              <a:t> Protection, Azure Security Center et Azure Sentinel</a:t>
            </a:r>
            <a:endParaRPr lang="fr-fr" sz="1600" b="0" i="0" u="none" strike="noStrike" kern="1200" cap="none" spc="0" normalizeH="0" baseline="0" noProof="0">
              <a:ln>
                <a:noFill/>
              </a:ln>
              <a:solidFill>
                <a:srgbClr val="243A5E"/>
              </a:solidFill>
              <a:effectLst/>
              <a:uLnTx/>
              <a:uFillTx/>
              <a:latin typeface="Segoe UI Semibold"/>
              <a:cs typeface="Times New Roman"/>
            </a:endParaRPr>
          </a:p>
        </p:txBody>
      </p:sp>
      <p:sp>
        <p:nvSpPr>
          <p:cNvPr id="39" name="Rectangle 38">
            <a:extLst>
              <a:ext uri="{FF2B5EF4-FFF2-40B4-BE49-F238E27FC236}">
                <a16:creationId xmlns:a16="http://schemas.microsoft.com/office/drawing/2014/main" id="{90BEB58E-5D96-415F-B412-9AB54E406981}"/>
              </a:ext>
            </a:extLst>
          </p:cNvPr>
          <p:cNvSpPr/>
          <p:nvPr/>
        </p:nvSpPr>
        <p:spPr bwMode="auto">
          <a:xfrm>
            <a:off x="738122" y="1524000"/>
            <a:ext cx="6068018" cy="1750226"/>
          </a:xfrm>
          <a:prstGeom prst="rect">
            <a:avLst/>
          </a:prstGeom>
          <a:no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fr-fr" sz="1400" b="0" i="0" u="none" strike="noStrike" kern="1200" cap="none" spc="0" normalizeH="0" baseline="0" noProof="0" dirty="0">
              <a:ln>
                <a:noFill/>
              </a:ln>
              <a:solidFill>
                <a:srgbClr val="0078D4"/>
              </a:solidFill>
              <a:effectLst/>
              <a:uLnTx/>
              <a:uFillTx/>
              <a:latin typeface="Segoe UI"/>
              <a:ea typeface="+mn-ea"/>
              <a:cs typeface="+mn-cs"/>
            </a:endParaRPr>
          </a:p>
        </p:txBody>
      </p:sp>
      <p:sp>
        <p:nvSpPr>
          <p:cNvPr id="40" name="Rectangle 39">
            <a:extLst>
              <a:ext uri="{FF2B5EF4-FFF2-40B4-BE49-F238E27FC236}">
                <a16:creationId xmlns:a16="http://schemas.microsoft.com/office/drawing/2014/main" id="{718DD724-6DD0-4681-A95E-5BE8004678AC}"/>
              </a:ext>
            </a:extLst>
          </p:cNvPr>
          <p:cNvSpPr/>
          <p:nvPr/>
        </p:nvSpPr>
        <p:spPr bwMode="auto">
          <a:xfrm>
            <a:off x="588262" y="3434721"/>
            <a:ext cx="6306251" cy="2075215"/>
          </a:xfrm>
          <a:prstGeom prst="rect">
            <a:avLst/>
          </a:prstGeom>
          <a:solidFill>
            <a:schemeClr val="bg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600"/>
              </a:spcBef>
              <a:spcAft>
                <a:spcPts val="1200"/>
              </a:spcAft>
              <a:buClrTx/>
              <a:buSzTx/>
              <a:buFontTx/>
              <a:buNone/>
              <a:tabLst/>
              <a:defRPr/>
            </a:pPr>
            <a:endParaRPr lang="fr-fr" sz="1600" b="0" i="0" u="none" strike="noStrike" kern="1200" cap="none" spc="0" normalizeH="0" baseline="0" noProof="0" dirty="0">
              <a:ln>
                <a:noFill/>
              </a:ln>
              <a:solidFill>
                <a:srgbClr val="FFFFFF"/>
              </a:solidFill>
              <a:effectLst/>
              <a:uLnTx/>
              <a:uFillTx/>
              <a:latin typeface="Segoe UI Semibold"/>
              <a:ea typeface="Calibri" panose="020F0502020204030204" pitchFamily="34" charset="0"/>
              <a:cs typeface="Times New Roman" panose="02020603050405020304" pitchFamily="18" charset="0"/>
            </a:endParaRPr>
          </a:p>
        </p:txBody>
      </p:sp>
      <p:sp>
        <p:nvSpPr>
          <p:cNvPr id="43" name="Rectangle 42">
            <a:extLst>
              <a:ext uri="{FF2B5EF4-FFF2-40B4-BE49-F238E27FC236}">
                <a16:creationId xmlns:a16="http://schemas.microsoft.com/office/drawing/2014/main" id="{92D30FBB-BF07-4491-B9A7-37C80B06046B}"/>
              </a:ext>
            </a:extLst>
          </p:cNvPr>
          <p:cNvSpPr/>
          <p:nvPr/>
        </p:nvSpPr>
        <p:spPr bwMode="auto">
          <a:xfrm>
            <a:off x="584709" y="5588000"/>
            <a:ext cx="11022583" cy="97182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46304" rIns="91440" bIns="146304"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dirty="0">
                <a:ln>
                  <a:noFill/>
                </a:ln>
                <a:solidFill>
                  <a:srgbClr val="FFFFFF"/>
                </a:solidFill>
                <a:effectLst/>
                <a:uLnTx/>
                <a:uFillTx/>
                <a:latin typeface="Segoe Pro Semibold"/>
              </a:rPr>
              <a:t>Cas </a:t>
            </a:r>
            <a:br>
              <a:rPr lang="fr-fr" sz="1400" b="0" i="0" u="none" strike="noStrike" kern="1200" cap="none" spc="0" normalizeH="0" baseline="0" dirty="0">
                <a:ln>
                  <a:noFill/>
                </a:ln>
                <a:effectLst/>
                <a:uLnTx/>
                <a:uFillTx/>
                <a:latin typeface="Segoe Pro Semibold" panose="020B0502040504020203" pitchFamily="34" charset="0"/>
              </a:rPr>
            </a:br>
            <a:r>
              <a:rPr kumimoji="0" lang="fr-fr" sz="1400" b="0" i="0" u="none" strike="noStrike" kern="1200" cap="none" spc="0" normalizeH="0" baseline="0" dirty="0">
                <a:ln>
                  <a:noFill/>
                </a:ln>
                <a:solidFill>
                  <a:srgbClr val="FFFFFF"/>
                </a:solidFill>
                <a:effectLst/>
                <a:uLnTx/>
                <a:uFillTx/>
                <a:latin typeface="Segoe Pro Semibold"/>
              </a:rPr>
              <a:t>d</a:t>
            </a:r>
            <a:r>
              <a:rPr kumimoji="0" lang="fr-FR" sz="1400" b="0" i="0" u="none" strike="noStrike" kern="1200" cap="none" spc="0" normalizeH="0" baseline="0" dirty="0">
                <a:ln>
                  <a:noFill/>
                </a:ln>
                <a:solidFill>
                  <a:srgbClr val="FFFFFF"/>
                </a:solidFill>
                <a:effectLst/>
                <a:uLnTx/>
                <a:uFillTx/>
                <a:latin typeface="Segoe Pro Semibold"/>
              </a:rPr>
              <a:t>’</a:t>
            </a:r>
            <a:r>
              <a:rPr kumimoji="0" lang="fr-fr" sz="1400" b="0" i="0" u="none" strike="noStrike" kern="1200" cap="none" spc="0" normalizeH="0" baseline="0" dirty="0">
                <a:ln>
                  <a:noFill/>
                </a:ln>
                <a:solidFill>
                  <a:srgbClr val="FFFFFF"/>
                </a:solidFill>
                <a:effectLst/>
                <a:uLnTx/>
                <a:uFillTx/>
                <a:latin typeface="Segoe Pro Semibold"/>
              </a:rPr>
              <a:t>utilisation </a:t>
            </a:r>
            <a:br>
              <a:rPr lang="fr-fr" sz="1400" b="0" i="0" u="none" strike="noStrike" kern="1200" cap="none" spc="0" normalizeH="0" baseline="0" dirty="0">
                <a:ln>
                  <a:noFill/>
                </a:ln>
                <a:effectLst/>
                <a:uLnTx/>
                <a:uFillTx/>
                <a:latin typeface="Segoe Pro Semibold" panose="020B0502040504020203" pitchFamily="34" charset="0"/>
              </a:rPr>
            </a:br>
            <a:r>
              <a:rPr kumimoji="0" lang="fr-fr" sz="1400" b="0" i="0" u="none" strike="noStrike" kern="1200" cap="none" spc="0" normalizeH="0" baseline="0" dirty="0">
                <a:ln>
                  <a:noFill/>
                </a:ln>
                <a:solidFill>
                  <a:srgbClr val="FFFFFF"/>
                </a:solidFill>
                <a:effectLst/>
                <a:uLnTx/>
                <a:uFillTx/>
                <a:latin typeface="Segoe Pro Semibold"/>
              </a:rPr>
              <a:t>principaux</a:t>
            </a:r>
            <a:endParaRPr lang="fr-fr" sz="1400" b="0" i="0" u="none" strike="noStrike" kern="1200" cap="none" spc="0" normalizeH="0" baseline="0" dirty="0">
              <a:ln>
                <a:noFill/>
              </a:ln>
              <a:solidFill>
                <a:srgbClr val="FFFFFF"/>
              </a:solidFill>
              <a:effectLst/>
              <a:uLnTx/>
              <a:uFillTx/>
              <a:latin typeface="Segoe Pro Semibold"/>
            </a:endParaRPr>
          </a:p>
        </p:txBody>
      </p:sp>
      <p:sp>
        <p:nvSpPr>
          <p:cNvPr id="44" name="Rectangle 43">
            <a:extLst>
              <a:ext uri="{FF2B5EF4-FFF2-40B4-BE49-F238E27FC236}">
                <a16:creationId xmlns:a16="http://schemas.microsoft.com/office/drawing/2014/main" id="{9E1D76A8-424E-4E2B-8C8D-149E20104E14}"/>
              </a:ext>
            </a:extLst>
          </p:cNvPr>
          <p:cNvSpPr/>
          <p:nvPr/>
        </p:nvSpPr>
        <p:spPr>
          <a:xfrm>
            <a:off x="702920" y="3608419"/>
            <a:ext cx="2525301" cy="1800493"/>
          </a:xfrm>
          <a:prstGeom prst="rect">
            <a:avLst/>
          </a:prstGeom>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r-fr" sz="1400" b="1" i="0" u="none" strike="noStrike" kern="1200" cap="none" spc="0" normalizeH="0" baseline="0" dirty="0">
                <a:ln>
                  <a:noFill/>
                </a:ln>
                <a:solidFill>
                  <a:srgbClr val="243A5E"/>
                </a:solidFill>
                <a:effectLst/>
                <a:uLnTx/>
                <a:uFillTx/>
                <a:latin typeface="Segoe UI"/>
                <a:ea typeface="Calibri" panose="020F0502020204030204" pitchFamily="34" charset="0"/>
                <a:cs typeface="Times New Roman"/>
              </a:rPr>
              <a:t>Microsoft </a:t>
            </a:r>
            <a:r>
              <a:rPr kumimoji="0" lang="fr-fr" sz="1400" b="1" i="0" u="none" strike="noStrike" kern="1200" cap="none" spc="0" normalizeH="0" baseline="0" err="1">
                <a:ln>
                  <a:noFill/>
                </a:ln>
                <a:solidFill>
                  <a:srgbClr val="243A5E"/>
                </a:solidFill>
                <a:effectLst/>
                <a:uLnTx/>
                <a:uFillTx/>
                <a:latin typeface="Segoe UI"/>
                <a:ea typeface="Calibri" panose="020F0502020204030204" pitchFamily="34" charset="0"/>
                <a:cs typeface="Times New Roman"/>
              </a:rPr>
              <a:t>Threat</a:t>
            </a:r>
            <a:r>
              <a:rPr kumimoji="0" lang="fr-fr" sz="1400" b="1" i="0" u="none" strike="noStrike" kern="1200" cap="none" spc="0" normalizeH="0" baseline="0" dirty="0">
                <a:ln>
                  <a:noFill/>
                </a:ln>
                <a:solidFill>
                  <a:srgbClr val="243A5E"/>
                </a:solidFill>
                <a:effectLst/>
                <a:uLnTx/>
                <a:uFillTx/>
                <a:latin typeface="Segoe UI"/>
                <a:ea typeface="Calibri" panose="020F0502020204030204" pitchFamily="34" charset="0"/>
                <a:cs typeface="Times New Roman"/>
              </a:rPr>
              <a:t> Protection (MTP)</a:t>
            </a:r>
            <a:endParaRPr lang="fr-fr" sz="1400" b="0" i="0" u="none" strike="noStrike" kern="1200" cap="none" spc="0" normalizeH="0" baseline="0" noProof="0">
              <a:ln>
                <a:noFill/>
              </a:ln>
              <a:solidFill>
                <a:srgbClr val="243A5E"/>
              </a:solidFill>
              <a:effectLst/>
              <a:uLnTx/>
              <a:uFillTx/>
              <a:latin typeface="Segoe UI"/>
              <a:ea typeface="Calibri" panose="020F0502020204030204" pitchFamily="34" charset="0"/>
              <a:cs typeface="Times New Roman"/>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La suite de défense de l</a:t>
            </a:r>
            <a:r>
              <a:rPr kumimoji="0" lang="fr-FR" sz="12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a:t>
            </a:r>
            <a:r>
              <a:rPr kumimoji="0" lang="fr-fr" sz="12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entreprise</a:t>
            </a:r>
            <a:endParaRPr lang="fr-fr" sz="12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endParaRPr>
          </a:p>
          <a:p>
            <a:pPr marL="171450" indent="-171450">
              <a:buFont typeface="Arial" panose="020B0604020202020204" pitchFamily="34" charset="0"/>
              <a:buChar char="•"/>
              <a:defRPr/>
            </a:pPr>
            <a:r>
              <a:rPr kumimoji="0" lang="fr-fr" sz="12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Traite 6,5 trillions de signaux chaque jour</a:t>
            </a:r>
            <a:r>
              <a:rPr lang="fr-fr" sz="1200" dirty="0">
                <a:solidFill>
                  <a:srgbClr val="000000"/>
                </a:solidFill>
                <a:latin typeface="Segoe UI"/>
                <a:ea typeface="Calibri" panose="020F0502020204030204" pitchFamily="34" charset="0"/>
                <a:cs typeface="Times New Roman"/>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Protection M365 optimale</a:t>
            </a:r>
            <a:r>
              <a:rPr lang="fr-fr" sz="1200" dirty="0">
                <a:solidFill>
                  <a:srgbClr val="000000"/>
                </a:solidFill>
                <a:latin typeface="Segoe UI"/>
                <a:ea typeface="Calibri" panose="020F0502020204030204" pitchFamily="34" charset="0"/>
                <a:cs typeface="Times New Roman"/>
              </a:rPr>
              <a:t> </a:t>
            </a:r>
            <a:endParaRPr lang="fr-fr" sz="12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Collecte les données, identifie les menaces, examine à l</a:t>
            </a:r>
            <a:r>
              <a:rPr kumimoji="0" lang="fr-FR" sz="12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a:t>
            </a:r>
            <a:r>
              <a:rPr kumimoji="0" lang="fr-fr" sz="12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aide de l</a:t>
            </a:r>
            <a:r>
              <a:rPr kumimoji="0" lang="fr-FR" sz="12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a:t>
            </a:r>
            <a:r>
              <a:rPr kumimoji="0" lang="fr-fr" sz="12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AI et répond </a:t>
            </a:r>
            <a:r>
              <a:rPr lang="fr-fr" sz="1200" b="0" i="0" u="none" baseline="0" dirty="0">
                <a:solidFill>
                  <a:srgbClr val="000000"/>
                </a:solidFill>
                <a:latin typeface="Segoe UI"/>
                <a:ea typeface="Calibri" panose="020F0502020204030204" pitchFamily="34" charset="0"/>
                <a:cs typeface="Times New Roman"/>
              </a:rPr>
              <a:t>rapidement</a:t>
            </a:r>
            <a:endParaRPr lang="fr-fr"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Times New Roman"/>
            </a:endParaRPr>
          </a:p>
        </p:txBody>
      </p:sp>
      <p:sp>
        <p:nvSpPr>
          <p:cNvPr id="45" name="Text Placeholder 26">
            <a:extLst>
              <a:ext uri="{FF2B5EF4-FFF2-40B4-BE49-F238E27FC236}">
                <a16:creationId xmlns:a16="http://schemas.microsoft.com/office/drawing/2014/main" id="{FB14F9C3-8999-45F7-B910-5340728F1C39}"/>
              </a:ext>
            </a:extLst>
          </p:cNvPr>
          <p:cNvSpPr txBox="1">
            <a:spLocks/>
          </p:cNvSpPr>
          <p:nvPr/>
        </p:nvSpPr>
        <p:spPr>
          <a:xfrm>
            <a:off x="3436588" y="3918330"/>
            <a:ext cx="3322319" cy="1107996"/>
          </a:xfrm>
          <a:prstGeom prst="rect">
            <a:avLst/>
          </a:prstGeom>
        </p:spPr>
        <p:txBody>
          <a:bodyPr lIns="0" tIns="0" rIns="0" bIns="0" anchor="t">
            <a:noAutofit/>
          </a:bodyPr>
          <a:lstStyle>
            <a:lvl1pPr marL="0" indent="0" algn="l" defTabSz="777240" rtl="0" eaLnBrk="1" latinLnBrk="0" hangingPunct="1">
              <a:lnSpc>
                <a:spcPct val="120000"/>
              </a:lnSpc>
              <a:spcBef>
                <a:spcPts val="850"/>
              </a:spcBef>
              <a:buFont typeface="Arial" panose="020B0604020202020204" pitchFamily="34" charset="0"/>
              <a:buNone/>
              <a:defRPr sz="800" b="1" i="0" kern="1200">
                <a:solidFill>
                  <a:schemeClr val="bg1"/>
                </a:solidFill>
                <a:latin typeface="Montserrat ExtraLight" pitchFamily="2" charset="77"/>
                <a:ea typeface="+mn-ea"/>
                <a:cs typeface="+mn-cs"/>
              </a:defRPr>
            </a:lvl1pPr>
            <a:lvl2pPr marL="582930" indent="-194310" algn="l" defTabSz="777240" rtl="0" eaLnBrk="1" latinLnBrk="0" hangingPunct="1">
              <a:lnSpc>
                <a:spcPct val="120000"/>
              </a:lnSpc>
              <a:spcBef>
                <a:spcPts val="425"/>
              </a:spcBef>
              <a:buFont typeface="Arial" panose="020B0604020202020204" pitchFamily="34" charset="0"/>
              <a:buChar char="•"/>
              <a:defRPr sz="1200" b="0" i="0" kern="1200">
                <a:solidFill>
                  <a:schemeClr val="tx2"/>
                </a:solidFill>
                <a:latin typeface="Montserrat ExtraLight" pitchFamily="2" charset="77"/>
                <a:ea typeface="+mn-ea"/>
                <a:cs typeface="+mn-cs"/>
              </a:defRPr>
            </a:lvl2pPr>
            <a:lvl3pPr marL="971550" indent="-194310" algn="l" defTabSz="777240" rtl="0" eaLnBrk="1" latinLnBrk="0" hangingPunct="1">
              <a:lnSpc>
                <a:spcPct val="120000"/>
              </a:lnSpc>
              <a:spcBef>
                <a:spcPts val="425"/>
              </a:spcBef>
              <a:buFont typeface="Arial" panose="020B0604020202020204" pitchFamily="34" charset="0"/>
              <a:buChar char="•"/>
              <a:defRPr sz="1200" b="0" i="0" kern="1200">
                <a:solidFill>
                  <a:schemeClr val="tx2"/>
                </a:solidFill>
                <a:latin typeface="Montserrat ExtraLight" pitchFamily="2" charset="77"/>
                <a:ea typeface="+mn-ea"/>
                <a:cs typeface="+mn-cs"/>
              </a:defRPr>
            </a:lvl3pPr>
            <a:lvl4pPr marL="1360170" indent="-194310" algn="l" defTabSz="777240" rtl="0" eaLnBrk="1" latinLnBrk="0" hangingPunct="1">
              <a:lnSpc>
                <a:spcPct val="120000"/>
              </a:lnSpc>
              <a:spcBef>
                <a:spcPts val="425"/>
              </a:spcBef>
              <a:buFont typeface="Arial" panose="020B0604020202020204" pitchFamily="34" charset="0"/>
              <a:buChar char="•"/>
              <a:defRPr sz="1200" b="0" i="0" kern="1200">
                <a:solidFill>
                  <a:schemeClr val="tx2"/>
                </a:solidFill>
                <a:latin typeface="Montserrat ExtraLight" pitchFamily="2" charset="77"/>
                <a:ea typeface="+mn-ea"/>
                <a:cs typeface="+mn-cs"/>
              </a:defRPr>
            </a:lvl4pPr>
            <a:lvl5pPr marL="1748790" indent="-194310" algn="l" defTabSz="777240" rtl="0" eaLnBrk="1" latinLnBrk="0" hangingPunct="1">
              <a:lnSpc>
                <a:spcPct val="120000"/>
              </a:lnSpc>
              <a:spcBef>
                <a:spcPts val="425"/>
              </a:spcBef>
              <a:buFont typeface="Arial" panose="020B0604020202020204" pitchFamily="34" charset="0"/>
              <a:buChar char="•"/>
              <a:defRPr sz="1200" b="0" i="0" kern="1200">
                <a:solidFill>
                  <a:schemeClr val="tx2"/>
                </a:solidFill>
                <a:latin typeface="Montserrat ExtraLight" pitchFamily="2" charset="77"/>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marR="0" lvl="0" indent="0" algn="l" defTabSz="777240" rtl="0" eaLnBrk="1" fontAlgn="auto" latinLnBrk="0" hangingPunct="1">
              <a:lnSpc>
                <a:spcPct val="100000"/>
              </a:lnSpc>
              <a:spcBef>
                <a:spcPts val="850"/>
              </a:spcBef>
              <a:spcAft>
                <a:spcPts val="0"/>
              </a:spcAft>
              <a:buClrTx/>
              <a:buSzTx/>
              <a:buFont typeface="Arial" panose="020B0604020202020204" pitchFamily="34" charset="0"/>
              <a:buNone/>
              <a:tabLst/>
              <a:defRPr/>
            </a:pPr>
            <a:r>
              <a:rPr kumimoji="0" lang="fr-fr" sz="1200" b="1" i="0" u="none" strike="noStrike" kern="1200" cap="none" spc="0" normalizeH="0" baseline="0" dirty="0">
                <a:ln>
                  <a:noFill/>
                </a:ln>
                <a:solidFill>
                  <a:srgbClr val="000000"/>
                </a:solidFill>
                <a:effectLst/>
                <a:uLnTx/>
                <a:uFillTx/>
                <a:latin typeface="Segoe UI"/>
                <a:ea typeface="+mn-ea"/>
                <a:cs typeface="Segoe UI"/>
              </a:rPr>
              <a:t>Microsoft </a:t>
            </a:r>
            <a:r>
              <a:rPr kumimoji="0" lang="fr-fr" sz="1200" b="1" i="0" u="none" strike="noStrike" kern="1200" cap="none" spc="0" normalizeH="0" baseline="0" err="1">
                <a:ln>
                  <a:noFill/>
                </a:ln>
                <a:solidFill>
                  <a:srgbClr val="000000"/>
                </a:solidFill>
                <a:effectLst/>
                <a:uLnTx/>
                <a:uFillTx/>
                <a:latin typeface="Segoe UI"/>
                <a:ea typeface="+mn-ea"/>
                <a:cs typeface="Segoe UI"/>
              </a:rPr>
              <a:t>Threat</a:t>
            </a:r>
            <a:r>
              <a:rPr kumimoji="0" lang="fr-fr" sz="1200" b="1" i="0" u="none" strike="noStrike" kern="1200" cap="none" spc="0" normalizeH="0" baseline="0" dirty="0">
                <a:ln>
                  <a:noFill/>
                </a:ln>
                <a:solidFill>
                  <a:srgbClr val="000000"/>
                </a:solidFill>
                <a:effectLst/>
                <a:uLnTx/>
                <a:uFillTx/>
                <a:latin typeface="Segoe UI"/>
                <a:ea typeface="+mn-ea"/>
                <a:cs typeface="Segoe UI"/>
              </a:rPr>
              <a:t> Protection </a:t>
            </a:r>
            <a:r>
              <a:rPr kumimoji="0" lang="fr-fr" sz="1200" b="0" i="0" u="none" strike="noStrike" kern="1200" cap="none" spc="0" normalizeH="0" baseline="0" dirty="0">
                <a:ln>
                  <a:noFill/>
                </a:ln>
                <a:solidFill>
                  <a:srgbClr val="000000"/>
                </a:solidFill>
                <a:effectLst/>
                <a:uLnTx/>
                <a:uFillTx/>
                <a:latin typeface="Segoe UI"/>
                <a:ea typeface="+mn-ea"/>
                <a:cs typeface="Segoe UI"/>
              </a:rPr>
              <a:t>est une suite </a:t>
            </a:r>
            <a:br>
              <a:rPr kumimoji="0" lang="fr-fr" sz="1200" b="0" i="0" u="none" strike="noStrike" kern="1200" cap="none" spc="0" normalizeH="0" baseline="0" dirty="0">
                <a:ln>
                  <a:noFill/>
                </a:ln>
                <a:solidFill>
                  <a:srgbClr val="000000"/>
                </a:solidFill>
                <a:effectLst/>
                <a:uLnTx/>
                <a:uFillTx/>
                <a:latin typeface="Segoe UI"/>
                <a:ea typeface="+mn-ea"/>
                <a:cs typeface="Segoe UI"/>
              </a:rPr>
            </a:br>
            <a:r>
              <a:rPr kumimoji="0" lang="fr-fr" sz="1200" b="0" i="0" u="none" strike="noStrike" kern="1200" cap="none" spc="0" normalizeH="0" baseline="0" dirty="0">
                <a:ln>
                  <a:noFill/>
                </a:ln>
                <a:solidFill>
                  <a:srgbClr val="000000"/>
                </a:solidFill>
                <a:effectLst/>
                <a:uLnTx/>
                <a:uFillTx/>
                <a:latin typeface="Segoe UI"/>
                <a:ea typeface="+mn-ea"/>
                <a:cs typeface="Segoe UI"/>
              </a:rPr>
              <a:t>de défense d</a:t>
            </a:r>
            <a:r>
              <a:rPr kumimoji="0" lang="fr-FR" sz="1200" b="0" i="0" u="none" strike="noStrike" kern="1200" cap="none" spc="0" normalizeH="0" baseline="0" dirty="0">
                <a:ln>
                  <a:noFill/>
                </a:ln>
                <a:solidFill>
                  <a:srgbClr val="000000"/>
                </a:solidFill>
                <a:effectLst/>
                <a:uLnTx/>
                <a:uFillTx/>
                <a:latin typeface="Segoe UI"/>
                <a:ea typeface="+mn-ea"/>
                <a:cs typeface="Segoe UI"/>
              </a:rPr>
              <a:t>’</a:t>
            </a:r>
            <a:r>
              <a:rPr kumimoji="0" lang="fr-fr" sz="1200" b="0" i="0" u="none" strike="noStrike" kern="1200" cap="none" spc="0" normalizeH="0" baseline="0" dirty="0">
                <a:ln>
                  <a:noFill/>
                </a:ln>
                <a:solidFill>
                  <a:srgbClr val="000000"/>
                </a:solidFill>
                <a:effectLst/>
                <a:uLnTx/>
                <a:uFillTx/>
                <a:latin typeface="Segoe UI"/>
                <a:ea typeface="+mn-ea"/>
                <a:cs typeface="Segoe UI"/>
              </a:rPr>
              <a:t>entreprise unifiée avant et après violation qui coordonne de façon native la détection, la prévention, l</a:t>
            </a:r>
            <a:r>
              <a:rPr kumimoji="0" lang="fr-FR" sz="1200" b="0" i="0" u="none" strike="noStrike" kern="1200" cap="none" spc="0" normalizeH="0" baseline="0" dirty="0">
                <a:ln>
                  <a:noFill/>
                </a:ln>
                <a:solidFill>
                  <a:srgbClr val="000000"/>
                </a:solidFill>
                <a:effectLst/>
                <a:uLnTx/>
                <a:uFillTx/>
                <a:latin typeface="Segoe UI"/>
                <a:ea typeface="+mn-ea"/>
                <a:cs typeface="Segoe UI"/>
              </a:rPr>
              <a:t>’</a:t>
            </a:r>
            <a:r>
              <a:rPr kumimoji="0" lang="fr-fr" sz="1200" b="0" i="0" u="none" strike="noStrike" kern="1200" cap="none" spc="0" normalizeH="0" baseline="0" dirty="0">
                <a:ln>
                  <a:noFill/>
                </a:ln>
                <a:solidFill>
                  <a:srgbClr val="000000"/>
                </a:solidFill>
                <a:effectLst/>
                <a:uLnTx/>
                <a:uFillTx/>
                <a:latin typeface="Segoe UI"/>
                <a:ea typeface="+mn-ea"/>
                <a:cs typeface="Segoe UI"/>
              </a:rPr>
              <a:t>examen et la réponse </a:t>
            </a:r>
            <a:br>
              <a:rPr kumimoji="0" lang="fr-fr" sz="1200" b="0" i="0" u="none" strike="noStrike" kern="1200" cap="none" spc="0" normalizeH="0" baseline="0" dirty="0">
                <a:ln>
                  <a:noFill/>
                </a:ln>
                <a:solidFill>
                  <a:srgbClr val="000000"/>
                </a:solidFill>
                <a:effectLst/>
                <a:uLnTx/>
                <a:uFillTx/>
                <a:latin typeface="Segoe UI"/>
                <a:ea typeface="+mn-ea"/>
                <a:cs typeface="Segoe UI"/>
              </a:rPr>
            </a:br>
            <a:r>
              <a:rPr kumimoji="0" lang="fr-fr" sz="1200" b="0" i="0" u="none" strike="noStrike" kern="1200" cap="none" spc="0" normalizeH="0" baseline="0" dirty="0">
                <a:ln>
                  <a:noFill/>
                </a:ln>
                <a:solidFill>
                  <a:srgbClr val="000000"/>
                </a:solidFill>
                <a:effectLst/>
                <a:uLnTx/>
                <a:uFillTx/>
                <a:latin typeface="Segoe UI"/>
                <a:ea typeface="+mn-ea"/>
                <a:cs typeface="Segoe UI"/>
              </a:rPr>
              <a:t>à travers les terminaux, les identités, les e-mails et les applications afin de fournir une protection intégrée contre les attaques sophistiquées.</a:t>
            </a:r>
            <a:endParaRPr lang="fr-fr" sz="1200" b="1" i="0" u="none" strike="noStrike" kern="1200" cap="none" spc="0" normalizeH="0" baseline="0" noProof="0">
              <a:ln>
                <a:noFill/>
              </a:ln>
              <a:solidFill>
                <a:srgbClr val="000000"/>
              </a:solidFill>
              <a:effectLst/>
              <a:uLnTx/>
              <a:uFillTx/>
              <a:latin typeface="Segoe UI"/>
              <a:cs typeface="Segoe UI"/>
            </a:endParaRPr>
          </a:p>
        </p:txBody>
      </p:sp>
      <p:cxnSp>
        <p:nvCxnSpPr>
          <p:cNvPr id="19" name="Straight Connector 18">
            <a:extLst>
              <a:ext uri="{FF2B5EF4-FFF2-40B4-BE49-F238E27FC236}">
                <a16:creationId xmlns:a16="http://schemas.microsoft.com/office/drawing/2014/main" id="{686358C0-712D-4EB0-8300-D9ABD807E7DD}"/>
              </a:ext>
            </a:extLst>
          </p:cNvPr>
          <p:cNvCxnSpPr>
            <a:cxnSpLocks/>
          </p:cNvCxnSpPr>
          <p:nvPr/>
        </p:nvCxnSpPr>
        <p:spPr>
          <a:xfrm>
            <a:off x="3342878" y="3434721"/>
            <a:ext cx="0" cy="2075215"/>
          </a:xfrm>
          <a:prstGeom prst="line">
            <a:avLst/>
          </a:prstGeom>
          <a:noFill/>
          <a:ln w="6350">
            <a:solidFill>
              <a:schemeClr val="tx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54" name="Rectangle 53">
            <a:extLst>
              <a:ext uri="{FF2B5EF4-FFF2-40B4-BE49-F238E27FC236}">
                <a16:creationId xmlns:a16="http://schemas.microsoft.com/office/drawing/2014/main" id="{0045DF41-9916-4199-971B-35AB1E54D395}"/>
              </a:ext>
            </a:extLst>
          </p:cNvPr>
          <p:cNvSpPr/>
          <p:nvPr/>
        </p:nvSpPr>
        <p:spPr bwMode="auto">
          <a:xfrm>
            <a:off x="7185024" y="1524000"/>
            <a:ext cx="594360" cy="594360"/>
          </a:xfrm>
          <a:prstGeom prst="rect">
            <a:avLst/>
          </a:prstGeom>
          <a:solidFill>
            <a:schemeClr val="bg1"/>
          </a:solidFill>
          <a:ln w="6350">
            <a:solidFill>
              <a:schemeClr val="bg1">
                <a:lumMod val="75000"/>
              </a:schemeClr>
            </a:solidFill>
            <a:headEnd type="none" w="med" len="med"/>
            <a:tailEnd type="none" w="med" len="med"/>
          </a:ln>
          <a:effectLst>
            <a:outerShdw dist="50800" dir="2700000" algn="tl" rotWithShape="0">
              <a:schemeClr val="bg1">
                <a:lumMod val="9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lang="fr-fr"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56" name="Rectangle 55">
            <a:extLst>
              <a:ext uri="{FF2B5EF4-FFF2-40B4-BE49-F238E27FC236}">
                <a16:creationId xmlns:a16="http://schemas.microsoft.com/office/drawing/2014/main" id="{0776DDB9-9B1C-40CD-BD64-4713EFFC153A}"/>
              </a:ext>
            </a:extLst>
          </p:cNvPr>
          <p:cNvSpPr/>
          <p:nvPr/>
        </p:nvSpPr>
        <p:spPr>
          <a:xfrm>
            <a:off x="7970519" y="1682681"/>
            <a:ext cx="3473255" cy="276999"/>
          </a:xfrm>
          <a:prstGeom prst="rect">
            <a:avLst/>
          </a:prstGeom>
        </p:spPr>
        <p:txBody>
          <a:bodyPr wrap="square" lIns="0" tIns="0" rIns="0" bIns="0" anchor="t">
            <a:spAutoFit/>
          </a:bodyPr>
          <a:lstStyle/>
          <a:p>
            <a:pPr>
              <a:spcBef>
                <a:spcPts val="600"/>
              </a:spcBef>
              <a:spcAft>
                <a:spcPts val="600"/>
              </a:spcAft>
              <a:defRPr/>
            </a:pPr>
            <a:r>
              <a:rPr kumimoji="0" lang="fr-fr" sz="1800" b="1" i="0" u="none" strike="noStrike" kern="1200" cap="none" spc="0" normalizeH="0" baseline="0">
                <a:ln>
                  <a:noFill/>
                </a:ln>
                <a:solidFill>
                  <a:srgbClr val="243A5E"/>
                </a:solidFill>
                <a:effectLst/>
                <a:uLnTx/>
                <a:uFillTx/>
                <a:latin typeface="Segoe UI"/>
                <a:ea typeface="Calibri" panose="020F0502020204030204" pitchFamily="34" charset="0"/>
                <a:cs typeface="Times New Roman"/>
              </a:rPr>
              <a:t>Azure Sentinel</a:t>
            </a:r>
            <a:r>
              <a:rPr lang="fr-fr" b="1">
                <a:solidFill>
                  <a:srgbClr val="243A5E"/>
                </a:solidFill>
                <a:latin typeface="Segoe UI"/>
                <a:ea typeface="Calibri" panose="020F0502020204030204" pitchFamily="34" charset="0"/>
                <a:cs typeface="Times New Roman"/>
              </a:rPr>
              <a:t> </a:t>
            </a:r>
            <a:endParaRPr lang="fr-fr" sz="1800" b="1" i="0" u="none" strike="noStrike" kern="1200" cap="none" spc="0" normalizeH="0" baseline="0">
              <a:ln>
                <a:noFill/>
              </a:ln>
              <a:solidFill>
                <a:srgbClr val="243A5E"/>
              </a:solidFill>
              <a:effectLst/>
              <a:uLnTx/>
              <a:uFillTx/>
              <a:latin typeface="Segoe UI"/>
              <a:ea typeface="Calibri" panose="020F0502020204030204" pitchFamily="34" charset="0"/>
              <a:cs typeface="Times New Roman" panose="02020603050405020304" pitchFamily="18" charset="0"/>
            </a:endParaRPr>
          </a:p>
        </p:txBody>
      </p:sp>
      <p:sp>
        <p:nvSpPr>
          <p:cNvPr id="58" name="Rectangle 57">
            <a:extLst>
              <a:ext uri="{FF2B5EF4-FFF2-40B4-BE49-F238E27FC236}">
                <a16:creationId xmlns:a16="http://schemas.microsoft.com/office/drawing/2014/main" id="{B720729E-A9E0-45A9-85CF-98292F0E76F3}"/>
              </a:ext>
            </a:extLst>
          </p:cNvPr>
          <p:cNvSpPr/>
          <p:nvPr/>
        </p:nvSpPr>
        <p:spPr>
          <a:xfrm>
            <a:off x="7185024" y="2218489"/>
            <a:ext cx="5006976" cy="1061829"/>
          </a:xfrm>
          <a:prstGeom prst="rect">
            <a:avLst/>
          </a:prstGeom>
        </p:spPr>
        <p:txBody>
          <a:bodyPr wrap="square" lIns="0" tIns="0" rIns="0" bIns="0" anchor="t">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r-fr" sz="115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Une vue globale sur toute l</a:t>
            </a:r>
            <a:r>
              <a:rPr kumimoji="0" lang="fr-FR" sz="115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a:t>
            </a:r>
            <a:r>
              <a:rPr kumimoji="0" lang="fr-fr" sz="115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entreprise mettant en pratique le cloud et l</a:t>
            </a:r>
            <a:r>
              <a:rPr kumimoji="0" lang="fr-FR" sz="115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a:t>
            </a:r>
            <a:r>
              <a:rPr kumimoji="0" lang="fr-fr" sz="115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intelligence à grande échelle issus des dizaines d</a:t>
            </a:r>
            <a:r>
              <a:rPr kumimoji="0" lang="fr-FR" sz="115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a:t>
            </a:r>
            <a:r>
              <a:rPr kumimoji="0" lang="fr-fr" sz="115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années d</a:t>
            </a:r>
            <a:r>
              <a:rPr kumimoji="0" lang="fr-FR" sz="115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a:t>
            </a:r>
            <a:r>
              <a:rPr kumimoji="0" lang="fr-fr" sz="115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expérience </a:t>
            </a:r>
            <a:br>
              <a:rPr lang="fr-fr" sz="1150" b="0" i="0" u="none" strike="noStrike" kern="1200" cap="none" spc="0" normalizeH="0" baseline="0" dirty="0">
                <a:ln>
                  <a:noFill/>
                </a:ln>
                <a:effectLst/>
                <a:uLnTx/>
                <a:uFillTx/>
                <a:latin typeface="Segoe UI"/>
                <a:ea typeface="Calibri" panose="020F0502020204030204" pitchFamily="34" charset="0"/>
                <a:cs typeface="Times New Roman" panose="02020603050405020304" pitchFamily="18" charset="0"/>
              </a:rPr>
            </a:br>
            <a:r>
              <a:rPr kumimoji="0" lang="fr-fr" sz="115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de Microsoft en matière de sécurité. L</a:t>
            </a:r>
            <a:r>
              <a:rPr kumimoji="0" lang="fr-FR" sz="115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a:t>
            </a:r>
            <a:r>
              <a:rPr kumimoji="0" lang="fr-fr" sz="115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AI accélère la détection et la réaction aux menaces et les rend plus intelligentes. Élimine la configuration et la maintenance de l</a:t>
            </a:r>
            <a:r>
              <a:rPr kumimoji="0" lang="fr-FR" sz="115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a:t>
            </a:r>
            <a:r>
              <a:rPr kumimoji="0" lang="fr-fr" sz="115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infrastructure de sécurité, et évolue pour répondre aux besoins en matière de sécurité, tout en réduisant les coûts d</a:t>
            </a:r>
            <a:r>
              <a:rPr kumimoji="0" lang="fr-FR" sz="115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a:t>
            </a:r>
            <a:r>
              <a:rPr kumimoji="0" lang="fr-fr" sz="115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IT.</a:t>
            </a:r>
            <a:endParaRPr lang="fr-fr" sz="115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endParaRPr>
          </a:p>
        </p:txBody>
      </p:sp>
      <p:sp>
        <p:nvSpPr>
          <p:cNvPr id="59" name="Rectangle 58">
            <a:extLst>
              <a:ext uri="{FF2B5EF4-FFF2-40B4-BE49-F238E27FC236}">
                <a16:creationId xmlns:a16="http://schemas.microsoft.com/office/drawing/2014/main" id="{3CC0EBBD-14B0-43BE-B412-BEEF59F5F4FA}"/>
              </a:ext>
            </a:extLst>
          </p:cNvPr>
          <p:cNvSpPr/>
          <p:nvPr/>
        </p:nvSpPr>
        <p:spPr bwMode="auto">
          <a:xfrm>
            <a:off x="7185024" y="3550920"/>
            <a:ext cx="594360" cy="594360"/>
          </a:xfrm>
          <a:prstGeom prst="rect">
            <a:avLst/>
          </a:prstGeom>
          <a:solidFill>
            <a:schemeClr val="bg1"/>
          </a:solidFill>
          <a:ln w="6350">
            <a:solidFill>
              <a:schemeClr val="bg1">
                <a:lumMod val="75000"/>
              </a:schemeClr>
            </a:solidFill>
            <a:headEnd type="none" w="med" len="med"/>
            <a:tailEnd type="none" w="med" len="med"/>
          </a:ln>
          <a:effectLst>
            <a:outerShdw dist="50800" dir="2700000" algn="tl" rotWithShape="0">
              <a:schemeClr val="bg1">
                <a:lumMod val="9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lang="fr-fr"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60" name="Rectangle 59">
            <a:extLst>
              <a:ext uri="{FF2B5EF4-FFF2-40B4-BE49-F238E27FC236}">
                <a16:creationId xmlns:a16="http://schemas.microsoft.com/office/drawing/2014/main" id="{C6C7244F-72C0-46D4-A0F3-04ED0D4E7E53}"/>
              </a:ext>
            </a:extLst>
          </p:cNvPr>
          <p:cNvSpPr/>
          <p:nvPr/>
        </p:nvSpPr>
        <p:spPr>
          <a:xfrm>
            <a:off x="7970519" y="3709601"/>
            <a:ext cx="3473255" cy="276999"/>
          </a:xfrm>
          <a:prstGeom prst="rect">
            <a:avLst/>
          </a:prstGeom>
        </p:spPr>
        <p:txBody>
          <a:bodyPr wrap="square" lIns="0" tIns="0" rIns="0" bIns="0" anchor="t">
            <a:spAutoFit/>
          </a:bodyPr>
          <a:lstStyle/>
          <a:p>
            <a:pPr>
              <a:spcBef>
                <a:spcPts val="600"/>
              </a:spcBef>
              <a:spcAft>
                <a:spcPts val="600"/>
              </a:spcAft>
              <a:defRPr/>
            </a:pPr>
            <a:r>
              <a:rPr kumimoji="0" lang="fr-fr" sz="1800" b="1" i="0" u="none" strike="noStrike" kern="1200" cap="none" spc="0" normalizeH="0" baseline="0">
                <a:ln>
                  <a:noFill/>
                </a:ln>
                <a:solidFill>
                  <a:srgbClr val="243A5E"/>
                </a:solidFill>
                <a:effectLst/>
                <a:uLnTx/>
                <a:uFillTx/>
                <a:latin typeface="Segoe UI"/>
                <a:ea typeface="Calibri" panose="020F0502020204030204" pitchFamily="34" charset="0"/>
                <a:cs typeface="Times New Roman"/>
              </a:rPr>
              <a:t>Azure Security Center</a:t>
            </a:r>
            <a:r>
              <a:rPr lang="fr-fr" b="1">
                <a:solidFill>
                  <a:srgbClr val="243A5E"/>
                </a:solidFill>
                <a:latin typeface="Segoe UI"/>
                <a:ea typeface="Calibri" panose="020F0502020204030204" pitchFamily="34" charset="0"/>
                <a:cs typeface="Times New Roman"/>
              </a:rPr>
              <a:t> </a:t>
            </a:r>
            <a:endParaRPr lang="fr-fr" sz="1800" b="1" i="0" u="none" strike="noStrike" kern="1200" cap="none" spc="0" normalizeH="0" baseline="0">
              <a:ln>
                <a:noFill/>
              </a:ln>
              <a:solidFill>
                <a:srgbClr val="243A5E"/>
              </a:solidFill>
              <a:effectLst/>
              <a:uLnTx/>
              <a:uFillTx/>
              <a:latin typeface="Segoe UI"/>
              <a:ea typeface="Calibri" panose="020F0502020204030204" pitchFamily="34" charset="0"/>
              <a:cs typeface="Times New Roman" panose="02020603050405020304" pitchFamily="18" charset="0"/>
            </a:endParaRPr>
          </a:p>
        </p:txBody>
      </p:sp>
      <p:sp>
        <p:nvSpPr>
          <p:cNvPr id="61" name="Rectangle 60">
            <a:extLst>
              <a:ext uri="{FF2B5EF4-FFF2-40B4-BE49-F238E27FC236}">
                <a16:creationId xmlns:a16="http://schemas.microsoft.com/office/drawing/2014/main" id="{8B90C1F4-CD20-461B-8F46-7F097D39D198}"/>
              </a:ext>
            </a:extLst>
          </p:cNvPr>
          <p:cNvSpPr/>
          <p:nvPr/>
        </p:nvSpPr>
        <p:spPr>
          <a:xfrm>
            <a:off x="7185024" y="4293034"/>
            <a:ext cx="4474211" cy="738664"/>
          </a:xfrm>
          <a:prstGeom prst="rect">
            <a:avLst/>
          </a:prstGeom>
        </p:spPr>
        <p:txBody>
          <a:bodyPr wrap="square" lIns="0" tIns="0" rIns="0" bIns="0" anchor="t">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fr-fr" sz="1200" b="0" i="0" u="none" baseline="0" dirty="0">
                <a:solidFill>
                  <a:srgbClr val="000000"/>
                </a:solidFill>
                <a:latin typeface="Segoe UI"/>
                <a:ea typeface="Calibri" panose="020F0502020204030204" pitchFamily="34" charset="0"/>
                <a:cs typeface="Times New Roman"/>
              </a:rPr>
              <a:t>Le tableau de bord orienté</a:t>
            </a:r>
            <a:r>
              <a:rPr kumimoji="0" lang="fr-fr" sz="12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 client est natif à Azure. Il permet au client de contrôler la sécurité de ses données. Les commentaires précis à la nanoseconde fournissent une évaluation continue permettant d</a:t>
            </a:r>
            <a:r>
              <a:rPr kumimoji="0" lang="fr-FR" sz="12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a:t>
            </a:r>
            <a:r>
              <a:rPr kumimoji="0" lang="fr-fr" sz="12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rPr>
              <a:t>évaluer les niveaux de menace des visiteurs.</a:t>
            </a:r>
            <a:endParaRPr lang="fr-fr" sz="1200" b="0" i="0" u="none" strike="noStrike" kern="1200" cap="none" spc="0" normalizeH="0" baseline="0" dirty="0">
              <a:ln>
                <a:noFill/>
              </a:ln>
              <a:solidFill>
                <a:srgbClr val="000000"/>
              </a:solidFill>
              <a:effectLst/>
              <a:uLnTx/>
              <a:uFillTx/>
              <a:latin typeface="Segoe UI"/>
              <a:ea typeface="Calibri" panose="020F0502020204030204" pitchFamily="34" charset="0"/>
              <a:cs typeface="Times New Roman"/>
            </a:endParaRPr>
          </a:p>
        </p:txBody>
      </p:sp>
      <p:sp>
        <p:nvSpPr>
          <p:cNvPr id="62" name="Rectangle 61">
            <a:extLst>
              <a:ext uri="{FF2B5EF4-FFF2-40B4-BE49-F238E27FC236}">
                <a16:creationId xmlns:a16="http://schemas.microsoft.com/office/drawing/2014/main" id="{474EED0B-B0E3-438D-8C22-E0961BA43340}"/>
              </a:ext>
            </a:extLst>
          </p:cNvPr>
          <p:cNvSpPr/>
          <p:nvPr/>
        </p:nvSpPr>
        <p:spPr bwMode="auto">
          <a:xfrm>
            <a:off x="1894204" y="5821680"/>
            <a:ext cx="510540" cy="510540"/>
          </a:xfrm>
          <a:prstGeom prst="rect">
            <a:avLst/>
          </a:prstGeom>
          <a:solidFill>
            <a:schemeClr val="tx2"/>
          </a:solidFill>
          <a:ln w="6350">
            <a:solidFill>
              <a:schemeClr val="tx2">
                <a:lumMod val="75000"/>
              </a:schemeClr>
            </a:solidFill>
            <a:headEnd type="none" w="med" len="med"/>
            <a:tailEnd type="none" w="med" len="med"/>
          </a:ln>
          <a:effectLst>
            <a:outerShdw dist="50800" dir="2700000" algn="tl" rotWithShape="0">
              <a:schemeClr val="tx2">
                <a:lumMod val="7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lang="fr-fr"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63" name="Text Placeholder 26">
            <a:extLst>
              <a:ext uri="{FF2B5EF4-FFF2-40B4-BE49-F238E27FC236}">
                <a16:creationId xmlns:a16="http://schemas.microsoft.com/office/drawing/2014/main" id="{E4A6E0E5-00AF-4EE3-B882-0AC94059C59F}"/>
              </a:ext>
            </a:extLst>
          </p:cNvPr>
          <p:cNvSpPr txBox="1">
            <a:spLocks/>
          </p:cNvSpPr>
          <p:nvPr/>
        </p:nvSpPr>
        <p:spPr>
          <a:xfrm>
            <a:off x="2585688" y="5727662"/>
            <a:ext cx="2573615" cy="692497"/>
          </a:xfrm>
          <a:prstGeom prst="rect">
            <a:avLst/>
          </a:prstGeom>
        </p:spPr>
        <p:txBody>
          <a:bodyPr wrap="square" lIns="0" tIns="0" rIns="0" bIns="0" anchor="ctr">
            <a:spAutoFit/>
          </a:bodyPr>
          <a:lstStyle>
            <a:lvl1pPr marL="0" indent="0" algn="l" defTabSz="777240" rtl="0" eaLnBrk="1" latinLnBrk="0" hangingPunct="1">
              <a:lnSpc>
                <a:spcPct val="120000"/>
              </a:lnSpc>
              <a:spcBef>
                <a:spcPts val="850"/>
              </a:spcBef>
              <a:buFont typeface="Arial" panose="020B0604020202020204" pitchFamily="34" charset="0"/>
              <a:buNone/>
              <a:defRPr sz="800" b="1" i="0" kern="1200">
                <a:solidFill>
                  <a:schemeClr val="bg1"/>
                </a:solidFill>
                <a:latin typeface="Montserrat ExtraLight" pitchFamily="2" charset="77"/>
                <a:ea typeface="+mn-ea"/>
                <a:cs typeface="+mn-cs"/>
              </a:defRPr>
            </a:lvl1pPr>
            <a:lvl2pPr marL="582930" indent="-194310" algn="l" defTabSz="777240" rtl="0" eaLnBrk="1" latinLnBrk="0" hangingPunct="1">
              <a:lnSpc>
                <a:spcPct val="120000"/>
              </a:lnSpc>
              <a:spcBef>
                <a:spcPts val="425"/>
              </a:spcBef>
              <a:buFont typeface="Arial" panose="020B0604020202020204" pitchFamily="34" charset="0"/>
              <a:buChar char="•"/>
              <a:defRPr sz="1200" b="0" i="0" kern="1200">
                <a:solidFill>
                  <a:schemeClr val="tx2"/>
                </a:solidFill>
                <a:latin typeface="Montserrat ExtraLight" pitchFamily="2" charset="77"/>
                <a:ea typeface="+mn-ea"/>
                <a:cs typeface="+mn-cs"/>
              </a:defRPr>
            </a:lvl2pPr>
            <a:lvl3pPr marL="971550" indent="-194310" algn="l" defTabSz="777240" rtl="0" eaLnBrk="1" latinLnBrk="0" hangingPunct="1">
              <a:lnSpc>
                <a:spcPct val="120000"/>
              </a:lnSpc>
              <a:spcBef>
                <a:spcPts val="425"/>
              </a:spcBef>
              <a:buFont typeface="Arial" panose="020B0604020202020204" pitchFamily="34" charset="0"/>
              <a:buChar char="•"/>
              <a:defRPr sz="1200" b="0" i="0" kern="1200">
                <a:solidFill>
                  <a:schemeClr val="tx2"/>
                </a:solidFill>
                <a:latin typeface="Montserrat ExtraLight" pitchFamily="2" charset="77"/>
                <a:ea typeface="+mn-ea"/>
                <a:cs typeface="+mn-cs"/>
              </a:defRPr>
            </a:lvl3pPr>
            <a:lvl4pPr marL="1360170" indent="-194310" algn="l" defTabSz="777240" rtl="0" eaLnBrk="1" latinLnBrk="0" hangingPunct="1">
              <a:lnSpc>
                <a:spcPct val="120000"/>
              </a:lnSpc>
              <a:spcBef>
                <a:spcPts val="425"/>
              </a:spcBef>
              <a:buFont typeface="Arial" panose="020B0604020202020204" pitchFamily="34" charset="0"/>
              <a:buChar char="•"/>
              <a:defRPr sz="1200" b="0" i="0" kern="1200">
                <a:solidFill>
                  <a:schemeClr val="tx2"/>
                </a:solidFill>
                <a:latin typeface="Montserrat ExtraLight" pitchFamily="2" charset="77"/>
                <a:ea typeface="+mn-ea"/>
                <a:cs typeface="+mn-cs"/>
              </a:defRPr>
            </a:lvl4pPr>
            <a:lvl5pPr marL="1748790" indent="-194310" algn="l" defTabSz="777240" rtl="0" eaLnBrk="1" latinLnBrk="0" hangingPunct="1">
              <a:lnSpc>
                <a:spcPct val="120000"/>
              </a:lnSpc>
              <a:spcBef>
                <a:spcPts val="425"/>
              </a:spcBef>
              <a:buFont typeface="Arial" panose="020B0604020202020204" pitchFamily="34" charset="0"/>
              <a:buChar char="•"/>
              <a:defRPr sz="1200" b="0" i="0" kern="1200">
                <a:solidFill>
                  <a:schemeClr val="tx2"/>
                </a:solidFill>
                <a:latin typeface="Montserrat ExtraLight" pitchFamily="2" charset="77"/>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dirty="0">
                <a:ln>
                  <a:noFill/>
                </a:ln>
                <a:solidFill>
                  <a:srgbClr val="FFFFFF"/>
                </a:solidFill>
                <a:effectLst/>
                <a:uLnTx/>
                <a:uFillTx/>
                <a:latin typeface="Segoe UI Semibold"/>
                <a:ea typeface="+mn-ea"/>
                <a:cs typeface="Segoe UI"/>
              </a:rPr>
              <a:t>Améliorer les opérations de sécurité</a:t>
            </a:r>
            <a:endParaRPr lang="fr-fr" sz="1200" b="0" i="0" u="none" strike="noStrike" kern="1200" cap="none" spc="0" normalizeH="0" baseline="0" dirty="0">
              <a:ln>
                <a:noFill/>
              </a:ln>
              <a:solidFill>
                <a:srgbClr val="FFFFFF"/>
              </a:solidFill>
              <a:effectLst/>
              <a:uLnTx/>
              <a:uFillTx/>
              <a:latin typeface="Segoe UI Semibold"/>
              <a:cs typeface="Segoe UI"/>
            </a:endParaRP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100" b="0" i="0" u="none" strike="noStrike" kern="1200" cap="none" spc="0" normalizeH="0" baseline="0" dirty="0">
                <a:ln>
                  <a:noFill/>
                </a:ln>
                <a:solidFill>
                  <a:srgbClr val="FFFFFF"/>
                </a:solidFill>
                <a:effectLst/>
                <a:uLnTx/>
                <a:uFillTx/>
                <a:latin typeface="Segoe UI"/>
                <a:ea typeface="+mn-ea"/>
                <a:cs typeface="Segoe UI"/>
              </a:rPr>
              <a:t>Garantir une sécurité constante basée sur le cloud, une meilleure visibilité et des frais généraux réduits</a:t>
            </a:r>
          </a:p>
        </p:txBody>
      </p:sp>
      <p:sp>
        <p:nvSpPr>
          <p:cNvPr id="64" name="Rectangle 63">
            <a:extLst>
              <a:ext uri="{FF2B5EF4-FFF2-40B4-BE49-F238E27FC236}">
                <a16:creationId xmlns:a16="http://schemas.microsoft.com/office/drawing/2014/main" id="{2EB71647-9ECA-45A0-9B7F-F8456EC8A533}"/>
              </a:ext>
            </a:extLst>
          </p:cNvPr>
          <p:cNvSpPr/>
          <p:nvPr/>
        </p:nvSpPr>
        <p:spPr bwMode="auto">
          <a:xfrm>
            <a:off x="5219434" y="5821679"/>
            <a:ext cx="510540" cy="510540"/>
          </a:xfrm>
          <a:prstGeom prst="rect">
            <a:avLst/>
          </a:prstGeom>
          <a:solidFill>
            <a:schemeClr val="tx2"/>
          </a:solidFill>
          <a:ln w="6350">
            <a:solidFill>
              <a:schemeClr val="tx2">
                <a:lumMod val="75000"/>
              </a:schemeClr>
            </a:solidFill>
            <a:headEnd type="none" w="med" len="med"/>
            <a:tailEnd type="none" w="med" len="med"/>
          </a:ln>
          <a:effectLst>
            <a:outerShdw dist="50800" dir="2700000" algn="tl" rotWithShape="0">
              <a:schemeClr val="tx2">
                <a:lumMod val="7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lang="fr-fr"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65" name="Text Placeholder 26">
            <a:extLst>
              <a:ext uri="{FF2B5EF4-FFF2-40B4-BE49-F238E27FC236}">
                <a16:creationId xmlns:a16="http://schemas.microsoft.com/office/drawing/2014/main" id="{87C2CB3D-B936-49FE-912F-480C0C2D291F}"/>
              </a:ext>
            </a:extLst>
          </p:cNvPr>
          <p:cNvSpPr txBox="1">
            <a:spLocks/>
          </p:cNvSpPr>
          <p:nvPr/>
        </p:nvSpPr>
        <p:spPr>
          <a:xfrm>
            <a:off x="5910918" y="5643023"/>
            <a:ext cx="2575591" cy="861774"/>
          </a:xfrm>
          <a:prstGeom prst="rect">
            <a:avLst/>
          </a:prstGeom>
        </p:spPr>
        <p:txBody>
          <a:bodyPr wrap="square" lIns="0" tIns="0" rIns="0" bIns="0" anchor="ctr">
            <a:spAutoFit/>
          </a:bodyPr>
          <a:lstStyle>
            <a:lvl1pPr marL="0" indent="0" algn="l" defTabSz="777240" rtl="0" eaLnBrk="1" latinLnBrk="0" hangingPunct="1">
              <a:lnSpc>
                <a:spcPct val="120000"/>
              </a:lnSpc>
              <a:spcBef>
                <a:spcPts val="850"/>
              </a:spcBef>
              <a:buFont typeface="Arial" panose="020B0604020202020204" pitchFamily="34" charset="0"/>
              <a:buNone/>
              <a:defRPr sz="800" b="1" i="0" kern="1200">
                <a:solidFill>
                  <a:schemeClr val="bg1"/>
                </a:solidFill>
                <a:latin typeface="Montserrat ExtraLight" pitchFamily="2" charset="77"/>
                <a:ea typeface="+mn-ea"/>
                <a:cs typeface="+mn-cs"/>
              </a:defRPr>
            </a:lvl1pPr>
            <a:lvl2pPr marL="582930" indent="-194310" algn="l" defTabSz="777240" rtl="0" eaLnBrk="1" latinLnBrk="0" hangingPunct="1">
              <a:lnSpc>
                <a:spcPct val="120000"/>
              </a:lnSpc>
              <a:spcBef>
                <a:spcPts val="425"/>
              </a:spcBef>
              <a:buFont typeface="Arial" panose="020B0604020202020204" pitchFamily="34" charset="0"/>
              <a:buChar char="•"/>
              <a:defRPr sz="1200" b="0" i="0" kern="1200">
                <a:solidFill>
                  <a:schemeClr val="tx2"/>
                </a:solidFill>
                <a:latin typeface="Montserrat ExtraLight" pitchFamily="2" charset="77"/>
                <a:ea typeface="+mn-ea"/>
                <a:cs typeface="+mn-cs"/>
              </a:defRPr>
            </a:lvl2pPr>
            <a:lvl3pPr marL="971550" indent="-194310" algn="l" defTabSz="777240" rtl="0" eaLnBrk="1" latinLnBrk="0" hangingPunct="1">
              <a:lnSpc>
                <a:spcPct val="120000"/>
              </a:lnSpc>
              <a:spcBef>
                <a:spcPts val="425"/>
              </a:spcBef>
              <a:buFont typeface="Arial" panose="020B0604020202020204" pitchFamily="34" charset="0"/>
              <a:buChar char="•"/>
              <a:defRPr sz="1200" b="0" i="0" kern="1200">
                <a:solidFill>
                  <a:schemeClr val="tx2"/>
                </a:solidFill>
                <a:latin typeface="Montserrat ExtraLight" pitchFamily="2" charset="77"/>
                <a:ea typeface="+mn-ea"/>
                <a:cs typeface="+mn-cs"/>
              </a:defRPr>
            </a:lvl3pPr>
            <a:lvl4pPr marL="1360170" indent="-194310" algn="l" defTabSz="777240" rtl="0" eaLnBrk="1" latinLnBrk="0" hangingPunct="1">
              <a:lnSpc>
                <a:spcPct val="120000"/>
              </a:lnSpc>
              <a:spcBef>
                <a:spcPts val="425"/>
              </a:spcBef>
              <a:buFont typeface="Arial" panose="020B0604020202020204" pitchFamily="34" charset="0"/>
              <a:buChar char="•"/>
              <a:defRPr sz="1200" b="0" i="0" kern="1200">
                <a:solidFill>
                  <a:schemeClr val="tx2"/>
                </a:solidFill>
                <a:latin typeface="Montserrat ExtraLight" pitchFamily="2" charset="77"/>
                <a:ea typeface="+mn-ea"/>
                <a:cs typeface="+mn-cs"/>
              </a:defRPr>
            </a:lvl4pPr>
            <a:lvl5pPr marL="1748790" indent="-194310" algn="l" defTabSz="777240" rtl="0" eaLnBrk="1" latinLnBrk="0" hangingPunct="1">
              <a:lnSpc>
                <a:spcPct val="120000"/>
              </a:lnSpc>
              <a:spcBef>
                <a:spcPts val="425"/>
              </a:spcBef>
              <a:buFont typeface="Arial" panose="020B0604020202020204" pitchFamily="34" charset="0"/>
              <a:buChar char="•"/>
              <a:defRPr sz="1200" b="0" i="0" kern="1200">
                <a:solidFill>
                  <a:schemeClr val="tx2"/>
                </a:solidFill>
                <a:latin typeface="Montserrat ExtraLight" pitchFamily="2" charset="77"/>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marR="0" lvl="0" indent="0" algn="l" defTabSz="77724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fr-fr" sz="1200" b="0" i="0" u="none" strike="noStrike" kern="1200" cap="none" spc="0" normalizeH="0" baseline="0" dirty="0">
                <a:ln>
                  <a:noFill/>
                </a:ln>
                <a:solidFill>
                  <a:srgbClr val="FFFFFF"/>
                </a:solidFill>
                <a:effectLst/>
                <a:uLnTx/>
                <a:uFillTx/>
                <a:latin typeface="Segoe UI Semibold"/>
                <a:ea typeface="+mn-ea"/>
                <a:cs typeface="Segoe UI"/>
              </a:rPr>
              <a:t>Moderniser l</a:t>
            </a:r>
            <a:r>
              <a:rPr kumimoji="0" lang="fr-FR" sz="1200" b="0" i="0" u="none" strike="noStrike" kern="1200" cap="none" spc="0" normalizeH="0" baseline="0" dirty="0">
                <a:ln>
                  <a:noFill/>
                </a:ln>
                <a:solidFill>
                  <a:srgbClr val="FFFFFF"/>
                </a:solidFill>
                <a:effectLst/>
                <a:uLnTx/>
                <a:uFillTx/>
                <a:latin typeface="Segoe UI Semibold"/>
                <a:ea typeface="+mn-ea"/>
                <a:cs typeface="Segoe UI"/>
              </a:rPr>
              <a:t>’</a:t>
            </a:r>
            <a:r>
              <a:rPr kumimoji="0" lang="fr-fr" sz="1200" b="0" i="0" u="none" strike="noStrike" kern="1200" cap="none" spc="0" normalizeH="0" baseline="0" dirty="0">
                <a:ln>
                  <a:noFill/>
                </a:ln>
                <a:solidFill>
                  <a:srgbClr val="FFFFFF"/>
                </a:solidFill>
                <a:effectLst/>
                <a:uLnTx/>
                <a:uFillTx/>
                <a:latin typeface="Segoe UI Semibold"/>
                <a:ea typeface="+mn-ea"/>
                <a:cs typeface="Segoe UI"/>
              </a:rPr>
              <a:t>architecture de sécurité</a:t>
            </a:r>
            <a:endParaRPr lang="fr-fr" sz="1200" b="0" i="0" u="none" strike="noStrike" kern="1200" cap="none" spc="0" normalizeH="0" baseline="0" dirty="0">
              <a:ln>
                <a:noFill/>
              </a:ln>
              <a:solidFill>
                <a:srgbClr val="FFFFFF"/>
              </a:solidFill>
              <a:effectLst/>
              <a:uLnTx/>
              <a:uFillTx/>
              <a:latin typeface="Segoe UI Semibold"/>
              <a:cs typeface="Segoe UI"/>
            </a:endParaRP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100" b="0" i="0" u="none" strike="noStrike" kern="1200" cap="none" spc="0" normalizeH="0" baseline="0" dirty="0">
                <a:ln>
                  <a:noFill/>
                </a:ln>
                <a:solidFill>
                  <a:srgbClr val="FFFFFF"/>
                </a:solidFill>
                <a:effectLst/>
                <a:uLnTx/>
                <a:uFillTx/>
                <a:latin typeface="Segoe UI"/>
                <a:ea typeface="+mn-ea"/>
                <a:cs typeface="Segoe UI"/>
              </a:rPr>
              <a:t>Utiliser des solutions complètes et proactives en matière de sécurité contribuant à protéger votre </a:t>
            </a:r>
            <a:br>
              <a:rPr kumimoji="0" lang="fr-fr" sz="1100" b="0" i="0" u="none" strike="noStrike" kern="1200" cap="none" spc="0" normalizeH="0" baseline="0" dirty="0">
                <a:ln>
                  <a:noFill/>
                </a:ln>
                <a:solidFill>
                  <a:srgbClr val="FFFFFF"/>
                </a:solidFill>
                <a:effectLst/>
                <a:uLnTx/>
                <a:uFillTx/>
                <a:latin typeface="Segoe UI"/>
                <a:ea typeface="+mn-ea"/>
                <a:cs typeface="Segoe UI"/>
              </a:rPr>
            </a:br>
            <a:r>
              <a:rPr kumimoji="0" lang="fr-fr" sz="1100" b="0" i="0" u="none" strike="noStrike" kern="1200" cap="none" spc="0" normalizeH="0" baseline="0" dirty="0">
                <a:ln>
                  <a:noFill/>
                </a:ln>
                <a:solidFill>
                  <a:srgbClr val="FFFFFF"/>
                </a:solidFill>
                <a:effectLst/>
                <a:uLnTx/>
                <a:uFillTx/>
                <a:latin typeface="Segoe UI"/>
                <a:ea typeface="+mn-ea"/>
                <a:cs typeface="Segoe UI"/>
              </a:rPr>
              <a:t>domaine numérique</a:t>
            </a:r>
          </a:p>
        </p:txBody>
      </p:sp>
      <p:sp>
        <p:nvSpPr>
          <p:cNvPr id="66" name="Rectangle 65">
            <a:extLst>
              <a:ext uri="{FF2B5EF4-FFF2-40B4-BE49-F238E27FC236}">
                <a16:creationId xmlns:a16="http://schemas.microsoft.com/office/drawing/2014/main" id="{E1ED269E-D5A2-4694-B36F-14D7FCD8CA50}"/>
              </a:ext>
            </a:extLst>
          </p:cNvPr>
          <p:cNvSpPr/>
          <p:nvPr/>
        </p:nvSpPr>
        <p:spPr bwMode="auto">
          <a:xfrm>
            <a:off x="8660764" y="5821680"/>
            <a:ext cx="510540" cy="510540"/>
          </a:xfrm>
          <a:prstGeom prst="rect">
            <a:avLst/>
          </a:prstGeom>
          <a:solidFill>
            <a:schemeClr val="tx2"/>
          </a:solidFill>
          <a:ln w="6350">
            <a:solidFill>
              <a:schemeClr val="tx2">
                <a:lumMod val="75000"/>
              </a:schemeClr>
            </a:solidFill>
            <a:headEnd type="none" w="med" len="med"/>
            <a:tailEnd type="none" w="med" len="med"/>
          </a:ln>
          <a:effectLst>
            <a:outerShdw dist="50800" dir="2700000" algn="tl" rotWithShape="0">
              <a:schemeClr val="tx2">
                <a:lumMod val="7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lang="fr-fr"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67" name="Text Placeholder 26">
            <a:extLst>
              <a:ext uri="{FF2B5EF4-FFF2-40B4-BE49-F238E27FC236}">
                <a16:creationId xmlns:a16="http://schemas.microsoft.com/office/drawing/2014/main" id="{DBAC1591-967E-4741-BA6E-54944126083D}"/>
              </a:ext>
            </a:extLst>
          </p:cNvPr>
          <p:cNvSpPr txBox="1">
            <a:spLocks/>
          </p:cNvSpPr>
          <p:nvPr/>
        </p:nvSpPr>
        <p:spPr>
          <a:xfrm>
            <a:off x="9352249" y="5643024"/>
            <a:ext cx="1925351" cy="861774"/>
          </a:xfrm>
          <a:prstGeom prst="rect">
            <a:avLst/>
          </a:prstGeom>
        </p:spPr>
        <p:txBody>
          <a:bodyPr wrap="square" lIns="0" tIns="0" rIns="0" bIns="0" anchor="ctr">
            <a:spAutoFit/>
          </a:bodyPr>
          <a:lstStyle>
            <a:lvl1pPr marL="0" indent="0" algn="l" defTabSz="777240" rtl="0" eaLnBrk="1" latinLnBrk="0" hangingPunct="1">
              <a:lnSpc>
                <a:spcPct val="120000"/>
              </a:lnSpc>
              <a:spcBef>
                <a:spcPts val="850"/>
              </a:spcBef>
              <a:buFont typeface="Arial" panose="020B0604020202020204" pitchFamily="34" charset="0"/>
              <a:buNone/>
              <a:defRPr sz="800" b="1" i="0" kern="1200">
                <a:solidFill>
                  <a:schemeClr val="bg1"/>
                </a:solidFill>
                <a:latin typeface="Montserrat ExtraLight" pitchFamily="2" charset="77"/>
                <a:ea typeface="+mn-ea"/>
                <a:cs typeface="+mn-cs"/>
              </a:defRPr>
            </a:lvl1pPr>
            <a:lvl2pPr marL="582930" indent="-194310" algn="l" defTabSz="777240" rtl="0" eaLnBrk="1" latinLnBrk="0" hangingPunct="1">
              <a:lnSpc>
                <a:spcPct val="120000"/>
              </a:lnSpc>
              <a:spcBef>
                <a:spcPts val="425"/>
              </a:spcBef>
              <a:buFont typeface="Arial" panose="020B0604020202020204" pitchFamily="34" charset="0"/>
              <a:buChar char="•"/>
              <a:defRPr sz="1200" b="0" i="0" kern="1200">
                <a:solidFill>
                  <a:schemeClr val="tx2"/>
                </a:solidFill>
                <a:latin typeface="Montserrat ExtraLight" pitchFamily="2" charset="77"/>
                <a:ea typeface="+mn-ea"/>
                <a:cs typeface="+mn-cs"/>
              </a:defRPr>
            </a:lvl2pPr>
            <a:lvl3pPr marL="971550" indent="-194310" algn="l" defTabSz="777240" rtl="0" eaLnBrk="1" latinLnBrk="0" hangingPunct="1">
              <a:lnSpc>
                <a:spcPct val="120000"/>
              </a:lnSpc>
              <a:spcBef>
                <a:spcPts val="425"/>
              </a:spcBef>
              <a:buFont typeface="Arial" panose="020B0604020202020204" pitchFamily="34" charset="0"/>
              <a:buChar char="•"/>
              <a:defRPr sz="1200" b="0" i="0" kern="1200">
                <a:solidFill>
                  <a:schemeClr val="tx2"/>
                </a:solidFill>
                <a:latin typeface="Montserrat ExtraLight" pitchFamily="2" charset="77"/>
                <a:ea typeface="+mn-ea"/>
                <a:cs typeface="+mn-cs"/>
              </a:defRPr>
            </a:lvl3pPr>
            <a:lvl4pPr marL="1360170" indent="-194310" algn="l" defTabSz="777240" rtl="0" eaLnBrk="1" latinLnBrk="0" hangingPunct="1">
              <a:lnSpc>
                <a:spcPct val="120000"/>
              </a:lnSpc>
              <a:spcBef>
                <a:spcPts val="425"/>
              </a:spcBef>
              <a:buFont typeface="Arial" panose="020B0604020202020204" pitchFamily="34" charset="0"/>
              <a:buChar char="•"/>
              <a:defRPr sz="1200" b="0" i="0" kern="1200">
                <a:solidFill>
                  <a:schemeClr val="tx2"/>
                </a:solidFill>
                <a:latin typeface="Montserrat ExtraLight" pitchFamily="2" charset="77"/>
                <a:ea typeface="+mn-ea"/>
                <a:cs typeface="+mn-cs"/>
              </a:defRPr>
            </a:lvl4pPr>
            <a:lvl5pPr marL="1748790" indent="-194310" algn="l" defTabSz="777240" rtl="0" eaLnBrk="1" latinLnBrk="0" hangingPunct="1">
              <a:lnSpc>
                <a:spcPct val="120000"/>
              </a:lnSpc>
              <a:spcBef>
                <a:spcPts val="425"/>
              </a:spcBef>
              <a:buFont typeface="Arial" panose="020B0604020202020204" pitchFamily="34" charset="0"/>
              <a:buChar char="•"/>
              <a:defRPr sz="1200" b="0" i="0" kern="1200">
                <a:solidFill>
                  <a:schemeClr val="tx2"/>
                </a:solidFill>
                <a:latin typeface="Montserrat ExtraLight" pitchFamily="2" charset="77"/>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dirty="0">
                <a:ln>
                  <a:noFill/>
                </a:ln>
                <a:solidFill>
                  <a:srgbClr val="FFFFFF"/>
                </a:solidFill>
                <a:effectLst/>
                <a:uLnTx/>
                <a:uFillTx/>
                <a:latin typeface="Segoe UI Semibold"/>
                <a:ea typeface="+mn-ea"/>
                <a:cs typeface="Segoe UI"/>
              </a:rPr>
              <a:t>Sécuriser le lieu de travail</a:t>
            </a:r>
            <a:endParaRPr lang="fr-fr" sz="1200" b="0" i="0" u="none" strike="noStrike" kern="1200" cap="none" spc="0" normalizeH="0" baseline="0" dirty="0">
              <a:ln>
                <a:noFill/>
              </a:ln>
              <a:solidFill>
                <a:srgbClr val="FFFFFF"/>
              </a:solidFill>
              <a:effectLst/>
              <a:uLnTx/>
              <a:uFillTx/>
              <a:latin typeface="Segoe UI Semibold"/>
              <a:cs typeface="Segoe UI"/>
            </a:endParaRP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100" b="0" i="0" u="none" strike="noStrike" kern="1200" cap="none" spc="0" normalizeH="0" baseline="0" dirty="0">
                <a:ln>
                  <a:noFill/>
                </a:ln>
                <a:solidFill>
                  <a:srgbClr val="FFFFFF"/>
                </a:solidFill>
                <a:effectLst/>
                <a:uLnTx/>
                <a:uFillTx/>
                <a:latin typeface="Segoe UI"/>
                <a:ea typeface="+mn-ea"/>
                <a:cs typeface="Segoe UI"/>
              </a:rPr>
              <a:t>Mettre en œuvre une plateforme de productivité </a:t>
            </a:r>
            <a:br>
              <a:rPr kumimoji="0" lang="fr-fr" sz="1100" b="0" i="0" u="none" strike="noStrike" kern="1200" cap="none" spc="0" normalizeH="0" baseline="0" dirty="0">
                <a:ln>
                  <a:noFill/>
                </a:ln>
                <a:solidFill>
                  <a:srgbClr val="FFFFFF"/>
                </a:solidFill>
                <a:effectLst/>
                <a:uLnTx/>
                <a:uFillTx/>
                <a:latin typeface="Segoe UI"/>
                <a:ea typeface="+mn-ea"/>
                <a:cs typeface="Segoe UI"/>
              </a:rPr>
            </a:br>
            <a:r>
              <a:rPr kumimoji="0" lang="fr-fr" sz="1100" b="0" i="0" u="none" strike="noStrike" kern="1200" cap="none" spc="0" normalizeH="0" baseline="0" dirty="0">
                <a:ln>
                  <a:noFill/>
                </a:ln>
                <a:solidFill>
                  <a:srgbClr val="FFFFFF"/>
                </a:solidFill>
                <a:effectLst/>
                <a:uLnTx/>
                <a:uFillTx/>
                <a:latin typeface="Segoe UI"/>
                <a:ea typeface="+mn-ea"/>
                <a:cs typeface="Segoe UI"/>
              </a:rPr>
              <a:t>de niveau mondial protégeant les terminaux et les données</a:t>
            </a:r>
          </a:p>
        </p:txBody>
      </p:sp>
      <p:cxnSp>
        <p:nvCxnSpPr>
          <p:cNvPr id="28" name="Straight Connector 27">
            <a:extLst>
              <a:ext uri="{FF2B5EF4-FFF2-40B4-BE49-F238E27FC236}">
                <a16:creationId xmlns:a16="http://schemas.microsoft.com/office/drawing/2014/main" id="{7A21C918-816E-450A-A4B8-71EC37FC2F5C}"/>
              </a:ext>
            </a:extLst>
          </p:cNvPr>
          <p:cNvCxnSpPr>
            <a:cxnSpLocks/>
          </p:cNvCxnSpPr>
          <p:nvPr/>
        </p:nvCxnSpPr>
        <p:spPr>
          <a:xfrm>
            <a:off x="1746620" y="5702195"/>
            <a:ext cx="0" cy="743430"/>
          </a:xfrm>
          <a:prstGeom prst="line">
            <a:avLst/>
          </a:prstGeom>
          <a:ln w="1905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9C32DE30-5F93-4C54-96A1-2F8570F88371}"/>
              </a:ext>
            </a:extLst>
          </p:cNvPr>
          <p:cNvGrpSpPr/>
          <p:nvPr/>
        </p:nvGrpSpPr>
        <p:grpSpPr>
          <a:xfrm>
            <a:off x="11003280" y="121326"/>
            <a:ext cx="1188720" cy="937964"/>
            <a:chOff x="11003280" y="121326"/>
            <a:chExt cx="1188720" cy="937964"/>
          </a:xfrm>
        </p:grpSpPr>
        <p:sp>
          <p:nvSpPr>
            <p:cNvPr id="41" name="Rectangle 40">
              <a:extLst>
                <a:ext uri="{FF2B5EF4-FFF2-40B4-BE49-F238E27FC236}">
                  <a16:creationId xmlns:a16="http://schemas.microsoft.com/office/drawing/2014/main" id="{AFEE286E-35E5-4FE1-9649-56F1FB284EDE}"/>
                </a:ext>
              </a:extLst>
            </p:cNvPr>
            <p:cNvSpPr/>
            <p:nvPr/>
          </p:nvSpPr>
          <p:spPr bwMode="auto">
            <a:xfrm>
              <a:off x="11943028" y="349105"/>
              <a:ext cx="248972" cy="482407"/>
            </a:xfrm>
            <a:prstGeom prst="rect">
              <a:avLst/>
            </a:prstGeom>
            <a:solidFill>
              <a:schemeClr val="bg1">
                <a:alpha val="10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lang="fr-fr"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42" name="Rectangle 41">
              <a:extLst>
                <a:ext uri="{FF2B5EF4-FFF2-40B4-BE49-F238E27FC236}">
                  <a16:creationId xmlns:a16="http://schemas.microsoft.com/office/drawing/2014/main" id="{AD0827EB-A90B-4553-A107-E7CE7F3BDCBF}"/>
                </a:ext>
              </a:extLst>
            </p:cNvPr>
            <p:cNvSpPr/>
            <p:nvPr/>
          </p:nvSpPr>
          <p:spPr bwMode="auto">
            <a:xfrm>
              <a:off x="11003280" y="121326"/>
              <a:ext cx="937964" cy="937964"/>
            </a:xfrm>
            <a:prstGeom prst="rect">
              <a:avLst/>
            </a:prstGeom>
            <a:solidFill>
              <a:schemeClr val="accent1"/>
            </a:solidFill>
            <a:ln w="6350">
              <a:solidFill>
                <a:schemeClr val="bg1">
                  <a:alpha val="50000"/>
                </a:schemeClr>
              </a:solidFill>
              <a:headEnd type="none" w="med" len="med"/>
              <a:tailEnd type="none" w="med" len="med"/>
            </a:ln>
            <a:effectLst>
              <a:outerShdw dist="63500" dir="8100000" algn="tr" rotWithShape="0">
                <a:srgbClr val="1A86D8"/>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lang="fr-fr"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grpSp>
      <p:sp>
        <p:nvSpPr>
          <p:cNvPr id="46" name="Rectangle 45">
            <a:extLst>
              <a:ext uri="{FF2B5EF4-FFF2-40B4-BE49-F238E27FC236}">
                <a16:creationId xmlns:a16="http://schemas.microsoft.com/office/drawing/2014/main" id="{E8358B0C-73E8-4CE0-90F1-28840FE0DFE7}"/>
              </a:ext>
            </a:extLst>
          </p:cNvPr>
          <p:cNvSpPr/>
          <p:nvPr/>
        </p:nvSpPr>
        <p:spPr bwMode="auto">
          <a:xfrm>
            <a:off x="-1" y="349105"/>
            <a:ext cx="462987" cy="482407"/>
          </a:xfrm>
          <a:prstGeom prst="rect">
            <a:avLst/>
          </a:prstGeom>
          <a:solidFill>
            <a:schemeClr val="bg1">
              <a:alpha val="10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lang="fr-fr"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47" name="check 3" title="Icon of a checkmark with a circle around it">
            <a:extLst>
              <a:ext uri="{FF2B5EF4-FFF2-40B4-BE49-F238E27FC236}">
                <a16:creationId xmlns:a16="http://schemas.microsoft.com/office/drawing/2014/main" id="{10D9C0B0-15D3-4282-A6E9-D7E47E1992E7}"/>
              </a:ext>
            </a:extLst>
          </p:cNvPr>
          <p:cNvSpPr>
            <a:spLocks noChangeAspect="1" noEditPoints="1"/>
          </p:cNvSpPr>
          <p:nvPr/>
        </p:nvSpPr>
        <p:spPr bwMode="auto">
          <a:xfrm>
            <a:off x="11186865" y="306565"/>
            <a:ext cx="570796" cy="567486"/>
          </a:xfrm>
          <a:custGeom>
            <a:avLst/>
            <a:gdLst>
              <a:gd name="T0" fmla="*/ 250 w 250"/>
              <a:gd name="T1" fmla="*/ 125 h 250"/>
              <a:gd name="T2" fmla="*/ 125 w 250"/>
              <a:gd name="T3" fmla="*/ 250 h 250"/>
              <a:gd name="T4" fmla="*/ 0 w 250"/>
              <a:gd name="T5" fmla="*/ 125 h 250"/>
              <a:gd name="T6" fmla="*/ 125 w 250"/>
              <a:gd name="T7" fmla="*/ 0 h 250"/>
              <a:gd name="T8" fmla="*/ 250 w 250"/>
              <a:gd name="T9" fmla="*/ 125 h 250"/>
              <a:gd name="T10" fmla="*/ 60 w 250"/>
              <a:gd name="T11" fmla="*/ 125 h 250"/>
              <a:gd name="T12" fmla="*/ 100 w 250"/>
              <a:gd name="T13" fmla="*/ 165 h 250"/>
              <a:gd name="T14" fmla="*/ 190 w 250"/>
              <a:gd name="T15" fmla="*/ 74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250">
                <a:moveTo>
                  <a:pt x="250" y="125"/>
                </a:moveTo>
                <a:cubicBezTo>
                  <a:pt x="250" y="194"/>
                  <a:pt x="194" y="250"/>
                  <a:pt x="125" y="250"/>
                </a:cubicBezTo>
                <a:cubicBezTo>
                  <a:pt x="56" y="250"/>
                  <a:pt x="0" y="194"/>
                  <a:pt x="0" y="125"/>
                </a:cubicBezTo>
                <a:cubicBezTo>
                  <a:pt x="0" y="56"/>
                  <a:pt x="56" y="0"/>
                  <a:pt x="125" y="0"/>
                </a:cubicBezTo>
                <a:cubicBezTo>
                  <a:pt x="194" y="0"/>
                  <a:pt x="250" y="56"/>
                  <a:pt x="250" y="125"/>
                </a:cubicBezTo>
                <a:close/>
                <a:moveTo>
                  <a:pt x="60" y="125"/>
                </a:moveTo>
                <a:cubicBezTo>
                  <a:pt x="100" y="165"/>
                  <a:pt x="100" y="165"/>
                  <a:pt x="100" y="165"/>
                </a:cubicBezTo>
                <a:cubicBezTo>
                  <a:pt x="190" y="74"/>
                  <a:pt x="190" y="74"/>
                  <a:pt x="190" y="74"/>
                </a:cubicBezTo>
              </a:path>
            </a:pathLst>
          </a:custGeom>
          <a:noFill/>
          <a:ln w="12700" cap="sq">
            <a:solidFill>
              <a:schemeClr val="bg1"/>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i="0" u="none" strike="noStrike" kern="1200" cap="none" spc="0" normalizeH="0" baseline="0" noProof="0" dirty="0">
              <a:ln>
                <a:noFill/>
              </a:ln>
              <a:gradFill>
                <a:gsLst>
                  <a:gs pos="0">
                    <a:srgbClr val="505050"/>
                  </a:gs>
                  <a:gs pos="100000">
                    <a:srgbClr val="505050"/>
                  </a:gs>
                </a:gsLst>
              </a:gradFill>
              <a:effectLst/>
              <a:uLnTx/>
              <a:uFillTx/>
              <a:latin typeface="Segoe UI"/>
              <a:cs typeface="Segoe UI"/>
            </a:endParaRPr>
          </a:p>
        </p:txBody>
      </p:sp>
      <p:cxnSp>
        <p:nvCxnSpPr>
          <p:cNvPr id="5" name="Straight Connector 4">
            <a:extLst>
              <a:ext uri="{FF2B5EF4-FFF2-40B4-BE49-F238E27FC236}">
                <a16:creationId xmlns:a16="http://schemas.microsoft.com/office/drawing/2014/main" id="{255325BC-C09F-4476-B211-908EBB6C0F47}"/>
              </a:ext>
            </a:extLst>
          </p:cNvPr>
          <p:cNvCxnSpPr/>
          <p:nvPr/>
        </p:nvCxnSpPr>
        <p:spPr>
          <a:xfrm>
            <a:off x="7193280" y="3444240"/>
            <a:ext cx="4998718" cy="0"/>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8" name="Lock" title="Icon of a padlock">
            <a:extLst>
              <a:ext uri="{FF2B5EF4-FFF2-40B4-BE49-F238E27FC236}">
                <a16:creationId xmlns:a16="http://schemas.microsoft.com/office/drawing/2014/main" id="{83BDC947-EE16-43C5-96A8-F2E6B247DFE2}"/>
              </a:ext>
            </a:extLst>
          </p:cNvPr>
          <p:cNvSpPr>
            <a:spLocks noChangeAspect="1" noEditPoints="1"/>
          </p:cNvSpPr>
          <p:nvPr/>
        </p:nvSpPr>
        <p:spPr bwMode="auto">
          <a:xfrm>
            <a:off x="7329563" y="3634762"/>
            <a:ext cx="305282" cy="426677"/>
          </a:xfrm>
          <a:custGeom>
            <a:avLst/>
            <a:gdLst>
              <a:gd name="T0" fmla="*/ 239 w 239"/>
              <a:gd name="T1" fmla="*/ 335 h 335"/>
              <a:gd name="T2" fmla="*/ 0 w 239"/>
              <a:gd name="T3" fmla="*/ 335 h 335"/>
              <a:gd name="T4" fmla="*/ 0 w 239"/>
              <a:gd name="T5" fmla="*/ 157 h 335"/>
              <a:gd name="T6" fmla="*/ 239 w 239"/>
              <a:gd name="T7" fmla="*/ 157 h 335"/>
              <a:gd name="T8" fmla="*/ 239 w 239"/>
              <a:gd name="T9" fmla="*/ 335 h 335"/>
              <a:gd name="T10" fmla="*/ 196 w 239"/>
              <a:gd name="T11" fmla="*/ 157 h 335"/>
              <a:gd name="T12" fmla="*/ 196 w 239"/>
              <a:gd name="T13" fmla="*/ 75 h 335"/>
              <a:gd name="T14" fmla="*/ 121 w 239"/>
              <a:gd name="T15" fmla="*/ 0 h 335"/>
              <a:gd name="T16" fmla="*/ 46 w 239"/>
              <a:gd name="T17" fmla="*/ 75 h 335"/>
              <a:gd name="T18" fmla="*/ 46 w 239"/>
              <a:gd name="T19" fmla="*/ 15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335">
                <a:moveTo>
                  <a:pt x="239" y="335"/>
                </a:moveTo>
                <a:cubicBezTo>
                  <a:pt x="0" y="335"/>
                  <a:pt x="0" y="335"/>
                  <a:pt x="0" y="335"/>
                </a:cubicBezTo>
                <a:cubicBezTo>
                  <a:pt x="0" y="157"/>
                  <a:pt x="0" y="157"/>
                  <a:pt x="0" y="157"/>
                </a:cubicBezTo>
                <a:cubicBezTo>
                  <a:pt x="239" y="157"/>
                  <a:pt x="239" y="157"/>
                  <a:pt x="239" y="157"/>
                </a:cubicBezTo>
                <a:lnTo>
                  <a:pt x="239" y="335"/>
                </a:lnTo>
                <a:close/>
                <a:moveTo>
                  <a:pt x="196" y="157"/>
                </a:moveTo>
                <a:cubicBezTo>
                  <a:pt x="196" y="75"/>
                  <a:pt x="196" y="75"/>
                  <a:pt x="196" y="75"/>
                </a:cubicBezTo>
                <a:cubicBezTo>
                  <a:pt x="196" y="34"/>
                  <a:pt x="163" y="0"/>
                  <a:pt x="121" y="0"/>
                </a:cubicBezTo>
                <a:cubicBezTo>
                  <a:pt x="79" y="0"/>
                  <a:pt x="46" y="34"/>
                  <a:pt x="46" y="75"/>
                </a:cubicBezTo>
                <a:cubicBezTo>
                  <a:pt x="46" y="157"/>
                  <a:pt x="46" y="157"/>
                  <a:pt x="46" y="157"/>
                </a:cubicBezTo>
              </a:path>
            </a:pathLst>
          </a:custGeom>
          <a:noFill/>
          <a:ln w="12700" cap="sq">
            <a:solidFill>
              <a:schemeClr val="accent2"/>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i="0" u="none" strike="noStrike" kern="1200" cap="none" spc="0" normalizeH="0" baseline="0" noProof="0" dirty="0">
              <a:ln>
                <a:noFill/>
              </a:ln>
              <a:gradFill>
                <a:gsLst>
                  <a:gs pos="0">
                    <a:srgbClr val="505050"/>
                  </a:gs>
                  <a:gs pos="100000">
                    <a:srgbClr val="505050"/>
                  </a:gs>
                </a:gsLst>
              </a:gradFill>
              <a:effectLst/>
              <a:uLnTx/>
              <a:uFillTx/>
              <a:latin typeface="Segoe UI"/>
              <a:cs typeface="Segoe UI"/>
            </a:endParaRPr>
          </a:p>
        </p:txBody>
      </p:sp>
      <p:sp>
        <p:nvSpPr>
          <p:cNvPr id="49" name="cloud_2" title="Icon of a cloud made of two arrows pointing towards eachother">
            <a:extLst>
              <a:ext uri="{FF2B5EF4-FFF2-40B4-BE49-F238E27FC236}">
                <a16:creationId xmlns:a16="http://schemas.microsoft.com/office/drawing/2014/main" id="{71E9EF86-CC04-4593-93A5-440E5023A37D}"/>
              </a:ext>
            </a:extLst>
          </p:cNvPr>
          <p:cNvSpPr>
            <a:spLocks noChangeAspect="1" noEditPoints="1"/>
          </p:cNvSpPr>
          <p:nvPr/>
        </p:nvSpPr>
        <p:spPr bwMode="auto">
          <a:xfrm>
            <a:off x="7250150" y="1687267"/>
            <a:ext cx="464108" cy="267826"/>
          </a:xfrm>
          <a:custGeom>
            <a:avLst/>
            <a:gdLst>
              <a:gd name="T0" fmla="*/ 138 w 349"/>
              <a:gd name="T1" fmla="*/ 181 h 200"/>
              <a:gd name="T2" fmla="*/ 49 w 349"/>
              <a:gd name="T3" fmla="*/ 181 h 200"/>
              <a:gd name="T4" fmla="*/ 0 w 349"/>
              <a:gd name="T5" fmla="*/ 132 h 200"/>
              <a:gd name="T6" fmla="*/ 49 w 349"/>
              <a:gd name="T7" fmla="*/ 84 h 200"/>
              <a:gd name="T8" fmla="*/ 59 w 349"/>
              <a:gd name="T9" fmla="*/ 85 h 200"/>
              <a:gd name="T10" fmla="*/ 148 w 349"/>
              <a:gd name="T11" fmla="*/ 0 h 200"/>
              <a:gd name="T12" fmla="*/ 234 w 349"/>
              <a:gd name="T13" fmla="*/ 68 h 200"/>
              <a:gd name="T14" fmla="*/ 282 w 349"/>
              <a:gd name="T15" fmla="*/ 47 h 200"/>
              <a:gd name="T16" fmla="*/ 349 w 349"/>
              <a:gd name="T17" fmla="*/ 114 h 200"/>
              <a:gd name="T18" fmla="*/ 282 w 349"/>
              <a:gd name="T19" fmla="*/ 180 h 200"/>
              <a:gd name="T20" fmla="*/ 282 w 349"/>
              <a:gd name="T21" fmla="*/ 180 h 200"/>
              <a:gd name="T22" fmla="*/ 206 w 349"/>
              <a:gd name="T23" fmla="*/ 180 h 200"/>
              <a:gd name="T24" fmla="*/ 119 w 349"/>
              <a:gd name="T25" fmla="*/ 200 h 200"/>
              <a:gd name="T26" fmla="*/ 138 w 349"/>
              <a:gd name="T27" fmla="*/ 181 h 200"/>
              <a:gd name="T28" fmla="*/ 119 w 349"/>
              <a:gd name="T29" fmla="*/ 161 h 200"/>
              <a:gd name="T30" fmla="*/ 225 w 349"/>
              <a:gd name="T31" fmla="*/ 161 h 200"/>
              <a:gd name="T32" fmla="*/ 206 w 349"/>
              <a:gd name="T33" fmla="*/ 180 h 200"/>
              <a:gd name="T34" fmla="*/ 225 w 349"/>
              <a:gd name="T35"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9" h="200">
                <a:moveTo>
                  <a:pt x="138" y="181"/>
                </a:moveTo>
                <a:cubicBezTo>
                  <a:pt x="49" y="181"/>
                  <a:pt x="49" y="181"/>
                  <a:pt x="49" y="181"/>
                </a:cubicBezTo>
                <a:cubicBezTo>
                  <a:pt x="22" y="181"/>
                  <a:pt x="0" y="159"/>
                  <a:pt x="0" y="132"/>
                </a:cubicBezTo>
                <a:cubicBezTo>
                  <a:pt x="0" y="105"/>
                  <a:pt x="22" y="84"/>
                  <a:pt x="49" y="84"/>
                </a:cubicBezTo>
                <a:cubicBezTo>
                  <a:pt x="52" y="84"/>
                  <a:pt x="56" y="84"/>
                  <a:pt x="59" y="85"/>
                </a:cubicBezTo>
                <a:cubicBezTo>
                  <a:pt x="61" y="38"/>
                  <a:pt x="100" y="0"/>
                  <a:pt x="148" y="0"/>
                </a:cubicBezTo>
                <a:cubicBezTo>
                  <a:pt x="189" y="0"/>
                  <a:pt x="224" y="29"/>
                  <a:pt x="234" y="68"/>
                </a:cubicBezTo>
                <a:cubicBezTo>
                  <a:pt x="246" y="55"/>
                  <a:pt x="263" y="47"/>
                  <a:pt x="282" y="47"/>
                </a:cubicBezTo>
                <a:cubicBezTo>
                  <a:pt x="319" y="47"/>
                  <a:pt x="349" y="77"/>
                  <a:pt x="349" y="114"/>
                </a:cubicBezTo>
                <a:cubicBezTo>
                  <a:pt x="349" y="151"/>
                  <a:pt x="319" y="180"/>
                  <a:pt x="282" y="180"/>
                </a:cubicBezTo>
                <a:cubicBezTo>
                  <a:pt x="282" y="180"/>
                  <a:pt x="282" y="180"/>
                  <a:pt x="282" y="180"/>
                </a:cubicBezTo>
                <a:cubicBezTo>
                  <a:pt x="206" y="180"/>
                  <a:pt x="206" y="180"/>
                  <a:pt x="206" y="180"/>
                </a:cubicBezTo>
                <a:moveTo>
                  <a:pt x="119" y="200"/>
                </a:moveTo>
                <a:cubicBezTo>
                  <a:pt x="138" y="181"/>
                  <a:pt x="138" y="181"/>
                  <a:pt x="138" y="181"/>
                </a:cubicBezTo>
                <a:cubicBezTo>
                  <a:pt x="119" y="161"/>
                  <a:pt x="119" y="161"/>
                  <a:pt x="119" y="161"/>
                </a:cubicBezTo>
                <a:moveTo>
                  <a:pt x="225" y="161"/>
                </a:moveTo>
                <a:cubicBezTo>
                  <a:pt x="206" y="180"/>
                  <a:pt x="206" y="180"/>
                  <a:pt x="206" y="180"/>
                </a:cubicBezTo>
                <a:cubicBezTo>
                  <a:pt x="225" y="200"/>
                  <a:pt x="225" y="200"/>
                  <a:pt x="225" y="200"/>
                </a:cubicBezTo>
              </a:path>
            </a:pathLst>
          </a:custGeom>
          <a:noFill/>
          <a:ln w="12700" cap="sq">
            <a:solidFill>
              <a:schemeClr val="accent2"/>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gradFill>
                <a:gsLst>
                  <a:gs pos="0">
                    <a:srgbClr val="505050"/>
                  </a:gs>
                  <a:gs pos="100000">
                    <a:srgbClr val="505050"/>
                  </a:gs>
                </a:gsLst>
              </a:gradFill>
              <a:effectLst/>
              <a:uLnTx/>
              <a:uFillTx/>
              <a:latin typeface="Segoe UI"/>
              <a:ea typeface="+mn-ea"/>
              <a:cs typeface="+mn-cs"/>
            </a:endParaRPr>
          </a:p>
        </p:txBody>
      </p:sp>
      <p:sp>
        <p:nvSpPr>
          <p:cNvPr id="50" name="Freeform 96" title="Icon of a gear with a wrench">
            <a:extLst>
              <a:ext uri="{FF2B5EF4-FFF2-40B4-BE49-F238E27FC236}">
                <a16:creationId xmlns:a16="http://schemas.microsoft.com/office/drawing/2014/main" id="{2E777079-CBE8-48FB-9010-068104A9AA1C}"/>
              </a:ext>
            </a:extLst>
          </p:cNvPr>
          <p:cNvSpPr>
            <a:spLocks noChangeAspect="1" noEditPoints="1"/>
          </p:cNvSpPr>
          <p:nvPr/>
        </p:nvSpPr>
        <p:spPr bwMode="auto">
          <a:xfrm>
            <a:off x="1979661" y="5920593"/>
            <a:ext cx="339626" cy="312714"/>
          </a:xfrm>
          <a:custGeom>
            <a:avLst/>
            <a:gdLst>
              <a:gd name="T0" fmla="*/ 224 w 356"/>
              <a:gd name="T1" fmla="*/ 273 h 328"/>
              <a:gd name="T2" fmla="*/ 181 w 356"/>
              <a:gd name="T3" fmla="*/ 295 h 328"/>
              <a:gd name="T4" fmla="*/ 181 w 356"/>
              <a:gd name="T5" fmla="*/ 328 h 328"/>
              <a:gd name="T6" fmla="*/ 121 w 356"/>
              <a:gd name="T7" fmla="*/ 328 h 328"/>
              <a:gd name="T8" fmla="*/ 121 w 356"/>
              <a:gd name="T9" fmla="*/ 291 h 328"/>
              <a:gd name="T10" fmla="*/ 57 w 356"/>
              <a:gd name="T11" fmla="*/ 254 h 328"/>
              <a:gd name="T12" fmla="*/ 28 w 356"/>
              <a:gd name="T13" fmla="*/ 269 h 328"/>
              <a:gd name="T14" fmla="*/ 0 w 356"/>
              <a:gd name="T15" fmla="*/ 214 h 328"/>
              <a:gd name="T16" fmla="*/ 28 w 356"/>
              <a:gd name="T17" fmla="*/ 199 h 328"/>
              <a:gd name="T18" fmla="*/ 21 w 356"/>
              <a:gd name="T19" fmla="*/ 162 h 328"/>
              <a:gd name="T20" fmla="*/ 28 w 356"/>
              <a:gd name="T21" fmla="*/ 125 h 328"/>
              <a:gd name="T22" fmla="*/ 0 w 356"/>
              <a:gd name="T23" fmla="*/ 111 h 328"/>
              <a:gd name="T24" fmla="*/ 28 w 356"/>
              <a:gd name="T25" fmla="*/ 55 h 328"/>
              <a:gd name="T26" fmla="*/ 57 w 356"/>
              <a:gd name="T27" fmla="*/ 70 h 328"/>
              <a:gd name="T28" fmla="*/ 121 w 356"/>
              <a:gd name="T29" fmla="*/ 33 h 328"/>
              <a:gd name="T30" fmla="*/ 121 w 356"/>
              <a:gd name="T31" fmla="*/ 0 h 328"/>
              <a:gd name="T32" fmla="*/ 181 w 356"/>
              <a:gd name="T33" fmla="*/ 0 h 328"/>
              <a:gd name="T34" fmla="*/ 181 w 356"/>
              <a:gd name="T35" fmla="*/ 30 h 328"/>
              <a:gd name="T36" fmla="*/ 249 w 356"/>
              <a:gd name="T37" fmla="*/ 70 h 328"/>
              <a:gd name="T38" fmla="*/ 274 w 356"/>
              <a:gd name="T39" fmla="*/ 55 h 328"/>
              <a:gd name="T40" fmla="*/ 306 w 356"/>
              <a:gd name="T41" fmla="*/ 111 h 328"/>
              <a:gd name="T42" fmla="*/ 277 w 356"/>
              <a:gd name="T43" fmla="*/ 125 h 328"/>
              <a:gd name="T44" fmla="*/ 282 w 356"/>
              <a:gd name="T45" fmla="*/ 162 h 328"/>
              <a:gd name="T46" fmla="*/ 279 w 356"/>
              <a:gd name="T47" fmla="*/ 188 h 328"/>
              <a:gd name="T48" fmla="*/ 186 w 356"/>
              <a:gd name="T49" fmla="*/ 100 h 328"/>
              <a:gd name="T50" fmla="*/ 150 w 356"/>
              <a:gd name="T51" fmla="*/ 89 h 328"/>
              <a:gd name="T52" fmla="*/ 75 w 356"/>
              <a:gd name="T53" fmla="*/ 166 h 328"/>
              <a:gd name="T54" fmla="*/ 107 w 356"/>
              <a:gd name="T55" fmla="*/ 231 h 328"/>
              <a:gd name="T56" fmla="*/ 209 w 356"/>
              <a:gd name="T57" fmla="*/ 238 h 328"/>
              <a:gd name="T58" fmla="*/ 310 w 356"/>
              <a:gd name="T59" fmla="*/ 302 h 328"/>
              <a:gd name="T60" fmla="*/ 348 w 356"/>
              <a:gd name="T61" fmla="*/ 294 h 328"/>
              <a:gd name="T62" fmla="*/ 340 w 356"/>
              <a:gd name="T63" fmla="*/ 256 h 328"/>
              <a:gd name="T64" fmla="*/ 237 w 356"/>
              <a:gd name="T65" fmla="*/ 195 h 328"/>
              <a:gd name="T66" fmla="*/ 235 w 356"/>
              <a:gd name="T67" fmla="*/ 194 h 328"/>
              <a:gd name="T68" fmla="*/ 234 w 356"/>
              <a:gd name="T69" fmla="*/ 179 h 328"/>
              <a:gd name="T70" fmla="*/ 172 w 356"/>
              <a:gd name="T71" fmla="*/ 139 h 328"/>
              <a:gd name="T72" fmla="*/ 145 w 356"/>
              <a:gd name="T73" fmla="*/ 153 h 328"/>
              <a:gd name="T74" fmla="*/ 194 w 356"/>
              <a:gd name="T75" fmla="*/ 183 h 328"/>
              <a:gd name="T76" fmla="*/ 182 w 356"/>
              <a:gd name="T77" fmla="*/ 199 h 328"/>
              <a:gd name="T78" fmla="*/ 135 w 356"/>
              <a:gd name="T79" fmla="*/ 169 h 328"/>
              <a:gd name="T80" fmla="*/ 132 w 356"/>
              <a:gd name="T81" fmla="*/ 201 h 328"/>
              <a:gd name="T82" fmla="*/ 194 w 356"/>
              <a:gd name="T83" fmla="*/ 241 h 328"/>
              <a:gd name="T84" fmla="*/ 207 w 356"/>
              <a:gd name="T85" fmla="*/ 237 h 328"/>
              <a:gd name="T86" fmla="*/ 209 w 356"/>
              <a:gd name="T87" fmla="*/ 23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6" h="328">
                <a:moveTo>
                  <a:pt x="224" y="273"/>
                </a:moveTo>
                <a:cubicBezTo>
                  <a:pt x="213" y="284"/>
                  <a:pt x="195" y="291"/>
                  <a:pt x="181" y="295"/>
                </a:cubicBezTo>
                <a:cubicBezTo>
                  <a:pt x="181" y="295"/>
                  <a:pt x="181" y="295"/>
                  <a:pt x="181" y="328"/>
                </a:cubicBezTo>
                <a:cubicBezTo>
                  <a:pt x="181" y="328"/>
                  <a:pt x="181" y="328"/>
                  <a:pt x="121" y="328"/>
                </a:cubicBezTo>
                <a:cubicBezTo>
                  <a:pt x="121" y="328"/>
                  <a:pt x="121" y="328"/>
                  <a:pt x="121" y="291"/>
                </a:cubicBezTo>
                <a:cubicBezTo>
                  <a:pt x="96" y="287"/>
                  <a:pt x="75" y="273"/>
                  <a:pt x="57" y="254"/>
                </a:cubicBezTo>
                <a:cubicBezTo>
                  <a:pt x="57" y="254"/>
                  <a:pt x="57" y="254"/>
                  <a:pt x="28" y="269"/>
                </a:cubicBezTo>
                <a:cubicBezTo>
                  <a:pt x="28" y="269"/>
                  <a:pt x="28" y="269"/>
                  <a:pt x="0" y="214"/>
                </a:cubicBezTo>
                <a:cubicBezTo>
                  <a:pt x="0" y="214"/>
                  <a:pt x="0" y="214"/>
                  <a:pt x="28" y="199"/>
                </a:cubicBezTo>
                <a:cubicBezTo>
                  <a:pt x="25" y="188"/>
                  <a:pt x="21" y="177"/>
                  <a:pt x="21" y="162"/>
                </a:cubicBezTo>
                <a:cubicBezTo>
                  <a:pt x="21" y="151"/>
                  <a:pt x="25" y="136"/>
                  <a:pt x="28" y="125"/>
                </a:cubicBezTo>
                <a:cubicBezTo>
                  <a:pt x="28" y="125"/>
                  <a:pt x="28" y="125"/>
                  <a:pt x="0" y="111"/>
                </a:cubicBezTo>
                <a:cubicBezTo>
                  <a:pt x="0" y="111"/>
                  <a:pt x="0" y="111"/>
                  <a:pt x="28" y="55"/>
                </a:cubicBezTo>
                <a:cubicBezTo>
                  <a:pt x="28" y="55"/>
                  <a:pt x="28" y="55"/>
                  <a:pt x="57" y="70"/>
                </a:cubicBezTo>
                <a:cubicBezTo>
                  <a:pt x="75" y="52"/>
                  <a:pt x="96" y="37"/>
                  <a:pt x="121" y="33"/>
                </a:cubicBezTo>
                <a:cubicBezTo>
                  <a:pt x="121" y="33"/>
                  <a:pt x="121" y="33"/>
                  <a:pt x="121" y="0"/>
                </a:cubicBezTo>
                <a:cubicBezTo>
                  <a:pt x="121" y="0"/>
                  <a:pt x="121" y="0"/>
                  <a:pt x="181" y="0"/>
                </a:cubicBezTo>
                <a:cubicBezTo>
                  <a:pt x="181" y="0"/>
                  <a:pt x="181" y="0"/>
                  <a:pt x="181" y="30"/>
                </a:cubicBezTo>
                <a:cubicBezTo>
                  <a:pt x="206" y="37"/>
                  <a:pt x="231" y="52"/>
                  <a:pt x="249" y="70"/>
                </a:cubicBezTo>
                <a:cubicBezTo>
                  <a:pt x="249" y="70"/>
                  <a:pt x="249" y="70"/>
                  <a:pt x="274" y="55"/>
                </a:cubicBezTo>
                <a:cubicBezTo>
                  <a:pt x="274" y="55"/>
                  <a:pt x="274" y="55"/>
                  <a:pt x="306" y="111"/>
                </a:cubicBezTo>
                <a:cubicBezTo>
                  <a:pt x="306" y="111"/>
                  <a:pt x="306" y="111"/>
                  <a:pt x="277" y="125"/>
                </a:cubicBezTo>
                <a:cubicBezTo>
                  <a:pt x="281" y="136"/>
                  <a:pt x="282" y="150"/>
                  <a:pt x="282" y="162"/>
                </a:cubicBezTo>
                <a:cubicBezTo>
                  <a:pt x="282" y="169"/>
                  <a:pt x="282" y="178"/>
                  <a:pt x="279" y="188"/>
                </a:cubicBezTo>
                <a:moveTo>
                  <a:pt x="186" y="100"/>
                </a:moveTo>
                <a:cubicBezTo>
                  <a:pt x="176" y="93"/>
                  <a:pt x="165" y="89"/>
                  <a:pt x="150" y="89"/>
                </a:cubicBezTo>
                <a:cubicBezTo>
                  <a:pt x="107" y="89"/>
                  <a:pt x="75" y="126"/>
                  <a:pt x="75" y="166"/>
                </a:cubicBezTo>
                <a:cubicBezTo>
                  <a:pt x="75" y="195"/>
                  <a:pt x="85" y="217"/>
                  <a:pt x="107" y="231"/>
                </a:cubicBezTo>
                <a:moveTo>
                  <a:pt x="209" y="238"/>
                </a:moveTo>
                <a:cubicBezTo>
                  <a:pt x="310" y="302"/>
                  <a:pt x="310" y="302"/>
                  <a:pt x="310" y="302"/>
                </a:cubicBezTo>
                <a:cubicBezTo>
                  <a:pt x="323" y="310"/>
                  <a:pt x="340" y="307"/>
                  <a:pt x="348" y="294"/>
                </a:cubicBezTo>
                <a:cubicBezTo>
                  <a:pt x="356" y="282"/>
                  <a:pt x="353" y="265"/>
                  <a:pt x="340" y="256"/>
                </a:cubicBezTo>
                <a:cubicBezTo>
                  <a:pt x="237" y="195"/>
                  <a:pt x="237" y="195"/>
                  <a:pt x="237" y="195"/>
                </a:cubicBezTo>
                <a:cubicBezTo>
                  <a:pt x="235" y="194"/>
                  <a:pt x="235" y="194"/>
                  <a:pt x="235" y="194"/>
                </a:cubicBezTo>
                <a:cubicBezTo>
                  <a:pt x="236" y="189"/>
                  <a:pt x="235" y="184"/>
                  <a:pt x="234" y="179"/>
                </a:cubicBezTo>
                <a:cubicBezTo>
                  <a:pt x="228" y="151"/>
                  <a:pt x="200" y="132"/>
                  <a:pt x="172" y="139"/>
                </a:cubicBezTo>
                <a:cubicBezTo>
                  <a:pt x="162" y="141"/>
                  <a:pt x="152" y="146"/>
                  <a:pt x="145" y="153"/>
                </a:cubicBezTo>
                <a:cubicBezTo>
                  <a:pt x="194" y="183"/>
                  <a:pt x="194" y="183"/>
                  <a:pt x="194" y="183"/>
                </a:cubicBezTo>
                <a:cubicBezTo>
                  <a:pt x="182" y="199"/>
                  <a:pt x="182" y="199"/>
                  <a:pt x="182" y="199"/>
                </a:cubicBezTo>
                <a:cubicBezTo>
                  <a:pt x="135" y="169"/>
                  <a:pt x="135" y="169"/>
                  <a:pt x="135" y="169"/>
                </a:cubicBezTo>
                <a:cubicBezTo>
                  <a:pt x="131" y="179"/>
                  <a:pt x="129" y="190"/>
                  <a:pt x="132" y="201"/>
                </a:cubicBezTo>
                <a:cubicBezTo>
                  <a:pt x="138" y="229"/>
                  <a:pt x="165" y="247"/>
                  <a:pt x="194" y="241"/>
                </a:cubicBezTo>
                <a:cubicBezTo>
                  <a:pt x="198" y="240"/>
                  <a:pt x="203" y="239"/>
                  <a:pt x="207" y="237"/>
                </a:cubicBezTo>
                <a:lnTo>
                  <a:pt x="209" y="238"/>
                </a:lnTo>
                <a:close/>
              </a:path>
            </a:pathLst>
          </a:custGeom>
          <a:noFill/>
          <a:ln w="12700" cap="sq">
            <a:solidFill>
              <a:schemeClr val="bg1"/>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i="0" u="none" strike="noStrike" kern="1200" cap="none" spc="0" normalizeH="0" baseline="0" noProof="0" dirty="0">
              <a:ln>
                <a:noFill/>
              </a:ln>
              <a:gradFill>
                <a:gsLst>
                  <a:gs pos="0">
                    <a:srgbClr val="505050"/>
                  </a:gs>
                  <a:gs pos="100000">
                    <a:srgbClr val="505050"/>
                  </a:gs>
                </a:gsLst>
              </a:gradFill>
              <a:effectLst/>
              <a:uLnTx/>
              <a:uFillTx/>
              <a:latin typeface="Segoe UI"/>
              <a:cs typeface="Segoe UI"/>
            </a:endParaRPr>
          </a:p>
        </p:txBody>
      </p:sp>
      <p:sp>
        <p:nvSpPr>
          <p:cNvPr id="52" name="safe" title="Icon of a locked safe">
            <a:extLst>
              <a:ext uri="{FF2B5EF4-FFF2-40B4-BE49-F238E27FC236}">
                <a16:creationId xmlns:a16="http://schemas.microsoft.com/office/drawing/2014/main" id="{A00291EE-1819-42FB-B0C1-EC2FA1D0E352}"/>
              </a:ext>
            </a:extLst>
          </p:cNvPr>
          <p:cNvSpPr>
            <a:spLocks noChangeAspect="1" noEditPoints="1"/>
          </p:cNvSpPr>
          <p:nvPr/>
        </p:nvSpPr>
        <p:spPr bwMode="auto">
          <a:xfrm>
            <a:off x="8743488" y="5894070"/>
            <a:ext cx="345092" cy="365760"/>
          </a:xfrm>
          <a:custGeom>
            <a:avLst/>
            <a:gdLst>
              <a:gd name="T0" fmla="*/ 311 w 311"/>
              <a:gd name="T1" fmla="*/ 0 h 329"/>
              <a:gd name="T2" fmla="*/ 311 w 311"/>
              <a:gd name="T3" fmla="*/ 329 h 329"/>
              <a:gd name="T4" fmla="*/ 18 w 311"/>
              <a:gd name="T5" fmla="*/ 329 h 329"/>
              <a:gd name="T6" fmla="*/ 0 w 311"/>
              <a:gd name="T7" fmla="*/ 310 h 329"/>
              <a:gd name="T8" fmla="*/ 0 w 311"/>
              <a:gd name="T9" fmla="*/ 247 h 329"/>
              <a:gd name="T10" fmla="*/ 18 w 311"/>
              <a:gd name="T11" fmla="*/ 229 h 329"/>
              <a:gd name="T12" fmla="*/ 18 w 311"/>
              <a:gd name="T13" fmla="*/ 99 h 329"/>
              <a:gd name="T14" fmla="*/ 0 w 311"/>
              <a:gd name="T15" fmla="*/ 81 h 329"/>
              <a:gd name="T16" fmla="*/ 0 w 311"/>
              <a:gd name="T17" fmla="*/ 18 h 329"/>
              <a:gd name="T18" fmla="*/ 18 w 311"/>
              <a:gd name="T19" fmla="*/ 0 h 329"/>
              <a:gd name="T20" fmla="*/ 311 w 311"/>
              <a:gd name="T21" fmla="*/ 0 h 329"/>
              <a:gd name="T22" fmla="*/ 257 w 311"/>
              <a:gd name="T23" fmla="*/ 59 h 329"/>
              <a:gd name="T24" fmla="*/ 80 w 311"/>
              <a:gd name="T25" fmla="*/ 59 h 329"/>
              <a:gd name="T26" fmla="*/ 80 w 311"/>
              <a:gd name="T27" fmla="*/ 266 h 329"/>
              <a:gd name="T28" fmla="*/ 257 w 311"/>
              <a:gd name="T29" fmla="*/ 266 h 329"/>
              <a:gd name="T30" fmla="*/ 257 w 311"/>
              <a:gd name="T31" fmla="*/ 59 h 329"/>
              <a:gd name="T32" fmla="*/ 171 w 311"/>
              <a:gd name="T33" fmla="*/ 167 h 329"/>
              <a:gd name="T34" fmla="*/ 197 w 311"/>
              <a:gd name="T35" fmla="*/ 141 h 329"/>
              <a:gd name="T36" fmla="*/ 171 w 311"/>
              <a:gd name="T37" fmla="*/ 115 h 329"/>
              <a:gd name="T38" fmla="*/ 145 w 311"/>
              <a:gd name="T39" fmla="*/ 141 h 329"/>
              <a:gd name="T40" fmla="*/ 171 w 311"/>
              <a:gd name="T41" fmla="*/ 167 h 329"/>
              <a:gd name="T42" fmla="*/ 205 w 311"/>
              <a:gd name="T43" fmla="*/ 224 h 329"/>
              <a:gd name="T44" fmla="*/ 214 w 311"/>
              <a:gd name="T45" fmla="*/ 215 h 329"/>
              <a:gd name="T46" fmla="*/ 205 w 311"/>
              <a:gd name="T47" fmla="*/ 206 h 329"/>
              <a:gd name="T48" fmla="*/ 196 w 311"/>
              <a:gd name="T49" fmla="*/ 215 h 329"/>
              <a:gd name="T50" fmla="*/ 205 w 311"/>
              <a:gd name="T51" fmla="*/ 224 h 329"/>
              <a:gd name="T52" fmla="*/ 192 w 311"/>
              <a:gd name="T53" fmla="*/ 125 h 329"/>
              <a:gd name="T54" fmla="*/ 257 w 311"/>
              <a:gd name="T55" fmla="*/ 125 h 329"/>
              <a:gd name="T56" fmla="*/ 193 w 311"/>
              <a:gd name="T57" fmla="*/ 156 h 329"/>
              <a:gd name="T58" fmla="*/ 257 w 311"/>
              <a:gd name="T59" fmla="*/ 156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1" h="329">
                <a:moveTo>
                  <a:pt x="311" y="0"/>
                </a:moveTo>
                <a:cubicBezTo>
                  <a:pt x="311" y="329"/>
                  <a:pt x="311" y="329"/>
                  <a:pt x="311" y="329"/>
                </a:cubicBezTo>
                <a:cubicBezTo>
                  <a:pt x="18" y="329"/>
                  <a:pt x="18" y="329"/>
                  <a:pt x="18" y="329"/>
                </a:cubicBezTo>
                <a:cubicBezTo>
                  <a:pt x="18" y="319"/>
                  <a:pt x="10" y="310"/>
                  <a:pt x="0" y="310"/>
                </a:cubicBezTo>
                <a:cubicBezTo>
                  <a:pt x="0" y="247"/>
                  <a:pt x="0" y="247"/>
                  <a:pt x="0" y="247"/>
                </a:cubicBezTo>
                <a:cubicBezTo>
                  <a:pt x="10" y="247"/>
                  <a:pt x="18" y="239"/>
                  <a:pt x="18" y="229"/>
                </a:cubicBezTo>
                <a:cubicBezTo>
                  <a:pt x="18" y="99"/>
                  <a:pt x="18" y="99"/>
                  <a:pt x="18" y="99"/>
                </a:cubicBezTo>
                <a:cubicBezTo>
                  <a:pt x="18" y="89"/>
                  <a:pt x="10" y="81"/>
                  <a:pt x="0" y="81"/>
                </a:cubicBezTo>
                <a:cubicBezTo>
                  <a:pt x="0" y="18"/>
                  <a:pt x="0" y="18"/>
                  <a:pt x="0" y="18"/>
                </a:cubicBezTo>
                <a:cubicBezTo>
                  <a:pt x="10" y="18"/>
                  <a:pt x="18" y="10"/>
                  <a:pt x="18" y="0"/>
                </a:cubicBezTo>
                <a:lnTo>
                  <a:pt x="311" y="0"/>
                </a:lnTo>
                <a:close/>
                <a:moveTo>
                  <a:pt x="257" y="59"/>
                </a:moveTo>
                <a:cubicBezTo>
                  <a:pt x="80" y="59"/>
                  <a:pt x="80" y="59"/>
                  <a:pt x="80" y="59"/>
                </a:cubicBezTo>
                <a:cubicBezTo>
                  <a:pt x="80" y="266"/>
                  <a:pt x="80" y="266"/>
                  <a:pt x="80" y="266"/>
                </a:cubicBezTo>
                <a:cubicBezTo>
                  <a:pt x="257" y="266"/>
                  <a:pt x="257" y="266"/>
                  <a:pt x="257" y="266"/>
                </a:cubicBezTo>
                <a:lnTo>
                  <a:pt x="257" y="59"/>
                </a:lnTo>
                <a:close/>
                <a:moveTo>
                  <a:pt x="171" y="167"/>
                </a:moveTo>
                <a:cubicBezTo>
                  <a:pt x="186" y="167"/>
                  <a:pt x="197" y="156"/>
                  <a:pt x="197" y="141"/>
                </a:cubicBezTo>
                <a:cubicBezTo>
                  <a:pt x="197" y="126"/>
                  <a:pt x="186" y="115"/>
                  <a:pt x="171" y="115"/>
                </a:cubicBezTo>
                <a:cubicBezTo>
                  <a:pt x="156" y="115"/>
                  <a:pt x="145" y="126"/>
                  <a:pt x="145" y="141"/>
                </a:cubicBezTo>
                <a:cubicBezTo>
                  <a:pt x="145" y="156"/>
                  <a:pt x="156" y="167"/>
                  <a:pt x="171" y="167"/>
                </a:cubicBezTo>
                <a:close/>
                <a:moveTo>
                  <a:pt x="205" y="224"/>
                </a:moveTo>
                <a:cubicBezTo>
                  <a:pt x="209" y="224"/>
                  <a:pt x="214" y="220"/>
                  <a:pt x="214" y="215"/>
                </a:cubicBezTo>
                <a:cubicBezTo>
                  <a:pt x="214" y="210"/>
                  <a:pt x="209" y="206"/>
                  <a:pt x="205" y="206"/>
                </a:cubicBezTo>
                <a:cubicBezTo>
                  <a:pt x="200" y="206"/>
                  <a:pt x="196" y="210"/>
                  <a:pt x="196" y="215"/>
                </a:cubicBezTo>
                <a:cubicBezTo>
                  <a:pt x="196" y="220"/>
                  <a:pt x="200" y="224"/>
                  <a:pt x="205" y="224"/>
                </a:cubicBezTo>
                <a:close/>
                <a:moveTo>
                  <a:pt x="192" y="125"/>
                </a:moveTo>
                <a:cubicBezTo>
                  <a:pt x="257" y="125"/>
                  <a:pt x="257" y="125"/>
                  <a:pt x="257" y="125"/>
                </a:cubicBezTo>
                <a:moveTo>
                  <a:pt x="193" y="156"/>
                </a:moveTo>
                <a:cubicBezTo>
                  <a:pt x="257" y="156"/>
                  <a:pt x="257" y="156"/>
                  <a:pt x="257" y="156"/>
                </a:cubicBezTo>
              </a:path>
            </a:pathLst>
          </a:custGeom>
          <a:noFill/>
          <a:ln w="9525" cap="sq">
            <a:solidFill>
              <a:schemeClr val="bg1"/>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i="0" u="none" strike="noStrike" kern="1200" cap="none" spc="0" normalizeH="0" baseline="0" noProof="0" dirty="0">
              <a:ln>
                <a:noFill/>
              </a:ln>
              <a:gradFill>
                <a:gsLst>
                  <a:gs pos="0">
                    <a:srgbClr val="505050"/>
                  </a:gs>
                  <a:gs pos="100000">
                    <a:srgbClr val="505050"/>
                  </a:gs>
                </a:gsLst>
              </a:gradFill>
              <a:effectLst/>
              <a:uLnTx/>
              <a:uFillTx/>
              <a:latin typeface="Segoe UI"/>
              <a:cs typeface="Segoe UI"/>
            </a:endParaRPr>
          </a:p>
        </p:txBody>
      </p:sp>
      <p:sp>
        <p:nvSpPr>
          <p:cNvPr id="53" name="camera_4" title="Icon of a security camera">
            <a:extLst>
              <a:ext uri="{FF2B5EF4-FFF2-40B4-BE49-F238E27FC236}">
                <a16:creationId xmlns:a16="http://schemas.microsoft.com/office/drawing/2014/main" id="{0CCE5A85-BD27-4F16-89FB-995201F6F94F}"/>
              </a:ext>
            </a:extLst>
          </p:cNvPr>
          <p:cNvSpPr>
            <a:spLocks noChangeAspect="1" noEditPoints="1"/>
          </p:cNvSpPr>
          <p:nvPr/>
        </p:nvSpPr>
        <p:spPr bwMode="auto">
          <a:xfrm>
            <a:off x="5279564" y="5920021"/>
            <a:ext cx="390280" cy="313856"/>
          </a:xfrm>
          <a:custGeom>
            <a:avLst/>
            <a:gdLst>
              <a:gd name="T0" fmla="*/ 284 w 297"/>
              <a:gd name="T1" fmla="*/ 84 h 238"/>
              <a:gd name="T2" fmla="*/ 13 w 297"/>
              <a:gd name="T3" fmla="*/ 84 h 238"/>
              <a:gd name="T4" fmla="*/ 0 w 297"/>
              <a:gd name="T5" fmla="*/ 71 h 238"/>
              <a:gd name="T6" fmla="*/ 0 w 297"/>
              <a:gd name="T7" fmla="*/ 13 h 238"/>
              <a:gd name="T8" fmla="*/ 13 w 297"/>
              <a:gd name="T9" fmla="*/ 0 h 238"/>
              <a:gd name="T10" fmla="*/ 284 w 297"/>
              <a:gd name="T11" fmla="*/ 0 h 238"/>
              <a:gd name="T12" fmla="*/ 297 w 297"/>
              <a:gd name="T13" fmla="*/ 13 h 238"/>
              <a:gd name="T14" fmla="*/ 297 w 297"/>
              <a:gd name="T15" fmla="*/ 71 h 238"/>
              <a:gd name="T16" fmla="*/ 284 w 297"/>
              <a:gd name="T17" fmla="*/ 84 h 238"/>
              <a:gd name="T18" fmla="*/ 31 w 297"/>
              <a:gd name="T19" fmla="*/ 84 h 238"/>
              <a:gd name="T20" fmla="*/ 31 w 297"/>
              <a:gd name="T21" fmla="*/ 121 h 238"/>
              <a:gd name="T22" fmla="*/ 149 w 297"/>
              <a:gd name="T23" fmla="*/ 238 h 238"/>
              <a:gd name="T24" fmla="*/ 149 w 297"/>
              <a:gd name="T25" fmla="*/ 238 h 238"/>
              <a:gd name="T26" fmla="*/ 266 w 297"/>
              <a:gd name="T27" fmla="*/ 121 h 238"/>
              <a:gd name="T28" fmla="*/ 266 w 297"/>
              <a:gd name="T29" fmla="*/ 84 h 238"/>
              <a:gd name="T30" fmla="*/ 207 w 297"/>
              <a:gd name="T31" fmla="*/ 223 h 238"/>
              <a:gd name="T32" fmla="*/ 207 w 297"/>
              <a:gd name="T33" fmla="*/ 174 h 238"/>
              <a:gd name="T34" fmla="*/ 149 w 297"/>
              <a:gd name="T35" fmla="*/ 115 h 238"/>
              <a:gd name="T36" fmla="*/ 149 w 297"/>
              <a:gd name="T37" fmla="*/ 115 h 238"/>
              <a:gd name="T38" fmla="*/ 90 w 297"/>
              <a:gd name="T39" fmla="*/ 174 h 238"/>
              <a:gd name="T40" fmla="*/ 90 w 297"/>
              <a:gd name="T41" fmla="*/ 223 h 238"/>
              <a:gd name="T42" fmla="*/ 149 w 297"/>
              <a:gd name="T43" fmla="*/ 135 h 238"/>
              <a:gd name="T44" fmla="*/ 112 w 297"/>
              <a:gd name="T45" fmla="*/ 172 h 238"/>
              <a:gd name="T46" fmla="*/ 149 w 297"/>
              <a:gd name="T47" fmla="*/ 209 h 238"/>
              <a:gd name="T48" fmla="*/ 185 w 297"/>
              <a:gd name="T49" fmla="*/ 172 h 238"/>
              <a:gd name="T50" fmla="*/ 149 w 297"/>
              <a:gd name="T51" fmla="*/ 135 h 238"/>
              <a:gd name="T52" fmla="*/ 266 w 297"/>
              <a:gd name="T53" fmla="*/ 41 h 238"/>
              <a:gd name="T54" fmla="*/ 259 w 297"/>
              <a:gd name="T55" fmla="*/ 48 h 238"/>
              <a:gd name="T56" fmla="*/ 266 w 297"/>
              <a:gd name="T57" fmla="*/ 56 h 238"/>
              <a:gd name="T58" fmla="*/ 274 w 297"/>
              <a:gd name="T59" fmla="*/ 48 h 238"/>
              <a:gd name="T60" fmla="*/ 266 w 297"/>
              <a:gd name="T61" fmla="*/ 4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7" h="238">
                <a:moveTo>
                  <a:pt x="284" y="84"/>
                </a:moveTo>
                <a:cubicBezTo>
                  <a:pt x="13" y="84"/>
                  <a:pt x="13" y="84"/>
                  <a:pt x="13" y="84"/>
                </a:cubicBezTo>
                <a:cubicBezTo>
                  <a:pt x="6" y="84"/>
                  <a:pt x="0" y="78"/>
                  <a:pt x="0" y="71"/>
                </a:cubicBezTo>
                <a:cubicBezTo>
                  <a:pt x="0" y="13"/>
                  <a:pt x="0" y="13"/>
                  <a:pt x="0" y="13"/>
                </a:cubicBezTo>
                <a:cubicBezTo>
                  <a:pt x="0" y="6"/>
                  <a:pt x="6" y="0"/>
                  <a:pt x="13" y="0"/>
                </a:cubicBezTo>
                <a:cubicBezTo>
                  <a:pt x="284" y="0"/>
                  <a:pt x="284" y="0"/>
                  <a:pt x="284" y="0"/>
                </a:cubicBezTo>
                <a:cubicBezTo>
                  <a:pt x="291" y="0"/>
                  <a:pt x="297" y="6"/>
                  <a:pt x="297" y="13"/>
                </a:cubicBezTo>
                <a:cubicBezTo>
                  <a:pt x="297" y="71"/>
                  <a:pt x="297" y="71"/>
                  <a:pt x="297" y="71"/>
                </a:cubicBezTo>
                <a:cubicBezTo>
                  <a:pt x="297" y="78"/>
                  <a:pt x="291" y="84"/>
                  <a:pt x="284" y="84"/>
                </a:cubicBezTo>
                <a:close/>
                <a:moveTo>
                  <a:pt x="31" y="84"/>
                </a:moveTo>
                <a:cubicBezTo>
                  <a:pt x="31" y="121"/>
                  <a:pt x="31" y="121"/>
                  <a:pt x="31" y="121"/>
                </a:cubicBezTo>
                <a:cubicBezTo>
                  <a:pt x="31" y="185"/>
                  <a:pt x="84" y="238"/>
                  <a:pt x="149" y="238"/>
                </a:cubicBezTo>
                <a:cubicBezTo>
                  <a:pt x="149" y="238"/>
                  <a:pt x="149" y="238"/>
                  <a:pt x="149" y="238"/>
                </a:cubicBezTo>
                <a:cubicBezTo>
                  <a:pt x="213" y="238"/>
                  <a:pt x="266" y="185"/>
                  <a:pt x="266" y="121"/>
                </a:cubicBezTo>
                <a:cubicBezTo>
                  <a:pt x="266" y="84"/>
                  <a:pt x="266" y="84"/>
                  <a:pt x="266" y="84"/>
                </a:cubicBezTo>
                <a:moveTo>
                  <a:pt x="207" y="223"/>
                </a:moveTo>
                <a:cubicBezTo>
                  <a:pt x="207" y="174"/>
                  <a:pt x="207" y="174"/>
                  <a:pt x="207" y="174"/>
                </a:cubicBezTo>
                <a:cubicBezTo>
                  <a:pt x="207" y="141"/>
                  <a:pt x="181" y="115"/>
                  <a:pt x="149" y="115"/>
                </a:cubicBezTo>
                <a:cubicBezTo>
                  <a:pt x="149" y="115"/>
                  <a:pt x="149" y="115"/>
                  <a:pt x="149" y="115"/>
                </a:cubicBezTo>
                <a:cubicBezTo>
                  <a:pt x="117" y="115"/>
                  <a:pt x="90" y="141"/>
                  <a:pt x="90" y="174"/>
                </a:cubicBezTo>
                <a:cubicBezTo>
                  <a:pt x="90" y="223"/>
                  <a:pt x="90" y="223"/>
                  <a:pt x="90" y="223"/>
                </a:cubicBezTo>
                <a:moveTo>
                  <a:pt x="149" y="135"/>
                </a:moveTo>
                <a:cubicBezTo>
                  <a:pt x="128" y="135"/>
                  <a:pt x="112" y="152"/>
                  <a:pt x="112" y="172"/>
                </a:cubicBezTo>
                <a:cubicBezTo>
                  <a:pt x="112" y="192"/>
                  <a:pt x="128" y="209"/>
                  <a:pt x="149" y="209"/>
                </a:cubicBezTo>
                <a:cubicBezTo>
                  <a:pt x="169" y="209"/>
                  <a:pt x="185" y="192"/>
                  <a:pt x="185" y="172"/>
                </a:cubicBezTo>
                <a:cubicBezTo>
                  <a:pt x="185" y="152"/>
                  <a:pt x="169" y="135"/>
                  <a:pt x="149" y="135"/>
                </a:cubicBezTo>
                <a:close/>
                <a:moveTo>
                  <a:pt x="266" y="41"/>
                </a:moveTo>
                <a:cubicBezTo>
                  <a:pt x="262" y="41"/>
                  <a:pt x="259" y="44"/>
                  <a:pt x="259" y="48"/>
                </a:cubicBezTo>
                <a:cubicBezTo>
                  <a:pt x="259" y="53"/>
                  <a:pt x="262" y="56"/>
                  <a:pt x="266" y="56"/>
                </a:cubicBezTo>
                <a:cubicBezTo>
                  <a:pt x="270" y="56"/>
                  <a:pt x="274" y="53"/>
                  <a:pt x="274" y="48"/>
                </a:cubicBezTo>
                <a:cubicBezTo>
                  <a:pt x="274" y="44"/>
                  <a:pt x="270" y="41"/>
                  <a:pt x="266" y="41"/>
                </a:cubicBezTo>
                <a:close/>
              </a:path>
            </a:pathLst>
          </a:custGeom>
          <a:noFill/>
          <a:ln w="12700" cap="sq">
            <a:solidFill>
              <a:schemeClr val="bg1"/>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i="0" u="none" strike="noStrike" kern="1200" cap="none" spc="0" normalizeH="0" baseline="0" noProof="0" dirty="0">
              <a:ln>
                <a:noFill/>
              </a:ln>
              <a:gradFill>
                <a:gsLst>
                  <a:gs pos="0">
                    <a:srgbClr val="505050"/>
                  </a:gs>
                  <a:gs pos="100000">
                    <a:srgbClr val="505050"/>
                  </a:gs>
                </a:gsLst>
              </a:gradFill>
              <a:effectLst/>
              <a:uLnTx/>
              <a:uFillTx/>
              <a:latin typeface="Segoe UI"/>
              <a:cs typeface="Segoe UI"/>
            </a:endParaRPr>
          </a:p>
        </p:txBody>
      </p:sp>
    </p:spTree>
    <p:custDataLst>
      <p:tags r:id="rId1"/>
    </p:custDataLst>
    <p:extLst>
      <p:ext uri="{BB962C8B-B14F-4D97-AF65-F5344CB8AC3E}">
        <p14:creationId xmlns:p14="http://schemas.microsoft.com/office/powerpoint/2010/main" val="62160566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F58B4E4-B96F-4CC3-9807-2018F964D881}"/>
              </a:ext>
            </a:extLst>
          </p:cNvPr>
          <p:cNvSpPr/>
          <p:nvPr/>
        </p:nvSpPr>
        <p:spPr bwMode="auto">
          <a:xfrm>
            <a:off x="82297" y="1263719"/>
            <a:ext cx="12191998" cy="102252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lang="fr-fr"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grpSp>
        <p:nvGrpSpPr>
          <p:cNvPr id="3" name="Group 2">
            <a:extLst>
              <a:ext uri="{FF2B5EF4-FFF2-40B4-BE49-F238E27FC236}">
                <a16:creationId xmlns:a16="http://schemas.microsoft.com/office/drawing/2014/main" id="{3A6E2DE8-75C9-4D24-AEC9-43AE74E3AD1E}"/>
              </a:ext>
            </a:extLst>
          </p:cNvPr>
          <p:cNvGrpSpPr/>
          <p:nvPr/>
        </p:nvGrpSpPr>
        <p:grpSpPr>
          <a:xfrm>
            <a:off x="0" y="-3932"/>
            <a:ext cx="12440973" cy="1255724"/>
            <a:chOff x="-3" y="0"/>
            <a:chExt cx="12192004" cy="1255724"/>
          </a:xfrm>
        </p:grpSpPr>
        <p:sp>
          <p:nvSpPr>
            <p:cNvPr id="4" name="Rectangle 3">
              <a:extLst>
                <a:ext uri="{FF2B5EF4-FFF2-40B4-BE49-F238E27FC236}">
                  <a16:creationId xmlns:a16="http://schemas.microsoft.com/office/drawing/2014/main" id="{2E328DDE-0E1C-41B0-8B54-5A98C26AE9A7}"/>
                </a:ext>
              </a:extLst>
            </p:cNvPr>
            <p:cNvSpPr/>
            <p:nvPr/>
          </p:nvSpPr>
          <p:spPr bwMode="auto">
            <a:xfrm flipH="1">
              <a:off x="-3" y="0"/>
              <a:ext cx="12192001" cy="11806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lang="fr-fr"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cxnSp>
          <p:nvCxnSpPr>
            <p:cNvPr id="5" name="Straight Connector 4">
              <a:extLst>
                <a:ext uri="{FF2B5EF4-FFF2-40B4-BE49-F238E27FC236}">
                  <a16:creationId xmlns:a16="http://schemas.microsoft.com/office/drawing/2014/main" id="{0E77C895-526C-4553-BD9F-B93F8F6D31C3}"/>
                </a:ext>
              </a:extLst>
            </p:cNvPr>
            <p:cNvCxnSpPr>
              <a:cxnSpLocks/>
            </p:cNvCxnSpPr>
            <p:nvPr/>
          </p:nvCxnSpPr>
          <p:spPr>
            <a:xfrm>
              <a:off x="0" y="1255724"/>
              <a:ext cx="12192001" cy="0"/>
            </a:xfrm>
            <a:prstGeom prst="line">
              <a:avLst/>
            </a:prstGeom>
            <a:ln>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A9E6849-9BBF-4EA6-BAE3-7852852EAC57}"/>
              </a:ext>
            </a:extLst>
          </p:cNvPr>
          <p:cNvSpPr>
            <a:spLocks noGrp="1"/>
          </p:cNvSpPr>
          <p:nvPr>
            <p:ph type="title"/>
          </p:nvPr>
        </p:nvSpPr>
        <p:spPr>
          <a:xfrm>
            <a:off x="588263" y="381641"/>
            <a:ext cx="11018520" cy="492443"/>
          </a:xfrm>
        </p:spPr>
        <p:txBody>
          <a:bodyPr/>
          <a:lstStyle/>
          <a:p>
            <a:pPr algn="l" rtl="0"/>
            <a:r>
              <a:rPr lang="fr-fr" sz="3200" b="0" i="0" u="none" baseline="0">
                <a:solidFill>
                  <a:schemeClr val="bg1"/>
                </a:solidFill>
                <a:cs typeface="Segoe UI"/>
              </a:rPr>
              <a:t>SÉCURITÉ : CLIENTS</a:t>
            </a:r>
          </a:p>
        </p:txBody>
      </p:sp>
      <p:cxnSp>
        <p:nvCxnSpPr>
          <p:cNvPr id="36" name="Straight Connector 35">
            <a:extLst>
              <a:ext uri="{FF2B5EF4-FFF2-40B4-BE49-F238E27FC236}">
                <a16:creationId xmlns:a16="http://schemas.microsoft.com/office/drawing/2014/main" id="{98A51308-A37C-4F72-ACA6-911A08C1C12C}"/>
              </a:ext>
            </a:extLst>
          </p:cNvPr>
          <p:cNvCxnSpPr>
            <a:cxnSpLocks/>
          </p:cNvCxnSpPr>
          <p:nvPr/>
        </p:nvCxnSpPr>
        <p:spPr>
          <a:xfrm>
            <a:off x="0" y="3430801"/>
            <a:ext cx="6077789" cy="0"/>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EEB6BE5-7639-43B8-BF7C-3F7622D5125B}"/>
              </a:ext>
            </a:extLst>
          </p:cNvPr>
          <p:cNvSpPr/>
          <p:nvPr/>
        </p:nvSpPr>
        <p:spPr bwMode="auto">
          <a:xfrm>
            <a:off x="289534" y="1336880"/>
            <a:ext cx="2818526" cy="8779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85750" indent="-285750" defTabSz="896386">
              <a:buFont typeface="Courier New" panose="02070309020205020404" pitchFamily="49" charset="0"/>
              <a:buChar char="o"/>
              <a:defRPr/>
            </a:pPr>
            <a:r>
              <a:rPr kumimoji="0" lang="fr-fr" sz="1100" b="0" i="0" u="none" strike="noStrike" kern="0" cap="none" spc="0" normalizeH="0" baseline="0" dirty="0">
                <a:ln>
                  <a:noFill/>
                </a:ln>
                <a:solidFill>
                  <a:srgbClr val="FFFFFF"/>
                </a:solidFill>
                <a:effectLst/>
                <a:uLnTx/>
                <a:uFillTx/>
                <a:latin typeface="Segoe UI Semibold"/>
                <a:ea typeface="+mn-ea"/>
                <a:cs typeface="Segoe UI Semibold"/>
              </a:rPr>
              <a:t>Défense hautement prioritaire</a:t>
            </a:r>
            <a:r>
              <a:rPr lang="fr-fr" sz="1100" kern="0" dirty="0">
                <a:solidFill>
                  <a:srgbClr val="FFFFFF"/>
                </a:solidFill>
                <a:latin typeface="Segoe UI Semibold"/>
                <a:cs typeface="Segoe UI Semibold"/>
              </a:rPr>
              <a:t> </a:t>
            </a:r>
            <a:endParaRPr lang="fr-fr" sz="1100" b="0" i="0" u="none" strike="noStrike" kern="0" cap="none" spc="0" normalizeH="0" baseline="0" dirty="0">
              <a:ln>
                <a:noFill/>
              </a:ln>
              <a:solidFill>
                <a:srgbClr val="FFFFFF"/>
              </a:solidFill>
              <a:effectLst/>
              <a:uLnTx/>
              <a:uFillTx/>
              <a:latin typeface="Segoe UI Semibold"/>
              <a:cs typeface="Segoe UI Semibold" panose="020B0702040204020203" pitchFamily="34" charset="0"/>
            </a:endParaRPr>
          </a:p>
          <a:p>
            <a:pPr marL="285750" indent="-285750" defTabSz="896386">
              <a:buFont typeface="Courier New" panose="02070309020205020404" pitchFamily="49" charset="0"/>
              <a:buChar char="o"/>
              <a:defRPr/>
            </a:pPr>
            <a:r>
              <a:rPr kumimoji="0" lang="fr-fr" sz="1100" b="0" i="0" u="none" strike="noStrike" kern="0" cap="none" spc="0" normalizeH="0" baseline="0" dirty="0">
                <a:ln>
                  <a:noFill/>
                </a:ln>
                <a:solidFill>
                  <a:srgbClr val="FFFFFF"/>
                </a:solidFill>
                <a:effectLst/>
                <a:uLnTx/>
                <a:uFillTx/>
                <a:latin typeface="Segoe UI Semibold"/>
                <a:ea typeface="+mn-ea"/>
                <a:cs typeface="Segoe UI Semibold"/>
              </a:rPr>
              <a:t>Un meilleur positionnement en matière de sécurité grâce à une protection connectée flexible</a:t>
            </a:r>
            <a:r>
              <a:rPr lang="fr-fr" sz="1100" kern="0" dirty="0">
                <a:solidFill>
                  <a:srgbClr val="FFFFFF"/>
                </a:solidFill>
                <a:latin typeface="Segoe UI Semibold"/>
                <a:cs typeface="Segoe UI Semibold"/>
              </a:rPr>
              <a:t> </a:t>
            </a:r>
            <a:endParaRPr lang="fr-fr" sz="1100" b="0" i="0" u="none" strike="noStrike" kern="0" cap="none" spc="0" normalizeH="0" baseline="0" dirty="0">
              <a:ln>
                <a:noFill/>
              </a:ln>
              <a:solidFill>
                <a:srgbClr val="FFFFFF"/>
              </a:solidFill>
              <a:effectLst/>
              <a:uLnTx/>
              <a:uFillTx/>
              <a:latin typeface="Segoe UI Semibold"/>
              <a:cs typeface="Segoe UI Semibold" panose="020B0702040204020203" pitchFamily="34" charset="0"/>
            </a:endParaRPr>
          </a:p>
          <a:p>
            <a:pPr marL="285750" marR="0" lvl="0" indent="-285750" algn="l" defTabSz="896386"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100" b="0" i="0" u="none" strike="noStrike" kern="0" cap="none" spc="0" normalizeH="0" baseline="0" dirty="0">
                <a:ln>
                  <a:noFill/>
                </a:ln>
                <a:solidFill>
                  <a:srgbClr val="FFFFFF"/>
                </a:solidFill>
                <a:effectLst/>
                <a:uLnTx/>
                <a:uFillTx/>
                <a:latin typeface="Segoe UI Semibold"/>
                <a:ea typeface="+mn-ea"/>
                <a:cs typeface="Segoe UI Semibold"/>
              </a:rPr>
              <a:t>Puissance d</a:t>
            </a:r>
            <a:r>
              <a:rPr kumimoji="0" lang="fr-FR" sz="1100" b="0" i="0" u="none" strike="noStrike" kern="0" cap="none" spc="0" normalizeH="0" baseline="0" dirty="0">
                <a:ln>
                  <a:noFill/>
                </a:ln>
                <a:solidFill>
                  <a:srgbClr val="FFFFFF"/>
                </a:solidFill>
                <a:effectLst/>
                <a:uLnTx/>
                <a:uFillTx/>
                <a:latin typeface="Segoe UI Semibold"/>
                <a:ea typeface="+mn-ea"/>
                <a:cs typeface="Segoe UI Semibold"/>
              </a:rPr>
              <a:t>’</a:t>
            </a:r>
            <a:r>
              <a:rPr kumimoji="0" lang="fr-fr" sz="1100" b="0" i="0" u="none" strike="noStrike" kern="0" cap="none" spc="0" normalizeH="0" baseline="0" dirty="0">
                <a:ln>
                  <a:noFill/>
                </a:ln>
                <a:solidFill>
                  <a:srgbClr val="FFFFFF"/>
                </a:solidFill>
                <a:effectLst/>
                <a:uLnTx/>
                <a:uFillTx/>
                <a:latin typeface="Segoe UI Semibold"/>
                <a:ea typeface="+mn-ea"/>
                <a:cs typeface="Segoe UI Semibold"/>
              </a:rPr>
              <a:t>un cadre intégré</a:t>
            </a:r>
            <a:endParaRPr lang="fr-fr" sz="1100" b="0" i="0" u="none" strike="noStrike" kern="0" cap="none" spc="0" normalizeH="0" baseline="0" dirty="0">
              <a:ln>
                <a:noFill/>
              </a:ln>
              <a:solidFill>
                <a:srgbClr val="FFFFFF"/>
              </a:solidFill>
              <a:effectLst/>
              <a:uLnTx/>
              <a:uFillTx/>
              <a:latin typeface="Segoe UI Semibold"/>
              <a:cs typeface="Segoe UI Semibold"/>
            </a:endParaRPr>
          </a:p>
        </p:txBody>
      </p:sp>
      <p:sp>
        <p:nvSpPr>
          <p:cNvPr id="27" name="Rectangle 26">
            <a:extLst>
              <a:ext uri="{FF2B5EF4-FFF2-40B4-BE49-F238E27FC236}">
                <a16:creationId xmlns:a16="http://schemas.microsoft.com/office/drawing/2014/main" id="{D96085D4-2EFC-4D6B-BF5A-D42F0749847E}"/>
              </a:ext>
            </a:extLst>
          </p:cNvPr>
          <p:cNvSpPr/>
          <p:nvPr/>
        </p:nvSpPr>
        <p:spPr bwMode="auto">
          <a:xfrm>
            <a:off x="591820" y="2316741"/>
            <a:ext cx="2476500" cy="110139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dirty="0">
                <a:ln>
                  <a:noFill/>
                </a:ln>
                <a:solidFill>
                  <a:srgbClr val="000000"/>
                </a:solidFill>
                <a:effectLst/>
                <a:uLnTx/>
                <a:uFillTx/>
                <a:latin typeface="Segoe UI Semibold"/>
                <a:ea typeface="+mn-ea"/>
                <a:cs typeface="+mn-cs"/>
              </a:rPr>
              <a:t>Produits et services :</a:t>
            </a:r>
            <a:endParaRPr lang="fr-fr" sz="1200" b="0" i="0" u="none" strike="noStrike" kern="1200" cap="none" spc="0" normalizeH="0" baseline="0" dirty="0">
              <a:ln>
                <a:noFill/>
              </a:ln>
              <a:solidFill>
                <a:srgbClr val="000000"/>
              </a:solidFill>
              <a:effectLst/>
              <a:uLnTx/>
              <a:uFillTx/>
              <a:latin typeface="Segoe UI Semibold"/>
              <a:cs typeface="Segoe UI Semibold"/>
            </a:endParaRPr>
          </a:p>
          <a:p>
            <a:pPr marL="182245" marR="0" lvl="0" indent="-140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dirty="0">
                <a:ln>
                  <a:noFill/>
                </a:ln>
                <a:solidFill>
                  <a:srgbClr val="000000"/>
                </a:solidFill>
                <a:effectLst/>
                <a:uLnTx/>
                <a:uFillTx/>
                <a:latin typeface="Segoe UI"/>
                <a:ea typeface="+mn-ea"/>
                <a:cs typeface="+mn-cs"/>
              </a:rPr>
              <a:t>Azure Advanced </a:t>
            </a:r>
            <a:r>
              <a:rPr kumimoji="0" lang="fr-fr" sz="1100" b="0" i="0" u="none" strike="noStrike" kern="1200" cap="none" spc="0" normalizeH="0" baseline="0" err="1">
                <a:ln>
                  <a:noFill/>
                </a:ln>
                <a:solidFill>
                  <a:srgbClr val="000000"/>
                </a:solidFill>
                <a:effectLst/>
                <a:uLnTx/>
                <a:uFillTx/>
                <a:latin typeface="Segoe UI"/>
                <a:ea typeface="+mn-ea"/>
                <a:cs typeface="+mn-cs"/>
              </a:rPr>
              <a:t>Threat</a:t>
            </a:r>
            <a:r>
              <a:rPr kumimoji="0" lang="fr-fr" sz="1100" b="0" i="0" u="none" strike="noStrike" kern="1200" cap="none" spc="0" normalizeH="0" baseline="0" dirty="0">
                <a:ln>
                  <a:noFill/>
                </a:ln>
                <a:solidFill>
                  <a:srgbClr val="000000"/>
                </a:solidFill>
                <a:effectLst/>
                <a:uLnTx/>
                <a:uFillTx/>
                <a:latin typeface="Segoe UI"/>
                <a:ea typeface="+mn-ea"/>
                <a:cs typeface="+mn-cs"/>
              </a:rPr>
              <a:t> Protection</a:t>
            </a:r>
            <a:endParaRPr lang="fr-fr" sz="1100" b="0" i="0" u="none" strike="noStrike" kern="1200" cap="none" spc="0" normalizeH="0" baseline="0" dirty="0">
              <a:ln>
                <a:noFill/>
              </a:ln>
              <a:solidFill>
                <a:srgbClr val="000000"/>
              </a:solidFill>
              <a:effectLst/>
              <a:uLnTx/>
              <a:uFillTx/>
              <a:latin typeface="Segoe UI"/>
              <a:cs typeface="Segoe UI"/>
            </a:endParaRPr>
          </a:p>
          <a:p>
            <a:pPr marL="182245" marR="0" lvl="0" indent="-140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dirty="0">
                <a:ln>
                  <a:noFill/>
                </a:ln>
                <a:solidFill>
                  <a:srgbClr val="000000"/>
                </a:solidFill>
                <a:effectLst/>
                <a:uLnTx/>
                <a:uFillTx/>
                <a:latin typeface="Segoe UI"/>
                <a:ea typeface="+mn-ea"/>
                <a:cs typeface="+mn-cs"/>
              </a:rPr>
              <a:t>Azure Information Protection P2</a:t>
            </a:r>
            <a:endParaRPr lang="fr-fr" sz="1100" b="0" i="0" u="none" strike="noStrike" kern="1200" cap="none" spc="0" normalizeH="0" baseline="0" dirty="0">
              <a:ln>
                <a:noFill/>
              </a:ln>
              <a:solidFill>
                <a:srgbClr val="000000"/>
              </a:solidFill>
              <a:effectLst/>
              <a:uLnTx/>
              <a:uFillTx/>
              <a:latin typeface="Segoe UI"/>
              <a:cs typeface="Segoe UI"/>
            </a:endParaRPr>
          </a:p>
          <a:p>
            <a:pPr marL="182245" marR="0" lvl="0" indent="-140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dirty="0">
                <a:ln>
                  <a:noFill/>
                </a:ln>
                <a:solidFill>
                  <a:srgbClr val="000000"/>
                </a:solidFill>
                <a:effectLst/>
                <a:uLnTx/>
                <a:uFillTx/>
                <a:latin typeface="Segoe UI"/>
                <a:ea typeface="+mn-ea"/>
                <a:cs typeface="+mn-cs"/>
              </a:rPr>
              <a:t>Cloud App Security</a:t>
            </a:r>
            <a:endParaRPr lang="fr-fr" sz="1100" b="0" i="0" u="none" strike="noStrike" kern="1200" cap="none" spc="0" normalizeH="0" baseline="0" dirty="0">
              <a:ln>
                <a:noFill/>
              </a:ln>
              <a:solidFill>
                <a:srgbClr val="000000"/>
              </a:solidFill>
              <a:effectLst/>
              <a:uLnTx/>
              <a:uFillTx/>
              <a:latin typeface="Segoe UI"/>
              <a:cs typeface="Segoe UI"/>
            </a:endParaRPr>
          </a:p>
          <a:p>
            <a:pPr marL="182245" marR="0" lvl="0" indent="-140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dirty="0">
                <a:ln>
                  <a:noFill/>
                </a:ln>
                <a:solidFill>
                  <a:srgbClr val="000000"/>
                </a:solidFill>
                <a:effectLst/>
                <a:uLnTx/>
                <a:uFillTx/>
                <a:latin typeface="Segoe UI"/>
                <a:ea typeface="+mn-ea"/>
                <a:cs typeface="+mn-cs"/>
              </a:rPr>
              <a:t>Microsoft Defender Advanced </a:t>
            </a:r>
            <a:r>
              <a:rPr kumimoji="0" lang="fr-fr" sz="1100" b="0" i="0" u="none" strike="noStrike" kern="1200" cap="none" spc="0" normalizeH="0" baseline="0" err="1">
                <a:ln>
                  <a:noFill/>
                </a:ln>
                <a:solidFill>
                  <a:srgbClr val="000000"/>
                </a:solidFill>
                <a:effectLst/>
                <a:uLnTx/>
                <a:uFillTx/>
                <a:latin typeface="Segoe UI"/>
                <a:ea typeface="+mn-ea"/>
                <a:cs typeface="+mn-cs"/>
              </a:rPr>
              <a:t>Threat</a:t>
            </a:r>
            <a:r>
              <a:rPr kumimoji="0" lang="fr-fr" sz="1100" b="0" i="0" u="none" strike="noStrike" kern="1200" cap="none" spc="0" normalizeH="0" baseline="0" dirty="0">
                <a:ln>
                  <a:noFill/>
                </a:ln>
                <a:solidFill>
                  <a:srgbClr val="000000"/>
                </a:solidFill>
                <a:effectLst/>
                <a:uLnTx/>
                <a:uFillTx/>
                <a:latin typeface="Segoe UI"/>
                <a:ea typeface="+mn-ea"/>
                <a:cs typeface="+mn-cs"/>
              </a:rPr>
              <a:t> Protection</a:t>
            </a:r>
            <a:endParaRPr lang="fr-fr" sz="1100" b="0" i="0" u="none" strike="noStrike" kern="1200" cap="none" spc="0" normalizeH="0" baseline="0" dirty="0">
              <a:ln>
                <a:noFill/>
              </a:ln>
              <a:solidFill>
                <a:srgbClr val="000000"/>
              </a:solidFill>
              <a:effectLst/>
              <a:uLnTx/>
              <a:uFillTx/>
              <a:latin typeface="Segoe UI"/>
              <a:cs typeface="Segoe UI"/>
            </a:endParaRPr>
          </a:p>
        </p:txBody>
      </p:sp>
      <p:sp>
        <p:nvSpPr>
          <p:cNvPr id="31" name="Rectangle 30">
            <a:extLst>
              <a:ext uri="{FF2B5EF4-FFF2-40B4-BE49-F238E27FC236}">
                <a16:creationId xmlns:a16="http://schemas.microsoft.com/office/drawing/2014/main" id="{47D2DF1D-BD04-4D08-B9F7-F315191D0D79}"/>
              </a:ext>
            </a:extLst>
          </p:cNvPr>
          <p:cNvSpPr/>
          <p:nvPr/>
        </p:nvSpPr>
        <p:spPr bwMode="auto">
          <a:xfrm>
            <a:off x="591820" y="3500621"/>
            <a:ext cx="2476500" cy="144631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dirty="0">
                <a:ln>
                  <a:noFill/>
                </a:ln>
                <a:solidFill>
                  <a:srgbClr val="243A5E"/>
                </a:solidFill>
                <a:effectLst/>
                <a:uLnTx/>
                <a:uFillTx/>
                <a:latin typeface="Segoe UI Semibold"/>
                <a:ea typeface="+mn-ea"/>
                <a:cs typeface="+mn-cs"/>
              </a:rPr>
              <a:t>Si vous imposez des mesures de sécurité compliquées, les gens risquent de la contourner. Avec Microsoft 365, nous bénéficions </a:t>
            </a:r>
            <a:br>
              <a:rPr kumimoji="0" lang="fr-fr" sz="1200" b="0" i="1" u="none" strike="noStrike" kern="1200" cap="none" spc="0" normalizeH="0" baseline="0" dirty="0">
                <a:ln>
                  <a:noFill/>
                </a:ln>
                <a:solidFill>
                  <a:srgbClr val="243A5E"/>
                </a:solidFill>
                <a:effectLst/>
                <a:uLnTx/>
                <a:uFillTx/>
                <a:latin typeface="Segoe UI Semibold"/>
                <a:ea typeface="+mn-ea"/>
                <a:cs typeface="+mn-cs"/>
              </a:rPr>
            </a:br>
            <a:r>
              <a:rPr kumimoji="0" lang="fr-fr" sz="1200" b="0" i="1" u="none" strike="noStrike" kern="1200" cap="none" spc="0" normalizeH="0" baseline="0" dirty="0">
                <a:ln>
                  <a:noFill/>
                </a:ln>
                <a:solidFill>
                  <a:srgbClr val="243A5E"/>
                </a:solidFill>
                <a:effectLst/>
                <a:uLnTx/>
                <a:uFillTx/>
                <a:latin typeface="Segoe UI Semibold"/>
                <a:ea typeface="+mn-ea"/>
                <a:cs typeface="+mn-cs"/>
              </a:rPr>
              <a:t>de fonctionnalités natives, d</a:t>
            </a:r>
            <a:r>
              <a:rPr kumimoji="0" lang="fr-FR" sz="1200" b="0" i="1" u="none" strike="noStrike" kern="1200" cap="none" spc="0" normalizeH="0" baseline="0" dirty="0">
                <a:ln>
                  <a:noFill/>
                </a:ln>
                <a:solidFill>
                  <a:srgbClr val="243A5E"/>
                </a:solidFill>
                <a:effectLst/>
                <a:uLnTx/>
                <a:uFillTx/>
                <a:latin typeface="Segoe UI Semibold"/>
                <a:ea typeface="+mn-ea"/>
                <a:cs typeface="+mn-cs"/>
              </a:rPr>
              <a:t>’</a:t>
            </a:r>
            <a:r>
              <a:rPr kumimoji="0" lang="fr-fr" sz="1200" b="0" i="1" u="none" strike="noStrike" kern="1200" cap="none" spc="0" normalizeH="0" baseline="0" dirty="0">
                <a:ln>
                  <a:noFill/>
                </a:ln>
                <a:solidFill>
                  <a:srgbClr val="243A5E"/>
                </a:solidFill>
                <a:effectLst/>
                <a:uLnTx/>
                <a:uFillTx/>
                <a:latin typeface="Segoe UI Semibold"/>
                <a:ea typeface="+mn-ea"/>
                <a:cs typeface="+mn-cs"/>
              </a:rPr>
              <a:t>une visibilité de notre environnement d</a:t>
            </a:r>
            <a:r>
              <a:rPr kumimoji="0" lang="fr-FR" sz="1200" b="0" i="1" u="none" strike="noStrike" kern="1200" cap="none" spc="0" normalizeH="0" baseline="0" dirty="0">
                <a:ln>
                  <a:noFill/>
                </a:ln>
                <a:solidFill>
                  <a:srgbClr val="243A5E"/>
                </a:solidFill>
                <a:effectLst/>
                <a:uLnTx/>
                <a:uFillTx/>
                <a:latin typeface="Segoe UI Semibold"/>
                <a:ea typeface="+mn-ea"/>
                <a:cs typeface="+mn-cs"/>
              </a:rPr>
              <a:t>’</a:t>
            </a:r>
            <a:r>
              <a:rPr kumimoji="0" lang="fr-fr" sz="1200" b="0" i="1" u="none" strike="noStrike" kern="1200" cap="none" spc="0" normalizeH="0" baseline="0" dirty="0">
                <a:ln>
                  <a:noFill/>
                </a:ln>
                <a:solidFill>
                  <a:srgbClr val="243A5E"/>
                </a:solidFill>
                <a:effectLst/>
                <a:uLnTx/>
                <a:uFillTx/>
                <a:latin typeface="Segoe UI Semibold"/>
                <a:ea typeface="+mn-ea"/>
                <a:cs typeface="+mn-cs"/>
              </a:rPr>
              <a:t>exploitation et d</a:t>
            </a:r>
            <a:r>
              <a:rPr kumimoji="0" lang="fr-FR" sz="1200" b="0" i="1" u="none" strike="noStrike" kern="1200" cap="none" spc="0" normalizeH="0" baseline="0" dirty="0">
                <a:ln>
                  <a:noFill/>
                </a:ln>
                <a:solidFill>
                  <a:srgbClr val="243A5E"/>
                </a:solidFill>
                <a:effectLst/>
                <a:uLnTx/>
                <a:uFillTx/>
                <a:latin typeface="Segoe UI Semibold"/>
                <a:ea typeface="+mn-ea"/>
                <a:cs typeface="+mn-cs"/>
              </a:rPr>
              <a:t>’</a:t>
            </a:r>
            <a:r>
              <a:rPr kumimoji="0" lang="fr-fr" sz="1200" b="0" i="1" u="none" strike="noStrike" kern="1200" cap="none" spc="0" normalizeH="0" baseline="0" dirty="0">
                <a:ln>
                  <a:noFill/>
                </a:ln>
                <a:solidFill>
                  <a:srgbClr val="243A5E"/>
                </a:solidFill>
                <a:effectLst/>
                <a:uLnTx/>
                <a:uFillTx/>
                <a:latin typeface="Segoe UI Semibold"/>
                <a:ea typeface="+mn-ea"/>
                <a:cs typeface="+mn-cs"/>
              </a:rPr>
              <a:t>une simplicité pour tous les employés.</a:t>
            </a:r>
            <a:endParaRPr lang="fr-fr" sz="1200" b="0" i="1" u="none" strike="noStrike" kern="1200" cap="none" spc="0" normalizeH="0" baseline="0" dirty="0">
              <a:ln>
                <a:noFill/>
              </a:ln>
              <a:solidFill>
                <a:srgbClr val="243A5E"/>
              </a:solidFill>
              <a:effectLst/>
              <a:uLnTx/>
              <a:uFillTx/>
              <a:latin typeface="Segoe UI Semibold"/>
              <a:cs typeface="Segoe UI Semibold"/>
            </a:endParaRPr>
          </a:p>
        </p:txBody>
      </p:sp>
      <p:sp>
        <p:nvSpPr>
          <p:cNvPr id="37" name="Rectangle 36">
            <a:extLst>
              <a:ext uri="{FF2B5EF4-FFF2-40B4-BE49-F238E27FC236}">
                <a16:creationId xmlns:a16="http://schemas.microsoft.com/office/drawing/2014/main" id="{E16D7040-6599-4558-9808-5BFD6B2C77E6}"/>
              </a:ext>
            </a:extLst>
          </p:cNvPr>
          <p:cNvSpPr/>
          <p:nvPr/>
        </p:nvSpPr>
        <p:spPr bwMode="auto">
          <a:xfrm>
            <a:off x="591820" y="5481754"/>
            <a:ext cx="2476500" cy="6615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dirty="0">
                <a:ln>
                  <a:noFill/>
                </a:ln>
                <a:solidFill>
                  <a:srgbClr val="000000"/>
                </a:solidFill>
                <a:effectLst/>
                <a:uLnTx/>
                <a:uFillTx/>
                <a:latin typeface="Segoe UI Semibold"/>
                <a:ea typeface="+mn-ea"/>
                <a:cs typeface="+mn-cs"/>
              </a:rPr>
              <a:t>Simon </a:t>
            </a:r>
            <a:r>
              <a:rPr kumimoji="0" lang="fr-fr" sz="1200" b="0" i="0" u="none" strike="noStrike" kern="1200" cap="none" spc="0" normalizeH="0" baseline="0" err="1">
                <a:ln>
                  <a:noFill/>
                </a:ln>
                <a:solidFill>
                  <a:srgbClr val="000000"/>
                </a:solidFill>
                <a:effectLst/>
                <a:uLnTx/>
                <a:uFillTx/>
                <a:latin typeface="Segoe UI Semibold"/>
                <a:ea typeface="+mn-ea"/>
                <a:cs typeface="+mn-cs"/>
              </a:rPr>
              <a:t>Hodgkinson</a:t>
            </a:r>
            <a:br>
              <a:rPr kumimoji="0" lang="fr-fr" sz="1200" b="0" i="0" u="none" strike="noStrike" kern="1200" cap="none" spc="0" normalizeH="0" baseline="0" dirty="0">
                <a:ln>
                  <a:noFill/>
                </a:ln>
                <a:solidFill>
                  <a:srgbClr val="000000"/>
                </a:solidFill>
                <a:effectLst/>
                <a:uLnTx/>
                <a:uFillTx/>
                <a:latin typeface="Segoe UI Semibold"/>
                <a:ea typeface="+mn-ea"/>
                <a:cs typeface="+mn-cs"/>
              </a:rPr>
            </a:br>
            <a:r>
              <a:rPr kumimoji="0" lang="fr-fr" sz="1200" b="0" i="1" u="none" strike="noStrike" kern="1200" cap="none" spc="0" normalizeH="0" baseline="0" dirty="0">
                <a:ln>
                  <a:noFill/>
                </a:ln>
                <a:solidFill>
                  <a:srgbClr val="000000"/>
                </a:solidFill>
                <a:effectLst/>
                <a:uLnTx/>
                <a:uFillTx/>
                <a:latin typeface="Segoe UI"/>
                <a:ea typeface="+mn-ea"/>
                <a:cs typeface="+mn-cs"/>
              </a:rPr>
              <a:t>Group Chief Information Security </a:t>
            </a:r>
            <a:r>
              <a:rPr kumimoji="0" lang="fr-fr" sz="1200" b="0" i="1" u="none" strike="noStrike" kern="1200" cap="none" spc="0" normalizeH="0" baseline="0" err="1">
                <a:ln>
                  <a:noFill/>
                </a:ln>
                <a:solidFill>
                  <a:srgbClr val="000000"/>
                </a:solidFill>
                <a:effectLst/>
                <a:uLnTx/>
                <a:uFillTx/>
                <a:latin typeface="Segoe UI"/>
                <a:ea typeface="+mn-ea"/>
                <a:cs typeface="+mn-cs"/>
              </a:rPr>
              <a:t>Officer</a:t>
            </a:r>
            <a:endParaRPr kumimoji="0" lang="fr-fr" sz="1200" b="0" i="1" u="none" strike="noStrike" kern="1200" cap="none" spc="0" normalizeH="0" baseline="0">
              <a:ln>
                <a:noFill/>
              </a:ln>
              <a:solidFill>
                <a:srgbClr val="000000"/>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dirty="0">
                <a:ln>
                  <a:noFill/>
                </a:ln>
                <a:solidFill>
                  <a:srgbClr val="000000"/>
                </a:solidFill>
                <a:effectLst/>
                <a:uLnTx/>
                <a:uFillTx/>
                <a:latin typeface="Segoe UI"/>
                <a:ea typeface="+mn-ea"/>
                <a:cs typeface="+mn-cs"/>
              </a:rPr>
              <a:t>BP</a:t>
            </a:r>
            <a:endParaRPr lang="fr-fr" sz="1200" b="0" i="1" u="none" strike="noStrike" kern="1200" cap="none" spc="0" normalizeH="0" baseline="0" dirty="0">
              <a:ln>
                <a:noFill/>
              </a:ln>
              <a:solidFill>
                <a:srgbClr val="000000"/>
              </a:solidFill>
              <a:effectLst/>
              <a:uLnTx/>
              <a:uFillTx/>
              <a:latin typeface="Segoe UI"/>
              <a:cs typeface="Segoe UI"/>
            </a:endParaRPr>
          </a:p>
        </p:txBody>
      </p:sp>
      <p:sp>
        <p:nvSpPr>
          <p:cNvPr id="12" name="Rectangle 11">
            <a:extLst>
              <a:ext uri="{FF2B5EF4-FFF2-40B4-BE49-F238E27FC236}">
                <a16:creationId xmlns:a16="http://schemas.microsoft.com/office/drawing/2014/main" id="{39D9FE82-71A5-46F6-9C11-7476B11E3AC7}"/>
              </a:ext>
            </a:extLst>
          </p:cNvPr>
          <p:cNvSpPr/>
          <p:nvPr/>
        </p:nvSpPr>
        <p:spPr bwMode="auto">
          <a:xfrm>
            <a:off x="3215640" y="1336880"/>
            <a:ext cx="2504932" cy="8779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85750" indent="-285750">
              <a:buFont typeface="Courier New" panose="02070309020205020404" pitchFamily="49" charset="0"/>
              <a:buChar char="o"/>
              <a:defRPr/>
            </a:pPr>
            <a:r>
              <a:rPr lang="fr-fr" sz="1100" b="0" i="0" u="none" baseline="0" dirty="0">
                <a:solidFill>
                  <a:srgbClr val="FFFFFF"/>
                </a:solidFill>
                <a:latin typeface="Segoe UI Semibold"/>
              </a:rPr>
              <a:t>Transformez le mode de collaboration entre les employés et leurs données</a:t>
            </a:r>
            <a:r>
              <a:rPr lang="fr-fr" sz="1100" dirty="0">
                <a:solidFill>
                  <a:srgbClr val="FFFFFF"/>
                </a:solidFill>
                <a:latin typeface="Segoe UI Semibold"/>
              </a:rPr>
              <a:t> </a:t>
            </a:r>
            <a:endParaRPr lang="fr-fr" sz="1100" b="0" i="0" u="none" baseline="0" dirty="0">
              <a:solidFill>
                <a:srgbClr val="FFFFFF"/>
              </a:solidFill>
              <a:latin typeface="Segoe UI Semibold"/>
              <a:cs typeface="Segoe UI Semibold"/>
            </a:endParaRPr>
          </a:p>
          <a:p>
            <a:pPr marL="285750" indent="-285750" algn="l" rtl="0">
              <a:buFont typeface="Courier New" panose="02070309020205020404" pitchFamily="49" charset="0"/>
              <a:buChar char="o"/>
              <a:defRPr/>
            </a:pPr>
            <a:r>
              <a:rPr lang="fr-fr" sz="1100" b="0" i="0" u="none" baseline="0" dirty="0">
                <a:solidFill>
                  <a:srgbClr val="FFFFFF"/>
                </a:solidFill>
                <a:latin typeface="Segoe UI Semibold"/>
              </a:rPr>
              <a:t>Offrez des services de sécurité </a:t>
            </a:r>
            <a:br>
              <a:rPr lang="fr-fr" sz="1100" b="0" i="0" u="none" baseline="0" dirty="0">
                <a:solidFill>
                  <a:srgbClr val="FFFFFF"/>
                </a:solidFill>
                <a:latin typeface="Segoe UI Semibold"/>
              </a:rPr>
            </a:br>
            <a:r>
              <a:rPr lang="fr-fr" sz="1100" b="0" i="0" u="none" baseline="0" dirty="0">
                <a:solidFill>
                  <a:srgbClr val="FFFFFF"/>
                </a:solidFill>
                <a:latin typeface="Segoe UI Semibold"/>
              </a:rPr>
              <a:t>de nouvelle génération</a:t>
            </a:r>
          </a:p>
        </p:txBody>
      </p:sp>
      <p:sp>
        <p:nvSpPr>
          <p:cNvPr id="28" name="Rectangle 27">
            <a:extLst>
              <a:ext uri="{FF2B5EF4-FFF2-40B4-BE49-F238E27FC236}">
                <a16:creationId xmlns:a16="http://schemas.microsoft.com/office/drawing/2014/main" id="{5EA6A5E2-F8D1-4D56-932B-A57E51410020}"/>
              </a:ext>
            </a:extLst>
          </p:cNvPr>
          <p:cNvSpPr/>
          <p:nvPr/>
        </p:nvSpPr>
        <p:spPr bwMode="auto">
          <a:xfrm>
            <a:off x="3215640" y="2316741"/>
            <a:ext cx="2818526" cy="110139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dirty="0">
                <a:ln>
                  <a:noFill/>
                </a:ln>
                <a:solidFill>
                  <a:srgbClr val="000000"/>
                </a:solidFill>
                <a:effectLst/>
                <a:uLnTx/>
                <a:uFillTx/>
                <a:latin typeface="Segoe UI Semibold"/>
                <a:ea typeface="+mn-ea"/>
                <a:cs typeface="+mn-cs"/>
              </a:rPr>
              <a:t>Produits et services :</a:t>
            </a:r>
            <a:endParaRPr lang="fr-fr" sz="1200" b="0" i="0" u="none" strike="noStrike" kern="1200" cap="none" spc="0" normalizeH="0" baseline="0" dirty="0">
              <a:ln>
                <a:noFill/>
              </a:ln>
              <a:solidFill>
                <a:srgbClr val="000000"/>
              </a:solidFill>
              <a:effectLst/>
              <a:uLnTx/>
              <a:uFillTx/>
              <a:latin typeface="Segoe UI Semibold"/>
              <a:cs typeface="Segoe UI Semibold"/>
            </a:endParaRPr>
          </a:p>
          <a:p>
            <a:pPr marL="182245" marR="0" lvl="0" indent="-140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dirty="0">
                <a:ln>
                  <a:noFill/>
                </a:ln>
                <a:solidFill>
                  <a:srgbClr val="000000"/>
                </a:solidFill>
                <a:effectLst/>
                <a:uLnTx/>
                <a:uFillTx/>
                <a:latin typeface="Segoe UI"/>
                <a:ea typeface="+mn-ea"/>
                <a:cs typeface="+mn-cs"/>
              </a:rPr>
              <a:t>Azure Active Directory P1</a:t>
            </a:r>
            <a:endParaRPr lang="fr-fr" sz="1100" b="0" i="0" u="none" strike="noStrike" kern="1200" cap="none" spc="0" normalizeH="0" baseline="0" dirty="0">
              <a:ln>
                <a:noFill/>
              </a:ln>
              <a:solidFill>
                <a:srgbClr val="000000"/>
              </a:solidFill>
              <a:effectLst/>
              <a:uLnTx/>
              <a:uFillTx/>
              <a:latin typeface="Segoe UI"/>
              <a:cs typeface="Segoe UI"/>
            </a:endParaRPr>
          </a:p>
          <a:p>
            <a:pPr marL="182245" marR="0" lvl="0" indent="-140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dirty="0">
                <a:ln>
                  <a:noFill/>
                </a:ln>
                <a:solidFill>
                  <a:srgbClr val="000000"/>
                </a:solidFill>
                <a:effectLst/>
                <a:uLnTx/>
                <a:uFillTx/>
                <a:latin typeface="Segoe UI"/>
                <a:ea typeface="+mn-ea"/>
                <a:cs typeface="+mn-cs"/>
              </a:rPr>
              <a:t>Enterprise </a:t>
            </a:r>
            <a:r>
              <a:rPr kumimoji="0" lang="fr-fr" sz="1100" b="0" i="0" u="none" strike="noStrike" kern="1200" cap="none" spc="0" normalizeH="0" baseline="0" err="1">
                <a:ln>
                  <a:noFill/>
                </a:ln>
                <a:solidFill>
                  <a:srgbClr val="000000"/>
                </a:solidFill>
                <a:effectLst/>
                <a:uLnTx/>
                <a:uFillTx/>
                <a:latin typeface="Segoe UI"/>
                <a:ea typeface="+mn-ea"/>
                <a:cs typeface="+mn-cs"/>
              </a:rPr>
              <a:t>Mobility</a:t>
            </a:r>
            <a:r>
              <a:rPr kumimoji="0" lang="fr-fr" sz="1100" b="0" i="0" u="none" strike="noStrike" kern="1200" cap="none" spc="0" normalizeH="0" baseline="0" dirty="0">
                <a:ln>
                  <a:noFill/>
                </a:ln>
                <a:solidFill>
                  <a:srgbClr val="000000"/>
                </a:solidFill>
                <a:effectLst/>
                <a:uLnTx/>
                <a:uFillTx/>
                <a:latin typeface="Segoe UI"/>
                <a:ea typeface="+mn-ea"/>
                <a:cs typeface="+mn-cs"/>
              </a:rPr>
              <a:t> + Security</a:t>
            </a:r>
            <a:endParaRPr lang="fr-fr" sz="1100" b="0" i="0" u="none" strike="noStrike" kern="1200" cap="none" spc="0" normalizeH="0" baseline="0" dirty="0">
              <a:ln>
                <a:noFill/>
              </a:ln>
              <a:solidFill>
                <a:srgbClr val="000000"/>
              </a:solidFill>
              <a:effectLst/>
              <a:uLnTx/>
              <a:uFillTx/>
              <a:latin typeface="Segoe UI"/>
              <a:cs typeface="Segoe UI"/>
            </a:endParaRPr>
          </a:p>
          <a:p>
            <a:pPr marL="182245" marR="0" lvl="0" indent="-140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dirty="0">
                <a:ln>
                  <a:noFill/>
                </a:ln>
                <a:solidFill>
                  <a:srgbClr val="000000"/>
                </a:solidFill>
                <a:effectLst/>
                <a:uLnTx/>
                <a:uFillTx/>
                <a:latin typeface="Segoe UI"/>
                <a:ea typeface="+mn-ea"/>
                <a:cs typeface="+mn-cs"/>
              </a:rPr>
              <a:t>Microsoft Information Protection</a:t>
            </a:r>
            <a:endParaRPr lang="fr-fr" sz="1100" b="0" i="0" u="none" strike="noStrike" kern="1200" cap="none" spc="0" normalizeH="0" baseline="0" dirty="0">
              <a:ln>
                <a:noFill/>
              </a:ln>
              <a:solidFill>
                <a:srgbClr val="000000"/>
              </a:solidFill>
              <a:effectLst/>
              <a:uLnTx/>
              <a:uFillTx/>
              <a:latin typeface="Segoe UI"/>
              <a:cs typeface="Segoe UI"/>
            </a:endParaRPr>
          </a:p>
        </p:txBody>
      </p:sp>
      <p:sp>
        <p:nvSpPr>
          <p:cNvPr id="32" name="Rectangle 31">
            <a:extLst>
              <a:ext uri="{FF2B5EF4-FFF2-40B4-BE49-F238E27FC236}">
                <a16:creationId xmlns:a16="http://schemas.microsoft.com/office/drawing/2014/main" id="{11873C04-2BC9-4748-AF05-50F2AED8A9A1}"/>
              </a:ext>
            </a:extLst>
          </p:cNvPr>
          <p:cNvSpPr/>
          <p:nvPr/>
        </p:nvSpPr>
        <p:spPr bwMode="auto">
          <a:xfrm>
            <a:off x="3215640" y="3500621"/>
            <a:ext cx="2818526" cy="183825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20" normalizeH="0" baseline="0" dirty="0">
                <a:ln>
                  <a:noFill/>
                </a:ln>
                <a:solidFill>
                  <a:srgbClr val="243A5E"/>
                </a:solidFill>
                <a:effectLst/>
                <a:uLnTx/>
                <a:uFillTx/>
                <a:latin typeface="Segoe UI Semibold"/>
                <a:ea typeface="+mn-ea"/>
                <a:cs typeface="+mn-cs"/>
              </a:rPr>
              <a:t>Je fais confiance à la solution Microsoft 365. J</a:t>
            </a:r>
            <a:r>
              <a:rPr kumimoji="0" lang="fr-FR" sz="1200" b="0" i="1" u="none" strike="noStrike" kern="1200" cap="none" spc="-20" normalizeH="0" baseline="0" dirty="0">
                <a:ln>
                  <a:noFill/>
                </a:ln>
                <a:solidFill>
                  <a:srgbClr val="243A5E"/>
                </a:solidFill>
                <a:effectLst/>
                <a:uLnTx/>
                <a:uFillTx/>
                <a:latin typeface="Segoe UI Semibold"/>
                <a:ea typeface="+mn-ea"/>
                <a:cs typeface="+mn-cs"/>
              </a:rPr>
              <a:t>’</a:t>
            </a:r>
            <a:r>
              <a:rPr kumimoji="0" lang="fr-fr" sz="1200" b="0" i="1" u="none" strike="noStrike" kern="1200" cap="none" spc="-20" normalizeH="0" baseline="0" dirty="0">
                <a:ln>
                  <a:noFill/>
                </a:ln>
                <a:solidFill>
                  <a:srgbClr val="243A5E"/>
                </a:solidFill>
                <a:effectLst/>
                <a:uLnTx/>
                <a:uFillTx/>
                <a:latin typeface="Segoe UI Semibold"/>
                <a:ea typeface="+mn-ea"/>
                <a:cs typeface="+mn-cs"/>
              </a:rPr>
              <a:t>ai confiance dans le stockage </a:t>
            </a:r>
            <a:r>
              <a:rPr kumimoji="0" lang="fr-fr" sz="1200" b="0" i="1" u="none" strike="noStrike" kern="1200" cap="none" spc="-20" normalizeH="0" baseline="0">
                <a:ln>
                  <a:noFill/>
                </a:ln>
                <a:solidFill>
                  <a:srgbClr val="243A5E"/>
                </a:solidFill>
                <a:effectLst/>
                <a:uLnTx/>
                <a:uFillTx/>
                <a:latin typeface="Segoe UI Semibold"/>
                <a:ea typeface="+mn-ea"/>
                <a:cs typeface="+mn-cs"/>
              </a:rPr>
              <a:t>de </a:t>
            </a:r>
            <a:br>
              <a:rPr lang="fr-fr" sz="1200" b="0" i="1" u="none" strike="noStrike" kern="1200" cap="none" spc="-20" normalizeH="0" baseline="0" dirty="0">
                <a:ln>
                  <a:noFill/>
                </a:ln>
                <a:effectLst/>
                <a:uLnTx/>
                <a:uFillTx/>
                <a:latin typeface="Segoe UI Semibold"/>
              </a:rPr>
            </a:br>
            <a:r>
              <a:rPr kumimoji="0" lang="fr-fr" sz="1200" b="0" i="1" u="none" strike="noStrike" kern="1200" cap="none" spc="-20" normalizeH="0" baseline="0">
                <a:ln>
                  <a:noFill/>
                </a:ln>
                <a:solidFill>
                  <a:srgbClr val="243A5E"/>
                </a:solidFill>
                <a:effectLst/>
                <a:uLnTx/>
                <a:uFillTx/>
                <a:latin typeface="Segoe UI Semibold"/>
                <a:ea typeface="+mn-ea"/>
                <a:cs typeface="+mn-cs"/>
              </a:rPr>
              <a:t>nos </a:t>
            </a:r>
            <a:r>
              <a:rPr kumimoji="0" lang="fr-fr" sz="1200" b="0" i="1" u="none" strike="noStrike" kern="1200" cap="none" spc="-20" normalizeH="0" baseline="0" dirty="0">
                <a:ln>
                  <a:noFill/>
                </a:ln>
                <a:solidFill>
                  <a:srgbClr val="243A5E"/>
                </a:solidFill>
                <a:effectLst/>
                <a:uLnTx/>
                <a:uFillTx/>
                <a:latin typeface="Segoe UI Semibold"/>
                <a:ea typeface="+mn-ea"/>
                <a:cs typeface="+mn-cs"/>
              </a:rPr>
              <a:t>documents juridiques dans OneDrive et SharePoint. J</a:t>
            </a:r>
            <a:r>
              <a:rPr kumimoji="0" lang="fr-FR" sz="1200" b="0" i="1" u="none" strike="noStrike" kern="1200" cap="none" spc="-20" normalizeH="0" baseline="0" dirty="0">
                <a:ln>
                  <a:noFill/>
                </a:ln>
                <a:solidFill>
                  <a:srgbClr val="243A5E"/>
                </a:solidFill>
                <a:effectLst/>
                <a:uLnTx/>
                <a:uFillTx/>
                <a:latin typeface="Segoe UI Semibold"/>
                <a:ea typeface="+mn-ea"/>
                <a:cs typeface="+mn-cs"/>
              </a:rPr>
              <a:t>’</a:t>
            </a:r>
            <a:r>
              <a:rPr kumimoji="0" lang="fr-fr" sz="1200" b="0" i="1" u="none" strike="noStrike" kern="1200" cap="none" spc="-20" normalizeH="0" baseline="0" dirty="0">
                <a:ln>
                  <a:noFill/>
                </a:ln>
                <a:solidFill>
                  <a:srgbClr val="243A5E"/>
                </a:solidFill>
                <a:effectLst/>
                <a:uLnTx/>
                <a:uFillTx/>
                <a:latin typeface="Segoe UI Semibold"/>
                <a:ea typeface="+mn-ea"/>
                <a:cs typeface="+mn-cs"/>
              </a:rPr>
              <a:t>utilise également les fonctionnalités de gestion des droits à l</a:t>
            </a:r>
            <a:r>
              <a:rPr kumimoji="0" lang="fr-FR" sz="1200" b="0" i="1" u="none" strike="noStrike" kern="1200" cap="none" spc="-20" normalizeH="0" baseline="0" dirty="0">
                <a:ln>
                  <a:noFill/>
                </a:ln>
                <a:solidFill>
                  <a:srgbClr val="243A5E"/>
                </a:solidFill>
                <a:effectLst/>
                <a:uLnTx/>
                <a:uFillTx/>
                <a:latin typeface="Segoe UI Semibold"/>
                <a:ea typeface="+mn-ea"/>
                <a:cs typeface="+mn-cs"/>
              </a:rPr>
              <a:t>’</a:t>
            </a:r>
            <a:r>
              <a:rPr kumimoji="0" lang="fr-fr" sz="1200" b="0" i="1" u="none" strike="noStrike" kern="1200" cap="none" spc="-20" normalizeH="0" baseline="0" dirty="0">
                <a:ln>
                  <a:noFill/>
                </a:ln>
                <a:solidFill>
                  <a:srgbClr val="243A5E"/>
                </a:solidFill>
                <a:effectLst/>
                <a:uLnTx/>
                <a:uFillTx/>
                <a:latin typeface="Segoe UI Semibold"/>
                <a:ea typeface="+mn-ea"/>
                <a:cs typeface="+mn-cs"/>
              </a:rPr>
              <a:t>information dans Microsoft Information Protection pour crypter les fichiers en fonction de leur niveau de sécurité. </a:t>
            </a:r>
            <a:br>
              <a:rPr kumimoji="0" lang="fr-fr" sz="1200" b="0" i="1" u="none" strike="noStrike" kern="1200" cap="none" spc="-20" normalizeH="0" baseline="0" dirty="0">
                <a:ln>
                  <a:noFill/>
                </a:ln>
                <a:solidFill>
                  <a:srgbClr val="243A5E"/>
                </a:solidFill>
                <a:effectLst/>
                <a:uLnTx/>
                <a:uFillTx/>
                <a:latin typeface="Segoe UI Semibold"/>
                <a:ea typeface="+mn-ea"/>
                <a:cs typeface="+mn-cs"/>
              </a:rPr>
            </a:br>
            <a:r>
              <a:rPr kumimoji="0" lang="fr-fr" sz="1200" b="0" i="1" u="none" strike="noStrike" kern="1200" cap="none" spc="-20" normalizeH="0" baseline="0" dirty="0">
                <a:ln>
                  <a:noFill/>
                </a:ln>
                <a:solidFill>
                  <a:srgbClr val="243A5E"/>
                </a:solidFill>
                <a:effectLst/>
                <a:uLnTx/>
                <a:uFillTx/>
                <a:latin typeface="Segoe UI Semibold"/>
                <a:ea typeface="+mn-ea"/>
                <a:cs typeface="+mn-cs"/>
              </a:rPr>
              <a:t>C</a:t>
            </a:r>
            <a:r>
              <a:rPr kumimoji="0" lang="fr-FR" sz="1200" b="0" i="1" u="none" strike="noStrike" kern="1200" cap="none" spc="-20" normalizeH="0" baseline="0" dirty="0">
                <a:ln>
                  <a:noFill/>
                </a:ln>
                <a:solidFill>
                  <a:srgbClr val="243A5E"/>
                </a:solidFill>
                <a:effectLst/>
                <a:uLnTx/>
                <a:uFillTx/>
                <a:latin typeface="Segoe UI Semibold"/>
                <a:ea typeface="+mn-ea"/>
                <a:cs typeface="+mn-cs"/>
              </a:rPr>
              <a:t>’</a:t>
            </a:r>
            <a:r>
              <a:rPr kumimoji="0" lang="fr-fr" sz="1200" b="0" i="1" u="none" strike="noStrike" kern="1200" cap="none" spc="-20" normalizeH="0" baseline="0" dirty="0">
                <a:ln>
                  <a:noFill/>
                </a:ln>
                <a:solidFill>
                  <a:srgbClr val="243A5E"/>
                </a:solidFill>
                <a:effectLst/>
                <a:uLnTx/>
                <a:uFillTx/>
                <a:latin typeface="Segoe UI Semibold"/>
                <a:ea typeface="+mn-ea"/>
                <a:cs typeface="+mn-cs"/>
              </a:rPr>
              <a:t>est un excellent atout dans le cadre </a:t>
            </a:r>
            <a:br>
              <a:rPr kumimoji="0" lang="fr-fr" sz="1200" b="0" i="1" u="none" strike="noStrike" kern="1200" cap="none" spc="-20" normalizeH="0" baseline="0" dirty="0">
                <a:ln>
                  <a:noFill/>
                </a:ln>
                <a:solidFill>
                  <a:srgbClr val="243A5E"/>
                </a:solidFill>
                <a:effectLst/>
                <a:uLnTx/>
                <a:uFillTx/>
                <a:latin typeface="Segoe UI Semibold"/>
                <a:ea typeface="+mn-ea"/>
                <a:cs typeface="+mn-cs"/>
              </a:rPr>
            </a:br>
            <a:r>
              <a:rPr kumimoji="0" lang="fr-fr" sz="1200" b="0" i="1" u="none" strike="noStrike" kern="1200" cap="none" spc="-20" normalizeH="0" baseline="0" dirty="0">
                <a:ln>
                  <a:noFill/>
                </a:ln>
                <a:solidFill>
                  <a:srgbClr val="243A5E"/>
                </a:solidFill>
                <a:effectLst/>
                <a:uLnTx/>
                <a:uFillTx/>
                <a:latin typeface="Segoe UI Semibold"/>
                <a:ea typeface="+mn-ea"/>
                <a:cs typeface="+mn-cs"/>
              </a:rPr>
              <a:t>de </a:t>
            </a:r>
            <a:br>
              <a:rPr kumimoji="0" lang="fr-fr" sz="1200" b="0" i="1" u="none" strike="noStrike" kern="1200" cap="none" spc="-20" normalizeH="0" baseline="0" dirty="0">
                <a:ln>
                  <a:noFill/>
                </a:ln>
                <a:solidFill>
                  <a:srgbClr val="243A5E"/>
                </a:solidFill>
                <a:effectLst/>
                <a:uLnTx/>
                <a:uFillTx/>
                <a:latin typeface="Segoe UI Semibold"/>
                <a:ea typeface="+mn-ea"/>
                <a:cs typeface="+mn-cs"/>
              </a:rPr>
            </a:br>
            <a:r>
              <a:rPr kumimoji="0" lang="fr-fr" sz="1200" b="0" i="1" u="none" strike="noStrike" kern="1200" cap="none" spc="-20" normalizeH="0" baseline="0" dirty="0">
                <a:ln>
                  <a:noFill/>
                </a:ln>
                <a:solidFill>
                  <a:srgbClr val="243A5E"/>
                </a:solidFill>
                <a:effectLst/>
                <a:uLnTx/>
                <a:uFillTx/>
                <a:latin typeface="Segoe UI Semibold"/>
                <a:ea typeface="+mn-ea"/>
                <a:cs typeface="+mn-cs"/>
              </a:rPr>
              <a:t>mon travail. </a:t>
            </a:r>
            <a:endParaRPr lang="fr-fr" sz="1200" b="0" i="1" u="none" strike="noStrike" kern="1200" cap="none" spc="-20" normalizeH="0" baseline="0" dirty="0">
              <a:ln>
                <a:noFill/>
              </a:ln>
              <a:solidFill>
                <a:srgbClr val="243A5E"/>
              </a:solidFill>
              <a:effectLst/>
              <a:uLnTx/>
              <a:uFillTx/>
              <a:latin typeface="Segoe UI Semibold"/>
              <a:cs typeface="Segoe UI Semibold"/>
            </a:endParaRPr>
          </a:p>
        </p:txBody>
      </p:sp>
      <p:sp>
        <p:nvSpPr>
          <p:cNvPr id="38" name="Rectangle 37">
            <a:extLst>
              <a:ext uri="{FF2B5EF4-FFF2-40B4-BE49-F238E27FC236}">
                <a16:creationId xmlns:a16="http://schemas.microsoft.com/office/drawing/2014/main" id="{FB2BCCE3-9C60-41FC-95B9-FC069430F99A}"/>
              </a:ext>
            </a:extLst>
          </p:cNvPr>
          <p:cNvSpPr/>
          <p:nvPr/>
        </p:nvSpPr>
        <p:spPr bwMode="auto">
          <a:xfrm>
            <a:off x="3215640" y="5481754"/>
            <a:ext cx="2818526" cy="6615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dirty="0">
                <a:ln>
                  <a:noFill/>
                </a:ln>
                <a:solidFill>
                  <a:srgbClr val="000000"/>
                </a:solidFill>
                <a:effectLst/>
                <a:uLnTx/>
                <a:uFillTx/>
                <a:latin typeface="Segoe UI Semibold"/>
                <a:ea typeface="+mn-ea"/>
                <a:cs typeface="+mn-cs"/>
              </a:rPr>
              <a:t>Frida </a:t>
            </a:r>
            <a:r>
              <a:rPr kumimoji="0" lang="fr-fr" sz="1200" b="0" i="0" u="none" strike="noStrike" kern="1200" cap="none" spc="0" normalizeH="0" baseline="0" err="1">
                <a:ln>
                  <a:noFill/>
                </a:ln>
                <a:solidFill>
                  <a:srgbClr val="000000"/>
                </a:solidFill>
                <a:effectLst/>
                <a:uLnTx/>
                <a:uFillTx/>
                <a:latin typeface="Segoe UI Semibold"/>
                <a:ea typeface="+mn-ea"/>
                <a:cs typeface="+mn-cs"/>
              </a:rPr>
              <a:t>Rosenholm</a:t>
            </a:r>
            <a:endParaRPr lang="fr-fr" sz="1200" b="0" i="0" u="none" strike="noStrike" kern="1200" cap="none" spc="0" normalizeH="0" baseline="0" noProof="0">
              <a:ln>
                <a:noFill/>
              </a:ln>
              <a:solidFill>
                <a:srgbClr val="000000"/>
              </a:solidFill>
              <a:effectLst/>
              <a:uLnTx/>
              <a:uFillTx/>
              <a:latin typeface="Segoe UI Semibold"/>
              <a:cs typeface="Segoe UI Semi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dirty="0">
                <a:ln>
                  <a:noFill/>
                </a:ln>
                <a:solidFill>
                  <a:srgbClr val="000000"/>
                </a:solidFill>
                <a:effectLst/>
                <a:uLnTx/>
                <a:uFillTx/>
                <a:latin typeface="Segoe UI"/>
                <a:ea typeface="+mn-ea"/>
                <a:cs typeface="+mn-cs"/>
              </a:rPr>
              <a:t>Senior Vice </a:t>
            </a:r>
            <a:r>
              <a:rPr kumimoji="0" lang="fr-fr" sz="1200" b="0" i="1" u="none" strike="noStrike" kern="1200" cap="none" spc="0" normalizeH="0" baseline="0" err="1">
                <a:ln>
                  <a:noFill/>
                </a:ln>
                <a:solidFill>
                  <a:srgbClr val="000000"/>
                </a:solidFill>
                <a:effectLst/>
                <a:uLnTx/>
                <a:uFillTx/>
                <a:latin typeface="Segoe UI"/>
                <a:ea typeface="+mn-ea"/>
                <a:cs typeface="+mn-cs"/>
              </a:rPr>
              <a:t>President</a:t>
            </a:r>
            <a:r>
              <a:rPr kumimoji="0" lang="fr-fr" sz="1200" b="0" i="1" u="none" strike="noStrike" kern="1200" cap="none" spc="0" normalizeH="0" baseline="0" dirty="0">
                <a:ln>
                  <a:noFill/>
                </a:ln>
                <a:solidFill>
                  <a:srgbClr val="000000"/>
                </a:solidFill>
                <a:effectLst/>
                <a:uLnTx/>
                <a:uFillTx/>
                <a:latin typeface="Segoe UI"/>
                <a:ea typeface="+mn-ea"/>
                <a:cs typeface="+mn-cs"/>
              </a:rPr>
              <a:t>, General </a:t>
            </a:r>
            <a:r>
              <a:rPr kumimoji="0" lang="fr-fr" sz="1200" b="0" i="1" u="none" strike="noStrike" kern="1200" cap="none" spc="0" normalizeH="0" baseline="0" err="1">
                <a:ln>
                  <a:noFill/>
                </a:ln>
                <a:solidFill>
                  <a:srgbClr val="000000"/>
                </a:solidFill>
                <a:effectLst/>
                <a:uLnTx/>
                <a:uFillTx/>
                <a:latin typeface="Segoe UI"/>
                <a:ea typeface="+mn-ea"/>
                <a:cs typeface="+mn-cs"/>
              </a:rPr>
              <a:t>Counsel</a:t>
            </a:r>
            <a:endParaRPr kumimoji="0" lang="fr-fr" sz="1200" b="0" i="1" u="none" strike="noStrike" kern="1200" cap="none" spc="0" normalizeH="0" baseline="0">
              <a:ln>
                <a:noFill/>
              </a:ln>
              <a:solidFill>
                <a:srgbClr val="000000"/>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dirty="0">
                <a:ln>
                  <a:noFill/>
                </a:ln>
                <a:solidFill>
                  <a:srgbClr val="000000"/>
                </a:solidFill>
                <a:effectLst/>
                <a:uLnTx/>
                <a:uFillTx/>
                <a:latin typeface="Segoe UI"/>
                <a:ea typeface="+mn-ea"/>
                <a:cs typeface="+mn-cs"/>
              </a:rPr>
              <a:t>Securitas Group</a:t>
            </a:r>
            <a:endParaRPr lang="fr-fr" sz="1200" b="0" i="1" u="none" strike="noStrike" kern="1200" cap="none" spc="0" normalizeH="0" baseline="0" dirty="0">
              <a:ln>
                <a:noFill/>
              </a:ln>
              <a:solidFill>
                <a:srgbClr val="000000"/>
              </a:solidFill>
              <a:effectLst/>
              <a:uLnTx/>
              <a:uFillTx/>
              <a:latin typeface="Segoe UI"/>
              <a:cs typeface="Segoe UI"/>
            </a:endParaRPr>
          </a:p>
        </p:txBody>
      </p:sp>
      <p:sp>
        <p:nvSpPr>
          <p:cNvPr id="13" name="Rectangle 12">
            <a:extLst>
              <a:ext uri="{FF2B5EF4-FFF2-40B4-BE49-F238E27FC236}">
                <a16:creationId xmlns:a16="http://schemas.microsoft.com/office/drawing/2014/main" id="{F9749128-F9E5-46AC-A082-CC55BF51B88C}"/>
              </a:ext>
            </a:extLst>
          </p:cNvPr>
          <p:cNvSpPr/>
          <p:nvPr/>
        </p:nvSpPr>
        <p:spPr bwMode="auto">
          <a:xfrm>
            <a:off x="6178296" y="1336880"/>
            <a:ext cx="2636478" cy="8779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100" b="0" i="0" u="none" strike="noStrike" kern="1200" cap="none" spc="0" normalizeH="0" baseline="0" dirty="0">
                <a:ln>
                  <a:noFill/>
                </a:ln>
                <a:solidFill>
                  <a:srgbClr val="FFFFFF"/>
                </a:solidFill>
                <a:effectLst/>
                <a:uLnTx/>
                <a:uFillTx/>
                <a:latin typeface="Segoe UI Semibold"/>
                <a:ea typeface="+mn-ea"/>
                <a:cs typeface="+mn-cs"/>
              </a:rPr>
              <a:t>Conformité des appareils</a:t>
            </a:r>
            <a:endParaRPr lang="fr-fr" sz="1100" b="0" i="0" u="none" strike="noStrike" kern="1200" cap="none" spc="0" normalizeH="0" baseline="0" dirty="0">
              <a:ln>
                <a:noFill/>
              </a:ln>
              <a:solidFill>
                <a:srgbClr val="FFFFFF"/>
              </a:solidFill>
              <a:effectLst/>
              <a:uLnTx/>
              <a:uFillTx/>
              <a:latin typeface="Segoe UI Semibold"/>
              <a:cs typeface="Segoe UI Semibold"/>
            </a:endParaRP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100" b="0" i="0" u="none" strike="noStrike" kern="1200" cap="none" spc="0" normalizeH="0" baseline="0" dirty="0">
                <a:ln>
                  <a:noFill/>
                </a:ln>
                <a:solidFill>
                  <a:srgbClr val="FFFFFF"/>
                </a:solidFill>
                <a:effectLst/>
                <a:uLnTx/>
                <a:uFillTx/>
                <a:latin typeface="Segoe UI Semibold"/>
                <a:ea typeface="+mn-ea"/>
                <a:cs typeface="+mn-cs"/>
              </a:rPr>
              <a:t>Contrôle strict de la gestion </a:t>
            </a:r>
            <a:br>
              <a:rPr kumimoji="0" lang="fr-fr" sz="1100" b="0" i="0" u="none" strike="noStrike" kern="1200" cap="none" spc="0" normalizeH="0" baseline="0" dirty="0">
                <a:ln>
                  <a:noFill/>
                </a:ln>
                <a:solidFill>
                  <a:srgbClr val="FFFFFF"/>
                </a:solidFill>
                <a:effectLst/>
                <a:uLnTx/>
                <a:uFillTx/>
                <a:latin typeface="Segoe UI Semibold"/>
                <a:ea typeface="+mn-ea"/>
                <a:cs typeface="+mn-cs"/>
              </a:rPr>
            </a:br>
            <a:r>
              <a:rPr kumimoji="0" lang="fr-fr" sz="1100" b="0" i="0" u="none" strike="noStrike" kern="1200" cap="none" spc="0" normalizeH="0" baseline="0" dirty="0">
                <a:ln>
                  <a:noFill/>
                </a:ln>
                <a:solidFill>
                  <a:srgbClr val="FFFFFF"/>
                </a:solidFill>
                <a:effectLst/>
                <a:uLnTx/>
                <a:uFillTx/>
                <a:latin typeface="Segoe UI Semibold"/>
                <a:ea typeface="+mn-ea"/>
                <a:cs typeface="+mn-cs"/>
              </a:rPr>
              <a:t>des identités et des accès</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100" b="0" i="0" u="none" strike="noStrike" kern="1200" cap="none" spc="0" normalizeH="0" baseline="0" dirty="0">
                <a:ln>
                  <a:noFill/>
                </a:ln>
                <a:solidFill>
                  <a:srgbClr val="FFFFFF"/>
                </a:solidFill>
                <a:effectLst/>
                <a:uLnTx/>
                <a:uFillTx/>
                <a:latin typeface="Segoe UI Semibold"/>
                <a:ea typeface="+mn-ea"/>
                <a:cs typeface="+mn-cs"/>
              </a:rPr>
              <a:t>Protection avancée contre </a:t>
            </a:r>
            <a:br>
              <a:rPr kumimoji="0" lang="fr-fr" sz="1100" b="0" i="0" u="none" strike="noStrike" kern="1200" cap="none" spc="0" normalizeH="0" baseline="0" dirty="0">
                <a:ln>
                  <a:noFill/>
                </a:ln>
                <a:solidFill>
                  <a:srgbClr val="FFFFFF"/>
                </a:solidFill>
                <a:effectLst/>
                <a:uLnTx/>
                <a:uFillTx/>
                <a:latin typeface="Segoe UI Semibold"/>
                <a:ea typeface="+mn-ea"/>
                <a:cs typeface="+mn-cs"/>
              </a:rPr>
            </a:br>
            <a:r>
              <a:rPr kumimoji="0" lang="fr-fr" sz="1100" b="0" i="0" u="none" strike="noStrike" kern="1200" cap="none" spc="0" normalizeH="0" baseline="0" dirty="0">
                <a:ln>
                  <a:noFill/>
                </a:ln>
                <a:solidFill>
                  <a:srgbClr val="FFFFFF"/>
                </a:solidFill>
                <a:effectLst/>
                <a:uLnTx/>
                <a:uFillTx/>
                <a:latin typeface="Segoe UI Semibold"/>
                <a:ea typeface="+mn-ea"/>
                <a:cs typeface="+mn-cs"/>
              </a:rPr>
              <a:t>les menaces</a:t>
            </a:r>
          </a:p>
        </p:txBody>
      </p:sp>
      <p:sp>
        <p:nvSpPr>
          <p:cNvPr id="29" name="Rectangle 28">
            <a:extLst>
              <a:ext uri="{FF2B5EF4-FFF2-40B4-BE49-F238E27FC236}">
                <a16:creationId xmlns:a16="http://schemas.microsoft.com/office/drawing/2014/main" id="{D69FAE89-26D5-48EF-B3A4-B4E20EEE3F8E}"/>
              </a:ext>
            </a:extLst>
          </p:cNvPr>
          <p:cNvSpPr/>
          <p:nvPr/>
        </p:nvSpPr>
        <p:spPr bwMode="auto">
          <a:xfrm>
            <a:off x="6178296" y="2316740"/>
            <a:ext cx="2636478" cy="182853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a:ln>
                  <a:noFill/>
                </a:ln>
                <a:solidFill>
                  <a:srgbClr val="000000"/>
                </a:solidFill>
                <a:effectLst/>
                <a:uLnTx/>
                <a:uFillTx/>
                <a:latin typeface="Segoe UI Semibold"/>
                <a:ea typeface="+mn-ea"/>
                <a:cs typeface="+mn-cs"/>
              </a:rPr>
              <a:t>Produits et services :</a:t>
            </a:r>
            <a:endParaRPr lang="fr-fr" sz="1200" b="0" i="0" u="none" strike="noStrike" kern="1200" cap="none" spc="0" normalizeH="0" baseline="0" dirty="0">
              <a:ln>
                <a:noFill/>
              </a:ln>
              <a:solidFill>
                <a:srgbClr val="000000"/>
              </a:solidFill>
              <a:effectLst/>
              <a:uLnTx/>
              <a:uFillTx/>
              <a:latin typeface="Segoe UI Semibold"/>
              <a:cs typeface="Segoe UI Semibold"/>
            </a:endParaRPr>
          </a:p>
          <a:p>
            <a:pPr marL="182245" marR="0" lvl="0" indent="-140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a:ln>
                  <a:noFill/>
                </a:ln>
                <a:solidFill>
                  <a:srgbClr val="000000"/>
                </a:solidFill>
                <a:effectLst/>
                <a:uLnTx/>
                <a:uFillTx/>
                <a:latin typeface="Segoe UI"/>
                <a:ea typeface="+mn-ea"/>
                <a:cs typeface="+mn-cs"/>
              </a:rPr>
              <a:t>Azure Active Directory</a:t>
            </a:r>
            <a:endParaRPr lang="fr-fr" sz="1100" b="0" i="0" u="none" strike="noStrike" kern="1200" cap="none" spc="0" normalizeH="0" baseline="0" dirty="0">
              <a:ln>
                <a:noFill/>
              </a:ln>
              <a:solidFill>
                <a:srgbClr val="000000"/>
              </a:solidFill>
              <a:effectLst/>
              <a:uLnTx/>
              <a:uFillTx/>
              <a:latin typeface="Segoe UI"/>
              <a:cs typeface="Segoe UI"/>
            </a:endParaRPr>
          </a:p>
          <a:p>
            <a:pPr marL="182245" marR="0" lvl="0" indent="-140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a:ln>
                  <a:noFill/>
                </a:ln>
                <a:solidFill>
                  <a:srgbClr val="000000"/>
                </a:solidFill>
                <a:effectLst/>
                <a:uLnTx/>
                <a:uFillTx/>
                <a:latin typeface="Segoe UI"/>
                <a:ea typeface="+mn-ea"/>
                <a:cs typeface="+mn-cs"/>
              </a:rPr>
              <a:t>Azure Multi-Factor Authentication</a:t>
            </a:r>
            <a:endParaRPr lang="fr-fr" sz="1100" b="0" i="0" u="none" strike="noStrike" kern="1200" cap="none" spc="0" normalizeH="0" baseline="0" dirty="0">
              <a:ln>
                <a:noFill/>
              </a:ln>
              <a:solidFill>
                <a:srgbClr val="000000"/>
              </a:solidFill>
              <a:effectLst/>
              <a:uLnTx/>
              <a:uFillTx/>
              <a:latin typeface="Segoe UI"/>
              <a:cs typeface="Segoe UI"/>
            </a:endParaRPr>
          </a:p>
          <a:p>
            <a:pPr marL="182245" marR="0" lvl="0" indent="-140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a:ln>
                  <a:noFill/>
                </a:ln>
                <a:solidFill>
                  <a:srgbClr val="000000"/>
                </a:solidFill>
                <a:effectLst/>
                <a:uLnTx/>
                <a:uFillTx/>
                <a:latin typeface="Segoe UI"/>
                <a:ea typeface="+mn-ea"/>
                <a:cs typeface="+mn-cs"/>
              </a:rPr>
              <a:t>Cloud App Security</a:t>
            </a:r>
            <a:endParaRPr lang="fr-fr" sz="1100" b="0" i="0" u="none" strike="noStrike" kern="1200" cap="none" spc="0" normalizeH="0" baseline="0" dirty="0">
              <a:ln>
                <a:noFill/>
              </a:ln>
              <a:solidFill>
                <a:srgbClr val="000000"/>
              </a:solidFill>
              <a:effectLst/>
              <a:uLnTx/>
              <a:uFillTx/>
              <a:latin typeface="Segoe UI"/>
              <a:cs typeface="Segoe UI"/>
            </a:endParaRPr>
          </a:p>
          <a:p>
            <a:pPr marL="182245" marR="0" lvl="0" indent="-140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a:ln>
                  <a:noFill/>
                </a:ln>
                <a:solidFill>
                  <a:srgbClr val="000000"/>
                </a:solidFill>
                <a:effectLst/>
                <a:uLnTx/>
                <a:uFillTx/>
                <a:latin typeface="Segoe UI"/>
                <a:ea typeface="+mn-ea"/>
                <a:cs typeface="+mn-cs"/>
              </a:rPr>
              <a:t>Conditional Access</a:t>
            </a:r>
            <a:endParaRPr lang="fr-fr" sz="1100" b="0" i="0" u="none" strike="noStrike" kern="1200" cap="none" spc="0" normalizeH="0" baseline="0" dirty="0">
              <a:ln>
                <a:noFill/>
              </a:ln>
              <a:solidFill>
                <a:srgbClr val="000000"/>
              </a:solidFill>
              <a:effectLst/>
              <a:uLnTx/>
              <a:uFillTx/>
              <a:latin typeface="Segoe UI"/>
              <a:cs typeface="Segoe UI"/>
            </a:endParaRPr>
          </a:p>
          <a:p>
            <a:pPr marL="182245" marR="0" lvl="0" indent="-140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a:ln>
                  <a:noFill/>
                </a:ln>
                <a:solidFill>
                  <a:srgbClr val="000000"/>
                </a:solidFill>
                <a:effectLst/>
                <a:uLnTx/>
                <a:uFillTx/>
                <a:latin typeface="Segoe UI"/>
                <a:ea typeface="+mn-ea"/>
                <a:cs typeface="+mn-cs"/>
              </a:rPr>
              <a:t>Enterprise Mobility + Security</a:t>
            </a:r>
            <a:endParaRPr lang="fr-fr" sz="1100" b="0" i="0" u="none" strike="noStrike" kern="1200" cap="none" spc="0" normalizeH="0" baseline="0" dirty="0">
              <a:ln>
                <a:noFill/>
              </a:ln>
              <a:solidFill>
                <a:srgbClr val="000000"/>
              </a:solidFill>
              <a:effectLst/>
              <a:uLnTx/>
              <a:uFillTx/>
              <a:latin typeface="Segoe UI"/>
              <a:cs typeface="Segoe UI"/>
            </a:endParaRPr>
          </a:p>
          <a:p>
            <a:pPr marL="182245" marR="0" lvl="0" indent="-140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a:ln>
                  <a:noFill/>
                </a:ln>
                <a:solidFill>
                  <a:srgbClr val="000000"/>
                </a:solidFill>
                <a:effectLst/>
                <a:uLnTx/>
                <a:uFillTx/>
                <a:latin typeface="Segoe UI"/>
                <a:ea typeface="+mn-ea"/>
                <a:cs typeface="+mn-cs"/>
              </a:rPr>
              <a:t>Microsoft 365 E5</a:t>
            </a:r>
            <a:endParaRPr lang="fr-fr" sz="1100" b="0" i="0" u="none" strike="noStrike" kern="1200" cap="none" spc="0" normalizeH="0" baseline="0" dirty="0">
              <a:ln>
                <a:noFill/>
              </a:ln>
              <a:solidFill>
                <a:srgbClr val="000000"/>
              </a:solidFill>
              <a:effectLst/>
              <a:uLnTx/>
              <a:uFillTx/>
              <a:latin typeface="Segoe UI"/>
              <a:cs typeface="Segoe UI"/>
            </a:endParaRPr>
          </a:p>
          <a:p>
            <a:pPr marL="182245" marR="0" lvl="0" indent="-140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a:ln>
                  <a:noFill/>
                </a:ln>
                <a:solidFill>
                  <a:srgbClr val="000000"/>
                </a:solidFill>
                <a:effectLst/>
                <a:uLnTx/>
                <a:uFillTx/>
                <a:latin typeface="Segoe UI"/>
                <a:ea typeface="+mn-ea"/>
                <a:cs typeface="+mn-cs"/>
              </a:rPr>
              <a:t>Microsoft Cloud App Security</a:t>
            </a:r>
            <a:endParaRPr lang="fr-fr" sz="1100" b="0" i="0" u="none" strike="noStrike" kern="1200" cap="none" spc="0" normalizeH="0" baseline="0" dirty="0">
              <a:ln>
                <a:noFill/>
              </a:ln>
              <a:solidFill>
                <a:srgbClr val="000000"/>
              </a:solidFill>
              <a:effectLst/>
              <a:uLnTx/>
              <a:uFillTx/>
              <a:latin typeface="Segoe UI"/>
              <a:cs typeface="Segoe UI"/>
            </a:endParaRPr>
          </a:p>
          <a:p>
            <a:pPr marL="182245" marR="0" lvl="0" indent="-140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a:ln>
                  <a:noFill/>
                </a:ln>
                <a:solidFill>
                  <a:srgbClr val="000000"/>
                </a:solidFill>
                <a:effectLst/>
                <a:uLnTx/>
                <a:uFillTx/>
                <a:latin typeface="Segoe UI"/>
                <a:ea typeface="+mn-ea"/>
                <a:cs typeface="+mn-cs"/>
              </a:rPr>
              <a:t>Microsoft Defender Advanced Threat Protection</a:t>
            </a:r>
            <a:endParaRPr lang="fr-fr" sz="1100" b="0" i="0" u="none" strike="noStrike" kern="1200" cap="none" spc="0" normalizeH="0" baseline="0" dirty="0">
              <a:ln>
                <a:noFill/>
              </a:ln>
              <a:solidFill>
                <a:srgbClr val="000000"/>
              </a:solidFill>
              <a:effectLst/>
              <a:uLnTx/>
              <a:uFillTx/>
              <a:latin typeface="Segoe UI"/>
              <a:cs typeface="Segoe UI"/>
            </a:endParaRPr>
          </a:p>
        </p:txBody>
      </p:sp>
      <p:sp>
        <p:nvSpPr>
          <p:cNvPr id="33" name="Rectangle 32">
            <a:extLst>
              <a:ext uri="{FF2B5EF4-FFF2-40B4-BE49-F238E27FC236}">
                <a16:creationId xmlns:a16="http://schemas.microsoft.com/office/drawing/2014/main" id="{D9F01C98-0803-4647-8F65-FC06D5F45F2C}"/>
              </a:ext>
            </a:extLst>
          </p:cNvPr>
          <p:cNvSpPr/>
          <p:nvPr/>
        </p:nvSpPr>
        <p:spPr bwMode="auto">
          <a:xfrm>
            <a:off x="6178296" y="4256271"/>
            <a:ext cx="2636478" cy="111836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dirty="0">
                <a:ln>
                  <a:noFill/>
                </a:ln>
                <a:solidFill>
                  <a:srgbClr val="243A5E"/>
                </a:solidFill>
                <a:effectLst/>
                <a:uLnTx/>
                <a:uFillTx/>
                <a:latin typeface="Segoe UI Semibold"/>
                <a:ea typeface="+mn-ea"/>
                <a:cs typeface="+mn-cs"/>
              </a:rPr>
              <a:t>Azure Active Directory a détecté les tentatives d</a:t>
            </a:r>
            <a:r>
              <a:rPr kumimoji="0" lang="fr-FR" sz="1200" b="0" i="1" u="none" strike="noStrike" kern="1200" cap="none" spc="0" normalizeH="0" baseline="0" dirty="0">
                <a:ln>
                  <a:noFill/>
                </a:ln>
                <a:solidFill>
                  <a:srgbClr val="243A5E"/>
                </a:solidFill>
                <a:effectLst/>
                <a:uLnTx/>
                <a:uFillTx/>
                <a:latin typeface="Segoe UI Semibold"/>
                <a:ea typeface="+mn-ea"/>
                <a:cs typeface="+mn-cs"/>
              </a:rPr>
              <a:t>’</a:t>
            </a:r>
            <a:r>
              <a:rPr kumimoji="0" lang="fr-fr" sz="1200" b="0" i="1" u="none" strike="noStrike" kern="1200" cap="none" spc="0" normalizeH="0" baseline="0" dirty="0">
                <a:ln>
                  <a:noFill/>
                </a:ln>
                <a:solidFill>
                  <a:srgbClr val="243A5E"/>
                </a:solidFill>
                <a:effectLst/>
                <a:uLnTx/>
                <a:uFillTx/>
                <a:latin typeface="Segoe UI Semibold"/>
                <a:ea typeface="+mn-ea"/>
                <a:cs typeface="+mn-cs"/>
              </a:rPr>
              <a:t>accès, puis a orchestré la réponse en bloquant l</a:t>
            </a:r>
            <a:r>
              <a:rPr kumimoji="0" lang="fr-FR" sz="1200" b="0" i="1" u="none" strike="noStrike" kern="1200" cap="none" spc="0" normalizeH="0" baseline="0" dirty="0">
                <a:ln>
                  <a:noFill/>
                </a:ln>
                <a:solidFill>
                  <a:srgbClr val="243A5E"/>
                </a:solidFill>
                <a:effectLst/>
                <a:uLnTx/>
                <a:uFillTx/>
                <a:latin typeface="Segoe UI Semibold"/>
                <a:ea typeface="+mn-ea"/>
                <a:cs typeface="+mn-cs"/>
              </a:rPr>
              <a:t>’</a:t>
            </a:r>
            <a:r>
              <a:rPr kumimoji="0" lang="fr-fr" sz="1200" b="0" i="1" u="none" strike="noStrike" kern="1200" cap="none" spc="0" normalizeH="0" baseline="0" dirty="0">
                <a:ln>
                  <a:noFill/>
                </a:ln>
                <a:solidFill>
                  <a:srgbClr val="243A5E"/>
                </a:solidFill>
                <a:effectLst/>
                <a:uLnTx/>
                <a:uFillTx/>
                <a:latin typeface="Segoe UI Semibold"/>
                <a:ea typeface="+mn-ea"/>
                <a:cs typeface="+mn-cs"/>
              </a:rPr>
              <a:t>utilisateur et en l</a:t>
            </a:r>
            <a:r>
              <a:rPr kumimoji="0" lang="fr-FR" sz="1200" b="0" i="1" u="none" strike="noStrike" kern="1200" cap="none" spc="0" normalizeH="0" baseline="0" dirty="0">
                <a:ln>
                  <a:noFill/>
                </a:ln>
                <a:solidFill>
                  <a:srgbClr val="243A5E"/>
                </a:solidFill>
                <a:effectLst/>
                <a:uLnTx/>
                <a:uFillTx/>
                <a:latin typeface="Segoe UI Semibold"/>
                <a:ea typeface="+mn-ea"/>
                <a:cs typeface="+mn-cs"/>
              </a:rPr>
              <a:t>’</a:t>
            </a:r>
            <a:r>
              <a:rPr kumimoji="0" lang="fr-fr" sz="1200" b="0" i="1" u="none" strike="noStrike" kern="1200" cap="none" spc="0" normalizeH="0" baseline="0" dirty="0">
                <a:ln>
                  <a:noFill/>
                </a:ln>
                <a:solidFill>
                  <a:srgbClr val="243A5E"/>
                </a:solidFill>
                <a:effectLst/>
                <a:uLnTx/>
                <a:uFillTx/>
                <a:latin typeface="Segoe UI Semibold"/>
                <a:ea typeface="+mn-ea"/>
                <a:cs typeface="+mn-cs"/>
              </a:rPr>
              <a:t>incitant à modifier son mot de passe.</a:t>
            </a:r>
            <a:endParaRPr lang="fr-fr" sz="1200" b="0" i="1" u="none" strike="noStrike" kern="1200" cap="none" spc="0" normalizeH="0" baseline="0" dirty="0">
              <a:ln>
                <a:noFill/>
              </a:ln>
              <a:solidFill>
                <a:srgbClr val="243A5E"/>
              </a:solidFill>
              <a:effectLst/>
              <a:uLnTx/>
              <a:uFillTx/>
              <a:latin typeface="Segoe UI Semibold"/>
              <a:cs typeface="Segoe UI Semibold"/>
            </a:endParaRPr>
          </a:p>
        </p:txBody>
      </p:sp>
      <p:sp>
        <p:nvSpPr>
          <p:cNvPr id="39" name="Rectangle 38">
            <a:extLst>
              <a:ext uri="{FF2B5EF4-FFF2-40B4-BE49-F238E27FC236}">
                <a16:creationId xmlns:a16="http://schemas.microsoft.com/office/drawing/2014/main" id="{AA49D72C-BADA-418C-96D9-F1337D39CBD5}"/>
              </a:ext>
            </a:extLst>
          </p:cNvPr>
          <p:cNvSpPr/>
          <p:nvPr/>
        </p:nvSpPr>
        <p:spPr bwMode="auto">
          <a:xfrm>
            <a:off x="6178296" y="5481754"/>
            <a:ext cx="2636478" cy="6615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a:ln>
                  <a:noFill/>
                </a:ln>
                <a:solidFill>
                  <a:srgbClr val="000000"/>
                </a:solidFill>
                <a:effectLst/>
                <a:uLnTx/>
                <a:uFillTx/>
                <a:latin typeface="Segoe UI Semibold"/>
                <a:ea typeface="+mn-ea"/>
                <a:cs typeface="+mn-cs"/>
              </a:rPr>
              <a:t>Doug Howell</a:t>
            </a:r>
            <a:endParaRPr lang="fr-fr" sz="1200" b="0" i="0" u="none" strike="noStrike" kern="1200" cap="none" spc="0" normalizeH="0" baseline="0" dirty="0">
              <a:ln>
                <a:noFill/>
              </a:ln>
              <a:solidFill>
                <a:srgbClr val="000000"/>
              </a:solidFill>
              <a:effectLst/>
              <a:uLnTx/>
              <a:uFillTx/>
              <a:latin typeface="Segoe UI Semibold"/>
              <a:cs typeface="Segoe UI Semi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a:ln>
                  <a:noFill/>
                </a:ln>
                <a:solidFill>
                  <a:srgbClr val="000000"/>
                </a:solidFill>
                <a:effectLst/>
                <a:uLnTx/>
                <a:uFillTx/>
                <a:latin typeface="Segoe UI"/>
                <a:ea typeface="+mn-ea"/>
                <a:cs typeface="+mn-cs"/>
              </a:rPr>
              <a:t>Director of IT</a:t>
            </a:r>
            <a:endParaRPr lang="fr-fr" sz="1200" b="0" i="1" u="none" strike="noStrike" kern="1200" cap="none" spc="0" normalizeH="0" baseline="0" dirty="0">
              <a:ln>
                <a:noFill/>
              </a:ln>
              <a:solidFill>
                <a:srgbClr val="000000"/>
              </a:solidFill>
              <a:effectLst/>
              <a:uLnTx/>
              <a:uFillTx/>
              <a:latin typeface="Segoe U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a:ln>
                  <a:noFill/>
                </a:ln>
                <a:solidFill>
                  <a:srgbClr val="000000"/>
                </a:solidFill>
                <a:effectLst/>
                <a:uLnTx/>
                <a:uFillTx/>
                <a:latin typeface="Segoe UI"/>
                <a:ea typeface="+mn-ea"/>
                <a:cs typeface="+mn-cs"/>
              </a:rPr>
              <a:t>The Little Potato Company</a:t>
            </a:r>
            <a:endParaRPr lang="fr-fr" sz="1200" b="0" i="1" u="none" strike="noStrike" kern="1200" cap="none" spc="0" normalizeH="0" baseline="0" dirty="0">
              <a:ln>
                <a:noFill/>
              </a:ln>
              <a:solidFill>
                <a:srgbClr val="000000"/>
              </a:solidFill>
              <a:effectLst/>
              <a:uLnTx/>
              <a:uFillTx/>
              <a:latin typeface="Segoe UI"/>
              <a:cs typeface="Segoe UI"/>
            </a:endParaRPr>
          </a:p>
        </p:txBody>
      </p:sp>
      <p:sp>
        <p:nvSpPr>
          <p:cNvPr id="14" name="Rectangle 13">
            <a:extLst>
              <a:ext uri="{FF2B5EF4-FFF2-40B4-BE49-F238E27FC236}">
                <a16:creationId xmlns:a16="http://schemas.microsoft.com/office/drawing/2014/main" id="{7AEEF989-2EF3-4C0F-8604-961E5D01CDD5}"/>
              </a:ext>
            </a:extLst>
          </p:cNvPr>
          <p:cNvSpPr/>
          <p:nvPr/>
        </p:nvSpPr>
        <p:spPr bwMode="auto">
          <a:xfrm>
            <a:off x="8963702" y="1336880"/>
            <a:ext cx="3228294" cy="8779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85750" indent="-285750">
              <a:buFont typeface="Courier New" panose="02070309020205020404" pitchFamily="49" charset="0"/>
              <a:buChar char="o"/>
              <a:defRPr/>
            </a:pPr>
            <a:r>
              <a:rPr kumimoji="0" lang="fr-fr" sz="1100" b="0" i="0" u="none" strike="noStrike" kern="1200" cap="none" spc="0" normalizeH="0" baseline="0" dirty="0">
                <a:ln>
                  <a:noFill/>
                </a:ln>
                <a:solidFill>
                  <a:srgbClr val="FFFFFF"/>
                </a:solidFill>
                <a:effectLst/>
                <a:uLnTx/>
                <a:uFillTx/>
                <a:latin typeface="Segoe UI Semibold"/>
                <a:ea typeface="+mn-ea"/>
                <a:cs typeface="+mn-cs"/>
              </a:rPr>
              <a:t>Améliorer la capacité à éliminer les </a:t>
            </a:r>
            <a:br>
              <a:rPr kumimoji="0" lang="fr-fr" sz="1100" b="0" i="0" u="none" strike="noStrike" kern="1200" cap="none" spc="0" normalizeH="0" baseline="0" dirty="0">
                <a:ln>
                  <a:noFill/>
                </a:ln>
                <a:solidFill>
                  <a:srgbClr val="FFFFFF"/>
                </a:solidFill>
                <a:effectLst/>
                <a:uLnTx/>
                <a:uFillTx/>
                <a:latin typeface="Segoe UI Semibold"/>
                <a:ea typeface="+mn-ea"/>
                <a:cs typeface="+mn-cs"/>
              </a:rPr>
            </a:br>
            <a:r>
              <a:rPr kumimoji="0" lang="fr-fr" sz="1100" b="0" i="0" u="none" strike="noStrike" kern="1200" cap="none" spc="0" normalizeH="0" baseline="0" dirty="0">
                <a:ln>
                  <a:noFill/>
                </a:ln>
                <a:solidFill>
                  <a:srgbClr val="FFFFFF"/>
                </a:solidFill>
                <a:effectLst/>
                <a:uLnTx/>
                <a:uFillTx/>
                <a:latin typeface="Segoe UI Semibold"/>
                <a:ea typeface="+mn-ea"/>
                <a:cs typeface="+mn-cs"/>
              </a:rPr>
              <a:t>menaces de sécurité.</a:t>
            </a:r>
            <a:r>
              <a:rPr lang="fr-fr" sz="1100" dirty="0">
                <a:solidFill>
                  <a:srgbClr val="FFFFFF"/>
                </a:solidFill>
                <a:latin typeface="Segoe UI Semibold"/>
              </a:rPr>
              <a:t> </a:t>
            </a:r>
            <a:endParaRPr lang="fr-fr" sz="1100" b="0" i="0" u="none" strike="noStrike" kern="1200" cap="none" spc="0" normalizeH="0" baseline="0" dirty="0">
              <a:ln>
                <a:noFill/>
              </a:ln>
              <a:solidFill>
                <a:srgbClr val="FFFFFF"/>
              </a:solidFill>
              <a:effectLst/>
              <a:uLnTx/>
              <a:uFillTx/>
              <a:latin typeface="Segoe UI Semibold"/>
              <a:cs typeface="Segoe UI Semibold"/>
            </a:endParaRPr>
          </a:p>
          <a:p>
            <a:pPr marL="285750" indent="-285750">
              <a:buFont typeface="Courier New" panose="02070309020205020404" pitchFamily="49" charset="0"/>
              <a:buChar char="o"/>
              <a:defRPr/>
            </a:pPr>
            <a:r>
              <a:rPr kumimoji="0" lang="fr-fr" sz="1100" b="0" i="0" u="none" strike="noStrike" kern="1200" cap="none" spc="0" normalizeH="0" baseline="0" dirty="0">
                <a:ln>
                  <a:noFill/>
                </a:ln>
                <a:solidFill>
                  <a:srgbClr val="FFFFFF"/>
                </a:solidFill>
                <a:effectLst/>
                <a:uLnTx/>
                <a:uFillTx/>
                <a:latin typeface="Segoe UI Semibold"/>
                <a:ea typeface="+mn-ea"/>
                <a:cs typeface="+mn-cs"/>
              </a:rPr>
              <a:t>Améliorer et unifier la protection de </a:t>
            </a:r>
            <a:br>
              <a:rPr kumimoji="0" lang="fr-fr" sz="1100" b="0" i="0" u="none" strike="noStrike" kern="1200" cap="none" spc="0" normalizeH="0" baseline="0" dirty="0">
                <a:ln>
                  <a:noFill/>
                </a:ln>
                <a:solidFill>
                  <a:srgbClr val="FFFFFF"/>
                </a:solidFill>
                <a:effectLst/>
                <a:uLnTx/>
                <a:uFillTx/>
                <a:latin typeface="Segoe UI Semibold"/>
                <a:ea typeface="+mn-ea"/>
                <a:cs typeface="+mn-cs"/>
              </a:rPr>
            </a:br>
            <a:r>
              <a:rPr kumimoji="0" lang="fr-fr" sz="1100" b="0" i="0" u="none" strike="noStrike" kern="1200" cap="none" spc="0" normalizeH="0" baseline="0" dirty="0">
                <a:ln>
                  <a:noFill/>
                </a:ln>
                <a:solidFill>
                  <a:srgbClr val="FFFFFF"/>
                </a:solidFill>
                <a:effectLst/>
                <a:uLnTx/>
                <a:uFillTx/>
                <a:latin typeface="Segoe UI Semibold"/>
                <a:ea typeface="+mn-ea"/>
                <a:cs typeface="+mn-cs"/>
              </a:rPr>
              <a:t>l</a:t>
            </a:r>
            <a:r>
              <a:rPr kumimoji="0" lang="fr-FR" sz="1100" b="0" i="0" u="none" strike="noStrike" kern="1200" cap="none" spc="0" normalizeH="0" baseline="0" dirty="0">
                <a:ln>
                  <a:noFill/>
                </a:ln>
                <a:solidFill>
                  <a:srgbClr val="FFFFFF"/>
                </a:solidFill>
                <a:effectLst/>
                <a:uLnTx/>
                <a:uFillTx/>
                <a:latin typeface="Segoe UI Semibold"/>
                <a:ea typeface="+mn-ea"/>
                <a:cs typeface="+mn-cs"/>
              </a:rPr>
              <a:t>’</a:t>
            </a:r>
            <a:r>
              <a:rPr kumimoji="0" lang="fr-fr" sz="1100" b="0" i="0" u="none" strike="noStrike" kern="1200" cap="none" spc="0" normalizeH="0" baseline="0" dirty="0">
                <a:ln>
                  <a:noFill/>
                </a:ln>
                <a:solidFill>
                  <a:srgbClr val="FFFFFF"/>
                </a:solidFill>
                <a:effectLst/>
                <a:uLnTx/>
                <a:uFillTx/>
                <a:latin typeface="Segoe UI Semibold"/>
                <a:ea typeface="+mn-ea"/>
                <a:cs typeface="+mn-cs"/>
              </a:rPr>
              <a:t>identité dans le cloud.</a:t>
            </a:r>
            <a:r>
              <a:rPr lang="fr-fr" sz="1100" dirty="0">
                <a:solidFill>
                  <a:srgbClr val="FFFFFF"/>
                </a:solidFill>
                <a:latin typeface="Segoe UI Semibold"/>
              </a:rPr>
              <a:t> </a:t>
            </a:r>
            <a:endParaRPr kumimoji="0" lang="fr-fr" sz="1100" b="0" i="0" u="none" strike="noStrike" kern="1200" cap="none" spc="0" normalizeH="0" baseline="0" dirty="0">
              <a:ln>
                <a:noFill/>
              </a:ln>
              <a:solidFill>
                <a:srgbClr val="FFFFFF"/>
              </a:solidFill>
              <a:effectLst/>
              <a:uLnTx/>
              <a:uFillTx/>
              <a:latin typeface="Segoe UI Semibold"/>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100" b="0" i="0" u="none" strike="noStrike" kern="1200" cap="none" spc="0" normalizeH="0" baseline="0" dirty="0">
                <a:ln>
                  <a:noFill/>
                </a:ln>
                <a:solidFill>
                  <a:srgbClr val="FFFFFF"/>
                </a:solidFill>
                <a:effectLst/>
                <a:uLnTx/>
                <a:uFillTx/>
                <a:latin typeface="Segoe UI Semibold"/>
                <a:ea typeface="+mn-ea"/>
                <a:cs typeface="+mn-cs"/>
              </a:rPr>
              <a:t>Empêcher les fuites de données accidentelles.</a:t>
            </a:r>
          </a:p>
        </p:txBody>
      </p:sp>
      <p:sp>
        <p:nvSpPr>
          <p:cNvPr id="30" name="Rectangle 29">
            <a:extLst>
              <a:ext uri="{FF2B5EF4-FFF2-40B4-BE49-F238E27FC236}">
                <a16:creationId xmlns:a16="http://schemas.microsoft.com/office/drawing/2014/main" id="{56211872-F34D-49D6-AF22-EEE94F9F0D12}"/>
              </a:ext>
            </a:extLst>
          </p:cNvPr>
          <p:cNvSpPr/>
          <p:nvPr/>
        </p:nvSpPr>
        <p:spPr bwMode="auto">
          <a:xfrm>
            <a:off x="8963702" y="2316741"/>
            <a:ext cx="2826801" cy="110139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defRPr/>
            </a:pPr>
            <a:r>
              <a:rPr kumimoji="0" lang="fr-fr" sz="1200" b="0" i="0" u="none" strike="noStrike" kern="1200" cap="none" spc="0" normalizeH="0" baseline="0" dirty="0">
                <a:ln>
                  <a:noFill/>
                </a:ln>
                <a:solidFill>
                  <a:srgbClr val="000000"/>
                </a:solidFill>
                <a:effectLst/>
                <a:uLnTx/>
                <a:uFillTx/>
                <a:latin typeface="Segoe UI Semibold"/>
                <a:ea typeface="+mn-ea"/>
                <a:cs typeface="+mn-cs"/>
              </a:rPr>
              <a:t>Produits et services :</a:t>
            </a:r>
            <a:r>
              <a:rPr lang="fr-fr" sz="1200" dirty="0">
                <a:solidFill>
                  <a:srgbClr val="000000"/>
                </a:solidFill>
                <a:latin typeface="Segoe UI Semibold"/>
              </a:rPr>
              <a:t> </a:t>
            </a:r>
            <a:endParaRPr lang="fr-fr" sz="1200" b="0" i="0" u="none" strike="noStrike" kern="1200" cap="none" spc="0" normalizeH="0" baseline="0" dirty="0">
              <a:ln>
                <a:noFill/>
              </a:ln>
              <a:solidFill>
                <a:srgbClr val="000000"/>
              </a:solidFill>
              <a:effectLst/>
              <a:uLnTx/>
              <a:uFillTx/>
              <a:latin typeface="Segoe UI Semibold"/>
              <a:cs typeface="Segoe UI Semibold"/>
            </a:endParaRPr>
          </a:p>
          <a:p>
            <a:pPr marL="182245" marR="0" lvl="0" indent="-140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dirty="0">
                <a:ln>
                  <a:noFill/>
                </a:ln>
                <a:solidFill>
                  <a:srgbClr val="000000"/>
                </a:solidFill>
                <a:effectLst/>
                <a:uLnTx/>
                <a:uFillTx/>
                <a:latin typeface="Segoe UI"/>
                <a:ea typeface="+mn-ea"/>
                <a:cs typeface="+mn-cs"/>
              </a:rPr>
              <a:t>Azure Active Directory P2</a:t>
            </a:r>
            <a:endParaRPr lang="fr-fr" sz="1100" b="0" i="0" u="none" strike="noStrike" kern="1200" cap="none" spc="0" normalizeH="0" baseline="0" dirty="0">
              <a:ln>
                <a:noFill/>
              </a:ln>
              <a:solidFill>
                <a:srgbClr val="000000"/>
              </a:solidFill>
              <a:effectLst/>
              <a:uLnTx/>
              <a:uFillTx/>
              <a:latin typeface="Segoe UI"/>
              <a:cs typeface="Segoe UI"/>
            </a:endParaRPr>
          </a:p>
          <a:p>
            <a:pPr marL="182245" marR="0" lvl="0" indent="-140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dirty="0">
                <a:ln>
                  <a:noFill/>
                </a:ln>
                <a:solidFill>
                  <a:srgbClr val="000000"/>
                </a:solidFill>
                <a:effectLst/>
                <a:uLnTx/>
                <a:uFillTx/>
                <a:latin typeface="Segoe UI"/>
                <a:ea typeface="+mn-ea"/>
                <a:cs typeface="+mn-cs"/>
              </a:rPr>
              <a:t>BitLocker</a:t>
            </a:r>
            <a:endParaRPr lang="fr-fr" sz="1100" b="0" i="0" u="none" strike="noStrike" kern="1200" cap="none" spc="0" normalizeH="0" baseline="0" dirty="0">
              <a:ln>
                <a:noFill/>
              </a:ln>
              <a:solidFill>
                <a:srgbClr val="000000"/>
              </a:solidFill>
              <a:effectLst/>
              <a:uLnTx/>
              <a:uFillTx/>
              <a:latin typeface="Segoe UI"/>
              <a:cs typeface="Segoe UI"/>
            </a:endParaRPr>
          </a:p>
          <a:p>
            <a:pPr marL="182245" marR="0" lvl="0" indent="-140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dirty="0">
                <a:ln>
                  <a:noFill/>
                </a:ln>
                <a:solidFill>
                  <a:srgbClr val="000000"/>
                </a:solidFill>
                <a:effectLst/>
                <a:uLnTx/>
                <a:uFillTx/>
                <a:latin typeface="Segoe UI"/>
                <a:ea typeface="+mn-ea"/>
                <a:cs typeface="+mn-cs"/>
              </a:rPr>
              <a:t>Cloud App Security</a:t>
            </a:r>
            <a:endParaRPr lang="fr-fr" sz="1100" b="0" i="0" u="none" strike="noStrike" kern="1200" cap="none" spc="0" normalizeH="0" baseline="0" dirty="0">
              <a:ln>
                <a:noFill/>
              </a:ln>
              <a:solidFill>
                <a:srgbClr val="000000"/>
              </a:solidFill>
              <a:effectLst/>
              <a:uLnTx/>
              <a:uFillTx/>
              <a:latin typeface="Segoe UI"/>
              <a:cs typeface="Segoe UI"/>
            </a:endParaRPr>
          </a:p>
          <a:p>
            <a:pPr marL="182245" marR="0" lvl="0" indent="-140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dirty="0">
                <a:ln>
                  <a:noFill/>
                </a:ln>
                <a:solidFill>
                  <a:srgbClr val="000000"/>
                </a:solidFill>
                <a:effectLst/>
                <a:uLnTx/>
                <a:uFillTx/>
                <a:latin typeface="Segoe UI"/>
                <a:ea typeface="+mn-ea"/>
                <a:cs typeface="+mn-cs"/>
              </a:rPr>
              <a:t>Office 365 Advanced </a:t>
            </a:r>
            <a:r>
              <a:rPr kumimoji="0" lang="fr-fr" sz="1100" b="0" i="0" u="none" strike="noStrike" kern="1200" cap="none" spc="0" normalizeH="0" baseline="0" err="1">
                <a:ln>
                  <a:noFill/>
                </a:ln>
                <a:solidFill>
                  <a:srgbClr val="000000"/>
                </a:solidFill>
                <a:effectLst/>
                <a:uLnTx/>
                <a:uFillTx/>
                <a:latin typeface="Segoe UI"/>
                <a:ea typeface="+mn-ea"/>
                <a:cs typeface="+mn-cs"/>
              </a:rPr>
              <a:t>Threat</a:t>
            </a:r>
            <a:r>
              <a:rPr kumimoji="0" lang="fr-fr" sz="1100" b="0" i="0" u="none" strike="noStrike" kern="1200" cap="none" spc="0" normalizeH="0" baseline="0" dirty="0">
                <a:ln>
                  <a:noFill/>
                </a:ln>
                <a:solidFill>
                  <a:srgbClr val="000000"/>
                </a:solidFill>
                <a:effectLst/>
                <a:uLnTx/>
                <a:uFillTx/>
                <a:latin typeface="Segoe UI"/>
                <a:ea typeface="+mn-ea"/>
                <a:cs typeface="+mn-cs"/>
              </a:rPr>
              <a:t> Protection P1</a:t>
            </a:r>
            <a:endParaRPr lang="fr-fr" sz="1100" b="0" i="0" u="none" strike="noStrike" kern="1200" cap="none" spc="0" normalizeH="0" baseline="0" dirty="0">
              <a:ln>
                <a:noFill/>
              </a:ln>
              <a:solidFill>
                <a:srgbClr val="000000"/>
              </a:solidFill>
              <a:effectLst/>
              <a:uLnTx/>
              <a:uFillTx/>
              <a:latin typeface="Segoe UI"/>
              <a:cs typeface="Segoe UI"/>
            </a:endParaRPr>
          </a:p>
          <a:p>
            <a:pPr marL="182245" marR="0" lvl="0" indent="-140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dirty="0">
                <a:ln>
                  <a:noFill/>
                </a:ln>
                <a:solidFill>
                  <a:srgbClr val="000000"/>
                </a:solidFill>
                <a:effectLst/>
                <a:uLnTx/>
                <a:uFillTx/>
                <a:latin typeface="Segoe UI"/>
                <a:ea typeface="+mn-ea"/>
                <a:cs typeface="+mn-cs"/>
              </a:rPr>
              <a:t>Azure Multi-Factor </a:t>
            </a:r>
            <a:r>
              <a:rPr kumimoji="0" lang="fr-fr" sz="1100" b="0" i="0" u="none" strike="noStrike" kern="1200" cap="none" spc="0" normalizeH="0" baseline="0" err="1">
                <a:ln>
                  <a:noFill/>
                </a:ln>
                <a:solidFill>
                  <a:srgbClr val="000000"/>
                </a:solidFill>
                <a:effectLst/>
                <a:uLnTx/>
                <a:uFillTx/>
                <a:latin typeface="Segoe UI"/>
                <a:ea typeface="+mn-ea"/>
                <a:cs typeface="+mn-cs"/>
              </a:rPr>
              <a:t>Authentication</a:t>
            </a:r>
            <a:endParaRPr lang="fr-fr" sz="1100" b="0" i="0" u="none" strike="noStrike" kern="1200" cap="none" spc="0" normalizeH="0" baseline="0">
              <a:ln>
                <a:noFill/>
              </a:ln>
              <a:solidFill>
                <a:srgbClr val="000000"/>
              </a:solidFill>
              <a:effectLst/>
              <a:uLnTx/>
              <a:uFillTx/>
              <a:latin typeface="Segoe UI"/>
              <a:cs typeface="Segoe UI"/>
            </a:endParaRPr>
          </a:p>
        </p:txBody>
      </p:sp>
      <p:sp>
        <p:nvSpPr>
          <p:cNvPr id="34" name="Rectangle 33">
            <a:extLst>
              <a:ext uri="{FF2B5EF4-FFF2-40B4-BE49-F238E27FC236}">
                <a16:creationId xmlns:a16="http://schemas.microsoft.com/office/drawing/2014/main" id="{255D268F-76A9-4231-B3D2-2427D92A26E0}"/>
              </a:ext>
            </a:extLst>
          </p:cNvPr>
          <p:cNvSpPr/>
          <p:nvPr/>
        </p:nvSpPr>
        <p:spPr bwMode="auto">
          <a:xfrm>
            <a:off x="8963703" y="4256271"/>
            <a:ext cx="2636478" cy="111836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dirty="0">
                <a:ln>
                  <a:noFill/>
                </a:ln>
                <a:solidFill>
                  <a:srgbClr val="243A5E"/>
                </a:solidFill>
                <a:effectLst/>
                <a:uLnTx/>
                <a:uFillTx/>
                <a:latin typeface="Segoe UI Semibold"/>
                <a:ea typeface="+mn-ea"/>
                <a:cs typeface="+mn-cs"/>
              </a:rPr>
              <a:t>Nous voulions renforcer notre sécurité afin d</a:t>
            </a:r>
            <a:r>
              <a:rPr kumimoji="0" lang="fr-FR" sz="1200" b="0" i="1" u="none" strike="noStrike" kern="1200" cap="none" spc="0" normalizeH="0" baseline="0" dirty="0">
                <a:ln>
                  <a:noFill/>
                </a:ln>
                <a:solidFill>
                  <a:srgbClr val="243A5E"/>
                </a:solidFill>
                <a:effectLst/>
                <a:uLnTx/>
                <a:uFillTx/>
                <a:latin typeface="Segoe UI Semibold"/>
                <a:ea typeface="+mn-ea"/>
                <a:cs typeface="+mn-cs"/>
              </a:rPr>
              <a:t>’</a:t>
            </a:r>
            <a:r>
              <a:rPr kumimoji="0" lang="fr-fr" sz="1200" b="0" i="1" u="none" strike="noStrike" kern="1200" cap="none" spc="0" normalizeH="0" baseline="0" dirty="0">
                <a:ln>
                  <a:noFill/>
                </a:ln>
                <a:solidFill>
                  <a:srgbClr val="243A5E"/>
                </a:solidFill>
                <a:effectLst/>
                <a:uLnTx/>
                <a:uFillTx/>
                <a:latin typeface="Segoe UI Semibold"/>
                <a:ea typeface="+mn-ea"/>
                <a:cs typeface="+mn-cs"/>
              </a:rPr>
              <a:t>empêcher les évènements que nous avions constatés ailleurs, et Microsoft 365 nous permet de bénéficier de ces fonctionnalités avancées.</a:t>
            </a:r>
            <a:endParaRPr lang="fr-fr" sz="1200" b="0" i="1" u="none" strike="noStrike" kern="1200" cap="none" spc="0" normalizeH="0" baseline="0" dirty="0">
              <a:ln>
                <a:noFill/>
              </a:ln>
              <a:solidFill>
                <a:srgbClr val="243A5E"/>
              </a:solidFill>
              <a:effectLst/>
              <a:uLnTx/>
              <a:uFillTx/>
              <a:latin typeface="Segoe UI Semibold"/>
              <a:cs typeface="Segoe UI Semibold"/>
            </a:endParaRPr>
          </a:p>
        </p:txBody>
      </p:sp>
      <p:sp>
        <p:nvSpPr>
          <p:cNvPr id="40" name="Rectangle 39">
            <a:extLst>
              <a:ext uri="{FF2B5EF4-FFF2-40B4-BE49-F238E27FC236}">
                <a16:creationId xmlns:a16="http://schemas.microsoft.com/office/drawing/2014/main" id="{9E21B2D6-43DB-48B6-A07F-D700D4C1DD24}"/>
              </a:ext>
            </a:extLst>
          </p:cNvPr>
          <p:cNvSpPr/>
          <p:nvPr/>
        </p:nvSpPr>
        <p:spPr bwMode="auto">
          <a:xfrm>
            <a:off x="8963703" y="5481754"/>
            <a:ext cx="2636478" cy="6615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a:ln>
                  <a:noFill/>
                </a:ln>
                <a:solidFill>
                  <a:srgbClr val="000000"/>
                </a:solidFill>
                <a:effectLst/>
                <a:uLnTx/>
                <a:uFillTx/>
                <a:latin typeface="Segoe UI Semibold"/>
                <a:ea typeface="+mn-ea"/>
                <a:cs typeface="+mn-cs"/>
              </a:rPr>
              <a:t>Tammy Stringer</a:t>
            </a:r>
            <a:endParaRPr lang="fr-fr" sz="1200" b="0" i="0" u="none" strike="noStrike" kern="1200" cap="none" spc="0" normalizeH="0" baseline="0" dirty="0">
              <a:ln>
                <a:noFill/>
              </a:ln>
              <a:solidFill>
                <a:srgbClr val="000000"/>
              </a:solidFill>
              <a:effectLst/>
              <a:uLnTx/>
              <a:uFillTx/>
              <a:latin typeface="Segoe UI Semibold"/>
              <a:cs typeface="Segoe UI Semi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a:ln>
                  <a:noFill/>
                </a:ln>
                <a:solidFill>
                  <a:srgbClr val="000000"/>
                </a:solidFill>
                <a:effectLst/>
                <a:uLnTx/>
                <a:uFillTx/>
                <a:latin typeface="Segoe UI"/>
                <a:ea typeface="+mn-ea"/>
                <a:cs typeface="+mn-cs"/>
              </a:rPr>
              <a:t>Office Manager</a:t>
            </a:r>
            <a:endParaRPr lang="fr-fr" sz="1200" b="0" i="1" u="none" strike="noStrike" kern="1200" cap="none" spc="0" normalizeH="0" baseline="0" dirty="0">
              <a:ln>
                <a:noFill/>
              </a:ln>
              <a:solidFill>
                <a:srgbClr val="000000"/>
              </a:solidFill>
              <a:effectLst/>
              <a:uLnTx/>
              <a:uFillTx/>
              <a:latin typeface="Segoe U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a:ln>
                  <a:noFill/>
                </a:ln>
                <a:solidFill>
                  <a:srgbClr val="000000"/>
                </a:solidFill>
                <a:effectLst/>
                <a:uLnTx/>
                <a:uFillTx/>
                <a:latin typeface="Segoe UI"/>
                <a:ea typeface="+mn-ea"/>
                <a:cs typeface="+mn-cs"/>
              </a:rPr>
              <a:t>DJ Stringer Property Services</a:t>
            </a:r>
            <a:endParaRPr lang="fr-fr" sz="1200" b="0" i="1" u="none" strike="noStrike" kern="1200" cap="none" spc="0" normalizeH="0" baseline="0" dirty="0">
              <a:ln>
                <a:noFill/>
              </a:ln>
              <a:solidFill>
                <a:srgbClr val="000000"/>
              </a:solidFill>
              <a:effectLst/>
              <a:uLnTx/>
              <a:uFillTx/>
              <a:latin typeface="Segoe UI"/>
              <a:cs typeface="Segoe UI"/>
            </a:endParaRPr>
          </a:p>
        </p:txBody>
      </p:sp>
      <p:cxnSp>
        <p:nvCxnSpPr>
          <p:cNvPr id="18" name="Straight Connector 17">
            <a:extLst>
              <a:ext uri="{FF2B5EF4-FFF2-40B4-BE49-F238E27FC236}">
                <a16:creationId xmlns:a16="http://schemas.microsoft.com/office/drawing/2014/main" id="{7D7BCF09-1487-4615-8B62-3AA040EE9348}"/>
              </a:ext>
            </a:extLst>
          </p:cNvPr>
          <p:cNvCxnSpPr>
            <a:cxnSpLocks/>
          </p:cNvCxnSpPr>
          <p:nvPr/>
        </p:nvCxnSpPr>
        <p:spPr>
          <a:xfrm>
            <a:off x="3134360" y="1256349"/>
            <a:ext cx="0" cy="5402338"/>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55C0562-D71D-4748-8AF5-298C5BF45BBB}"/>
              </a:ext>
            </a:extLst>
          </p:cNvPr>
          <p:cNvCxnSpPr>
            <a:cxnSpLocks/>
          </p:cNvCxnSpPr>
          <p:nvPr/>
        </p:nvCxnSpPr>
        <p:spPr>
          <a:xfrm>
            <a:off x="6096002" y="1256349"/>
            <a:ext cx="0" cy="5402338"/>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5EFE2F-6486-4304-93AD-E7FAB1EED974}"/>
              </a:ext>
            </a:extLst>
          </p:cNvPr>
          <p:cNvCxnSpPr>
            <a:cxnSpLocks/>
          </p:cNvCxnSpPr>
          <p:nvPr/>
        </p:nvCxnSpPr>
        <p:spPr>
          <a:xfrm>
            <a:off x="8886628" y="1256349"/>
            <a:ext cx="0" cy="5402338"/>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2CF5B4E0-24EB-464B-A17D-AB6AB8624ADB}"/>
              </a:ext>
            </a:extLst>
          </p:cNvPr>
          <p:cNvSpPr/>
          <p:nvPr/>
        </p:nvSpPr>
        <p:spPr bwMode="auto">
          <a:xfrm>
            <a:off x="0" y="6658686"/>
            <a:ext cx="12191998" cy="4572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lang="fr-fr"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cxnSp>
        <p:nvCxnSpPr>
          <p:cNvPr id="41" name="Straight Connector 40">
            <a:extLst>
              <a:ext uri="{FF2B5EF4-FFF2-40B4-BE49-F238E27FC236}">
                <a16:creationId xmlns:a16="http://schemas.microsoft.com/office/drawing/2014/main" id="{BC6D1783-049F-40BC-9622-E8BC6B087A51}"/>
              </a:ext>
            </a:extLst>
          </p:cNvPr>
          <p:cNvCxnSpPr>
            <a:cxnSpLocks/>
          </p:cNvCxnSpPr>
          <p:nvPr/>
        </p:nvCxnSpPr>
        <p:spPr>
          <a:xfrm>
            <a:off x="6095997" y="4200775"/>
            <a:ext cx="6096001" cy="0"/>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52" name="Picture 6" descr="Story logo">
            <a:extLst>
              <a:ext uri="{FF2B5EF4-FFF2-40B4-BE49-F238E27FC236}">
                <a16:creationId xmlns:a16="http://schemas.microsoft.com/office/drawing/2014/main" id="{84E0A74A-E624-4B12-AD7A-56F7CEFC095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4880" r="3073" b="34583"/>
          <a:stretch/>
        </p:blipFill>
        <p:spPr bwMode="auto">
          <a:xfrm>
            <a:off x="7526986" y="6146292"/>
            <a:ext cx="1277040" cy="40233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0" descr="Story logo">
            <a:extLst>
              <a:ext uri="{FF2B5EF4-FFF2-40B4-BE49-F238E27FC236}">
                <a16:creationId xmlns:a16="http://schemas.microsoft.com/office/drawing/2014/main" id="{529C58AB-BB6F-4688-91B9-F145779365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88332" y="6104220"/>
            <a:ext cx="727423" cy="40633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2" descr="Story logo">
            <a:extLst>
              <a:ext uri="{FF2B5EF4-FFF2-40B4-BE49-F238E27FC236}">
                <a16:creationId xmlns:a16="http://schemas.microsoft.com/office/drawing/2014/main" id="{7C50A6D1-5E9F-42E5-A0DB-558F089EFFA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86" t="29318" r="3215" b="31347"/>
          <a:stretch/>
        </p:blipFill>
        <p:spPr bwMode="auto">
          <a:xfrm>
            <a:off x="10304580" y="6108192"/>
            <a:ext cx="1803158" cy="329184"/>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a:extLst>
              <a:ext uri="{FF2B5EF4-FFF2-40B4-BE49-F238E27FC236}">
                <a16:creationId xmlns:a16="http://schemas.microsoft.com/office/drawing/2014/main" id="{4162FA5B-D0AF-47BC-B08C-18741168D12D}"/>
              </a:ext>
            </a:extLst>
          </p:cNvPr>
          <p:cNvGrpSpPr/>
          <p:nvPr/>
        </p:nvGrpSpPr>
        <p:grpSpPr>
          <a:xfrm>
            <a:off x="11003280" y="121326"/>
            <a:ext cx="1188720" cy="937964"/>
            <a:chOff x="11003280" y="121326"/>
            <a:chExt cx="1188720" cy="937964"/>
          </a:xfrm>
        </p:grpSpPr>
        <p:sp>
          <p:nvSpPr>
            <p:cNvPr id="42" name="Rectangle 41">
              <a:extLst>
                <a:ext uri="{FF2B5EF4-FFF2-40B4-BE49-F238E27FC236}">
                  <a16:creationId xmlns:a16="http://schemas.microsoft.com/office/drawing/2014/main" id="{5F4F72EC-B60A-4E82-A727-9F7A7A80476B}"/>
                </a:ext>
              </a:extLst>
            </p:cNvPr>
            <p:cNvSpPr/>
            <p:nvPr/>
          </p:nvSpPr>
          <p:spPr bwMode="auto">
            <a:xfrm>
              <a:off x="11943028" y="349105"/>
              <a:ext cx="248972" cy="482407"/>
            </a:xfrm>
            <a:prstGeom prst="rect">
              <a:avLst/>
            </a:prstGeom>
            <a:solidFill>
              <a:schemeClr val="bg1">
                <a:alpha val="10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lang="fr-fr"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43" name="Rectangle 42">
              <a:extLst>
                <a:ext uri="{FF2B5EF4-FFF2-40B4-BE49-F238E27FC236}">
                  <a16:creationId xmlns:a16="http://schemas.microsoft.com/office/drawing/2014/main" id="{B4E8FE19-7383-4375-A258-0A47BF7D52A6}"/>
                </a:ext>
              </a:extLst>
            </p:cNvPr>
            <p:cNvSpPr/>
            <p:nvPr/>
          </p:nvSpPr>
          <p:spPr bwMode="auto">
            <a:xfrm>
              <a:off x="11003280" y="121326"/>
              <a:ext cx="937964" cy="937964"/>
            </a:xfrm>
            <a:prstGeom prst="rect">
              <a:avLst/>
            </a:prstGeom>
            <a:solidFill>
              <a:schemeClr val="accent1"/>
            </a:solidFill>
            <a:ln w="6350">
              <a:solidFill>
                <a:schemeClr val="bg1">
                  <a:alpha val="50000"/>
                </a:schemeClr>
              </a:solidFill>
              <a:headEnd type="none" w="med" len="med"/>
              <a:tailEnd type="none" w="med" len="med"/>
            </a:ln>
            <a:effectLst>
              <a:outerShdw dist="63500" dir="8100000" algn="tr" rotWithShape="0">
                <a:srgbClr val="1A86D8"/>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lang="fr-fr"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grpSp>
      <p:sp>
        <p:nvSpPr>
          <p:cNvPr id="44" name="Rectangle 43">
            <a:extLst>
              <a:ext uri="{FF2B5EF4-FFF2-40B4-BE49-F238E27FC236}">
                <a16:creationId xmlns:a16="http://schemas.microsoft.com/office/drawing/2014/main" id="{2A3F9A51-762E-4ED9-A7C4-CA9C7AF72827}"/>
              </a:ext>
            </a:extLst>
          </p:cNvPr>
          <p:cNvSpPr/>
          <p:nvPr/>
        </p:nvSpPr>
        <p:spPr bwMode="auto">
          <a:xfrm>
            <a:off x="-1" y="349105"/>
            <a:ext cx="462987" cy="482407"/>
          </a:xfrm>
          <a:prstGeom prst="rect">
            <a:avLst/>
          </a:prstGeom>
          <a:solidFill>
            <a:schemeClr val="bg1">
              <a:alpha val="10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lang="fr-fr"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45" name="factory_3" title="Icon of a factory">
            <a:extLst>
              <a:ext uri="{FF2B5EF4-FFF2-40B4-BE49-F238E27FC236}">
                <a16:creationId xmlns:a16="http://schemas.microsoft.com/office/drawing/2014/main" id="{0B4DE742-67DE-4095-ACBF-7B398546F171}"/>
              </a:ext>
            </a:extLst>
          </p:cNvPr>
          <p:cNvSpPr>
            <a:spLocks noChangeAspect="1" noEditPoints="1"/>
          </p:cNvSpPr>
          <p:nvPr/>
        </p:nvSpPr>
        <p:spPr bwMode="auto">
          <a:xfrm>
            <a:off x="11154008" y="393217"/>
            <a:ext cx="636508" cy="394184"/>
          </a:xfrm>
          <a:custGeom>
            <a:avLst/>
            <a:gdLst>
              <a:gd name="T0" fmla="*/ 394 w 394"/>
              <a:gd name="T1" fmla="*/ 101 h 244"/>
              <a:gd name="T2" fmla="*/ 394 w 394"/>
              <a:gd name="T3" fmla="*/ 244 h 244"/>
              <a:gd name="T4" fmla="*/ 0 w 394"/>
              <a:gd name="T5" fmla="*/ 244 h 244"/>
              <a:gd name="T6" fmla="*/ 0 w 394"/>
              <a:gd name="T7" fmla="*/ 101 h 244"/>
              <a:gd name="T8" fmla="*/ 76 w 394"/>
              <a:gd name="T9" fmla="*/ 45 h 244"/>
              <a:gd name="T10" fmla="*/ 76 w 394"/>
              <a:gd name="T11" fmla="*/ 101 h 244"/>
              <a:gd name="T12" fmla="*/ 160 w 394"/>
              <a:gd name="T13" fmla="*/ 45 h 244"/>
              <a:gd name="T14" fmla="*/ 160 w 394"/>
              <a:gd name="T15" fmla="*/ 101 h 244"/>
              <a:gd name="T16" fmla="*/ 394 w 394"/>
              <a:gd name="T17" fmla="*/ 101 h 244"/>
              <a:gd name="T18" fmla="*/ 309 w 394"/>
              <a:gd name="T19" fmla="*/ 101 h 244"/>
              <a:gd name="T20" fmla="*/ 289 w 394"/>
              <a:gd name="T21" fmla="*/ 0 h 244"/>
              <a:gd name="T22" fmla="*/ 273 w 394"/>
              <a:gd name="T23" fmla="*/ 0 h 244"/>
              <a:gd name="T24" fmla="*/ 256 w 394"/>
              <a:gd name="T25" fmla="*/ 101 h 244"/>
              <a:gd name="T26" fmla="*/ 378 w 394"/>
              <a:gd name="T27" fmla="*/ 101 h 244"/>
              <a:gd name="T28" fmla="*/ 358 w 394"/>
              <a:gd name="T29" fmla="*/ 0 h 244"/>
              <a:gd name="T30" fmla="*/ 340 w 394"/>
              <a:gd name="T31" fmla="*/ 0 h 244"/>
              <a:gd name="T32" fmla="*/ 324 w 394"/>
              <a:gd name="T33" fmla="*/ 101 h 244"/>
              <a:gd name="T34" fmla="*/ 57 w 394"/>
              <a:gd name="T35" fmla="*/ 144 h 244"/>
              <a:gd name="T36" fmla="*/ 36 w 394"/>
              <a:gd name="T37" fmla="*/ 144 h 244"/>
              <a:gd name="T38" fmla="*/ 36 w 394"/>
              <a:gd name="T39" fmla="*/ 165 h 244"/>
              <a:gd name="T40" fmla="*/ 57 w 394"/>
              <a:gd name="T41" fmla="*/ 165 h 244"/>
              <a:gd name="T42" fmla="*/ 57 w 394"/>
              <a:gd name="T43" fmla="*/ 144 h 244"/>
              <a:gd name="T44" fmla="*/ 131 w 394"/>
              <a:gd name="T45" fmla="*/ 144 h 244"/>
              <a:gd name="T46" fmla="*/ 112 w 394"/>
              <a:gd name="T47" fmla="*/ 144 h 244"/>
              <a:gd name="T48" fmla="*/ 112 w 394"/>
              <a:gd name="T49" fmla="*/ 165 h 244"/>
              <a:gd name="T50" fmla="*/ 131 w 394"/>
              <a:gd name="T51" fmla="*/ 165 h 244"/>
              <a:gd name="T52" fmla="*/ 131 w 394"/>
              <a:gd name="T53" fmla="*/ 144 h 244"/>
              <a:gd name="T54" fmla="*/ 207 w 394"/>
              <a:gd name="T55" fmla="*/ 144 h 244"/>
              <a:gd name="T56" fmla="*/ 188 w 394"/>
              <a:gd name="T57" fmla="*/ 144 h 244"/>
              <a:gd name="T58" fmla="*/ 188 w 394"/>
              <a:gd name="T59" fmla="*/ 165 h 244"/>
              <a:gd name="T60" fmla="*/ 207 w 394"/>
              <a:gd name="T61" fmla="*/ 165 h 244"/>
              <a:gd name="T62" fmla="*/ 207 w 394"/>
              <a:gd name="T63" fmla="*/ 144 h 244"/>
              <a:gd name="T64" fmla="*/ 283 w 394"/>
              <a:gd name="T65" fmla="*/ 144 h 244"/>
              <a:gd name="T66" fmla="*/ 262 w 394"/>
              <a:gd name="T67" fmla="*/ 144 h 244"/>
              <a:gd name="T68" fmla="*/ 262 w 394"/>
              <a:gd name="T69" fmla="*/ 165 h 244"/>
              <a:gd name="T70" fmla="*/ 283 w 394"/>
              <a:gd name="T71" fmla="*/ 165 h 244"/>
              <a:gd name="T72" fmla="*/ 283 w 394"/>
              <a:gd name="T73" fmla="*/ 144 h 244"/>
              <a:gd name="T74" fmla="*/ 358 w 394"/>
              <a:gd name="T75" fmla="*/ 144 h 244"/>
              <a:gd name="T76" fmla="*/ 338 w 394"/>
              <a:gd name="T77" fmla="*/ 144 h 244"/>
              <a:gd name="T78" fmla="*/ 338 w 394"/>
              <a:gd name="T79" fmla="*/ 165 h 244"/>
              <a:gd name="T80" fmla="*/ 358 w 394"/>
              <a:gd name="T81" fmla="*/ 165 h 244"/>
              <a:gd name="T82" fmla="*/ 358 w 394"/>
              <a:gd name="T83" fmla="*/ 1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4" h="244">
                <a:moveTo>
                  <a:pt x="394" y="101"/>
                </a:moveTo>
                <a:lnTo>
                  <a:pt x="394" y="244"/>
                </a:lnTo>
                <a:lnTo>
                  <a:pt x="0" y="244"/>
                </a:lnTo>
                <a:lnTo>
                  <a:pt x="0" y="101"/>
                </a:lnTo>
                <a:lnTo>
                  <a:pt x="76" y="45"/>
                </a:lnTo>
                <a:lnTo>
                  <a:pt x="76" y="101"/>
                </a:lnTo>
                <a:lnTo>
                  <a:pt x="160" y="45"/>
                </a:lnTo>
                <a:lnTo>
                  <a:pt x="160" y="101"/>
                </a:lnTo>
                <a:lnTo>
                  <a:pt x="394" y="101"/>
                </a:lnTo>
                <a:moveTo>
                  <a:pt x="309" y="101"/>
                </a:moveTo>
                <a:lnTo>
                  <a:pt x="289" y="0"/>
                </a:lnTo>
                <a:lnTo>
                  <a:pt x="273" y="0"/>
                </a:lnTo>
                <a:lnTo>
                  <a:pt x="256" y="101"/>
                </a:lnTo>
                <a:moveTo>
                  <a:pt x="378" y="101"/>
                </a:moveTo>
                <a:lnTo>
                  <a:pt x="358" y="0"/>
                </a:lnTo>
                <a:lnTo>
                  <a:pt x="340" y="0"/>
                </a:lnTo>
                <a:lnTo>
                  <a:pt x="324" y="101"/>
                </a:lnTo>
                <a:moveTo>
                  <a:pt x="57" y="144"/>
                </a:moveTo>
                <a:lnTo>
                  <a:pt x="36" y="144"/>
                </a:lnTo>
                <a:lnTo>
                  <a:pt x="36" y="165"/>
                </a:lnTo>
                <a:lnTo>
                  <a:pt x="57" y="165"/>
                </a:lnTo>
                <a:lnTo>
                  <a:pt x="57" y="144"/>
                </a:lnTo>
                <a:moveTo>
                  <a:pt x="131" y="144"/>
                </a:moveTo>
                <a:lnTo>
                  <a:pt x="112" y="144"/>
                </a:lnTo>
                <a:lnTo>
                  <a:pt x="112" y="165"/>
                </a:lnTo>
                <a:lnTo>
                  <a:pt x="131" y="165"/>
                </a:lnTo>
                <a:lnTo>
                  <a:pt x="131" y="144"/>
                </a:lnTo>
                <a:moveTo>
                  <a:pt x="207" y="144"/>
                </a:moveTo>
                <a:lnTo>
                  <a:pt x="188" y="144"/>
                </a:lnTo>
                <a:lnTo>
                  <a:pt x="188" y="165"/>
                </a:lnTo>
                <a:lnTo>
                  <a:pt x="207" y="165"/>
                </a:lnTo>
                <a:lnTo>
                  <a:pt x="207" y="144"/>
                </a:lnTo>
                <a:moveTo>
                  <a:pt x="283" y="144"/>
                </a:moveTo>
                <a:lnTo>
                  <a:pt x="262" y="144"/>
                </a:lnTo>
                <a:lnTo>
                  <a:pt x="262" y="165"/>
                </a:lnTo>
                <a:lnTo>
                  <a:pt x="283" y="165"/>
                </a:lnTo>
                <a:lnTo>
                  <a:pt x="283" y="144"/>
                </a:lnTo>
                <a:moveTo>
                  <a:pt x="358" y="144"/>
                </a:moveTo>
                <a:lnTo>
                  <a:pt x="338" y="144"/>
                </a:lnTo>
                <a:lnTo>
                  <a:pt x="338" y="165"/>
                </a:lnTo>
                <a:lnTo>
                  <a:pt x="358" y="165"/>
                </a:lnTo>
                <a:lnTo>
                  <a:pt x="358" y="144"/>
                </a:lnTo>
              </a:path>
            </a:pathLst>
          </a:custGeom>
          <a:noFill/>
          <a:ln w="12700" cap="sq">
            <a:solidFill>
              <a:schemeClr val="bg1"/>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i="0" u="none" strike="noStrike" kern="1200" cap="none" spc="0" normalizeH="0" baseline="0" noProof="0" dirty="0">
              <a:ln>
                <a:noFill/>
              </a:ln>
              <a:gradFill>
                <a:gsLst>
                  <a:gs pos="0">
                    <a:srgbClr val="505050"/>
                  </a:gs>
                  <a:gs pos="100000">
                    <a:srgbClr val="505050"/>
                  </a:gs>
                </a:gsLst>
              </a:gradFill>
              <a:effectLst/>
              <a:uLnTx/>
              <a:uFillTx/>
              <a:latin typeface="Segoe UI"/>
              <a:cs typeface="Segoe UI"/>
            </a:endParaRPr>
          </a:p>
        </p:txBody>
      </p:sp>
      <p:pic>
        <p:nvPicPr>
          <p:cNvPr id="6" name="Picture 5">
            <a:extLst>
              <a:ext uri="{FF2B5EF4-FFF2-40B4-BE49-F238E27FC236}">
                <a16:creationId xmlns:a16="http://schemas.microsoft.com/office/drawing/2014/main" id="{436EEF3A-36D6-B84E-944E-2F178AA7D671}"/>
              </a:ext>
            </a:extLst>
          </p:cNvPr>
          <p:cNvPicPr>
            <a:picLocks noChangeAspect="1"/>
          </p:cNvPicPr>
          <p:nvPr/>
        </p:nvPicPr>
        <p:blipFill>
          <a:blip r:embed="rId7"/>
          <a:stretch>
            <a:fillRect/>
          </a:stretch>
        </p:blipFill>
        <p:spPr>
          <a:xfrm>
            <a:off x="2386142" y="6108192"/>
            <a:ext cx="640963" cy="402336"/>
          </a:xfrm>
          <a:prstGeom prst="rect">
            <a:avLst/>
          </a:prstGeom>
        </p:spPr>
      </p:pic>
    </p:spTree>
    <p:custDataLst>
      <p:tags r:id="rId1"/>
    </p:custDataLst>
    <p:extLst>
      <p:ext uri="{BB962C8B-B14F-4D97-AF65-F5344CB8AC3E}">
        <p14:creationId xmlns:p14="http://schemas.microsoft.com/office/powerpoint/2010/main" val="3017161918"/>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White Template" id="{7A78AAC2-A856-4A12-ABCB-2B4BC361156F}" vid="{5EA4A8C5-E7D8-4D70-8339-F150118C80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3068A6C218A84EB3BCF7C8CFE1E1AE" ma:contentTypeVersion="2" ma:contentTypeDescription="Create a new document." ma:contentTypeScope="" ma:versionID="81ea28bfc79a259f7d28cdaed25ea2ba">
  <xsd:schema xmlns:xsd="http://www.w3.org/2001/XMLSchema" xmlns:xs="http://www.w3.org/2001/XMLSchema" xmlns:p="http://schemas.microsoft.com/office/2006/metadata/properties" xmlns:ns2="8c85394a-6465-40d3-821b-4062e5603454" targetNamespace="http://schemas.microsoft.com/office/2006/metadata/properties" ma:root="true" ma:fieldsID="0c13559da588b8fea89d19c009ea6732" ns2:_="">
    <xsd:import namespace="8c85394a-6465-40d3-821b-4062e560345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85394a-6465-40d3-821b-4062e56034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D1474C-F3EF-4836-AEE3-7FDBFEA27FC2}">
  <ds:schemaRefs>
    <ds:schemaRef ds:uri="http://schemas.microsoft.com/sharepoint/v3/contenttype/forms"/>
  </ds:schemaRefs>
</ds:datastoreItem>
</file>

<file path=customXml/itemProps2.xml><?xml version="1.0" encoding="utf-8"?>
<ds:datastoreItem xmlns:ds="http://schemas.openxmlformats.org/officeDocument/2006/customXml" ds:itemID="{50D84140-4978-4EED-A16B-03C4F495EC68}"/>
</file>

<file path=customXml/itemProps3.xml><?xml version="1.0" encoding="utf-8"?>
<ds:datastoreItem xmlns:ds="http://schemas.openxmlformats.org/officeDocument/2006/customXml" ds:itemID="{5A13C033-35F8-440A-AD5F-04FF1C21662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0c1a6c9c-f016-4857-bf43-21b252e701d9"/>
    <ds:schemaRef ds:uri="7a20bb1a-2526-436b-a0aa-406322af6dcc"/>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2519</TotalTime>
  <Words>1442</Words>
  <Application>Microsoft Office PowerPoint</Application>
  <PresentationFormat>Widescreen</PresentationFormat>
  <Paragraphs>114</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White Template</vt:lpstr>
      <vt:lpstr>Guide de vente des solutions de sécurité</vt:lpstr>
      <vt:lpstr>SÉCURITÉ : OPPORTUNITÉS</vt:lpstr>
      <vt:lpstr>SÉCURITÉ : PROPOSITION DE VALEUR</vt:lpstr>
      <vt:lpstr>SÉCURITÉ : PRÉSENTATION DE LA SOLUTION</vt:lpstr>
      <vt:lpstr>SÉCURITÉ : CLIENTS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Mary Pyngrope [Chillibreeze]</dc:creator>
  <cp:lastModifiedBy>Puriyachat Chiaworanontakun</cp:lastModifiedBy>
  <cp:revision>441</cp:revision>
  <dcterms:created xsi:type="dcterms:W3CDTF">2020-05-28T21:15:17Z</dcterms:created>
  <dcterms:modified xsi:type="dcterms:W3CDTF">2020-07-29T23:49:32Z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0x010100A03068A6C218A84EB3BCF7C8CFE1E1AE</vt:lpwstr>
  </property>
  <property fmtid="{D5CDD505-2E9C-101B-9397-08002B2CF9AE}" pid="3" name="ArticulateGUID">
    <vt:lpwstr>BC435499-1E08-4712-8773-0CAA47A7600C</vt:lpwstr>
  </property>
  <property fmtid="{D5CDD505-2E9C-101B-9397-08002B2CF9AE}" pid="4" name="ArticulatePath">
    <vt:lpwstr>FR_Security_Sales Guidance</vt:lpwstr>
  </property>
</Properties>
</file>