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229" r:id="rId4"/>
    <p:sldMasterId id="2147484672" r:id="rId5"/>
  </p:sldMasterIdLst>
  <p:notesMasterIdLst>
    <p:notesMasterId r:id="rId7"/>
  </p:notesMasterIdLst>
  <p:handoutMasterIdLst>
    <p:handoutMasterId r:id="rId8"/>
  </p:handoutMasterIdLst>
  <p:sldIdLst>
    <p:sldId id="2056" r:id="rId6"/>
  </p:sldIdLst>
  <p:sldSz cx="7772400" cy="11887200"/>
  <p:notesSz cx="6858000" cy="9144000"/>
  <p:defaultTextStyle>
    <a:defPPr>
      <a:defRPr lang="en-US"/>
    </a:defPPr>
    <a:lvl1pPr marL="0" algn="l" defTabSz="884924" rtl="0" eaLnBrk="1" latinLnBrk="0" hangingPunct="1">
      <a:defRPr sz="1708" kern="1200">
        <a:solidFill>
          <a:schemeClr val="tx1"/>
        </a:solidFill>
        <a:latin typeface="+mn-lt"/>
        <a:ea typeface="+mn-ea"/>
        <a:cs typeface="+mn-cs"/>
      </a:defRPr>
    </a:lvl1pPr>
    <a:lvl2pPr marL="442462" algn="l" defTabSz="884924" rtl="0" eaLnBrk="1" latinLnBrk="0" hangingPunct="1">
      <a:defRPr sz="1708" kern="1200">
        <a:solidFill>
          <a:schemeClr val="tx1"/>
        </a:solidFill>
        <a:latin typeface="+mn-lt"/>
        <a:ea typeface="+mn-ea"/>
        <a:cs typeface="+mn-cs"/>
      </a:defRPr>
    </a:lvl2pPr>
    <a:lvl3pPr marL="884924" algn="l" defTabSz="884924" rtl="0" eaLnBrk="1" latinLnBrk="0" hangingPunct="1">
      <a:defRPr sz="1708" kern="1200">
        <a:solidFill>
          <a:schemeClr val="tx1"/>
        </a:solidFill>
        <a:latin typeface="+mn-lt"/>
        <a:ea typeface="+mn-ea"/>
        <a:cs typeface="+mn-cs"/>
      </a:defRPr>
    </a:lvl3pPr>
    <a:lvl4pPr marL="1327386" algn="l" defTabSz="884924" rtl="0" eaLnBrk="1" latinLnBrk="0" hangingPunct="1">
      <a:defRPr sz="1708" kern="1200">
        <a:solidFill>
          <a:schemeClr val="tx1"/>
        </a:solidFill>
        <a:latin typeface="+mn-lt"/>
        <a:ea typeface="+mn-ea"/>
        <a:cs typeface="+mn-cs"/>
      </a:defRPr>
    </a:lvl4pPr>
    <a:lvl5pPr marL="1769849" algn="l" defTabSz="884924" rtl="0" eaLnBrk="1" latinLnBrk="0" hangingPunct="1">
      <a:defRPr sz="1708" kern="1200">
        <a:solidFill>
          <a:schemeClr val="tx1"/>
        </a:solidFill>
        <a:latin typeface="+mn-lt"/>
        <a:ea typeface="+mn-ea"/>
        <a:cs typeface="+mn-cs"/>
      </a:defRPr>
    </a:lvl5pPr>
    <a:lvl6pPr marL="2212311" algn="l" defTabSz="884924" rtl="0" eaLnBrk="1" latinLnBrk="0" hangingPunct="1">
      <a:defRPr sz="1708" kern="1200">
        <a:solidFill>
          <a:schemeClr val="tx1"/>
        </a:solidFill>
        <a:latin typeface="+mn-lt"/>
        <a:ea typeface="+mn-ea"/>
        <a:cs typeface="+mn-cs"/>
      </a:defRPr>
    </a:lvl6pPr>
    <a:lvl7pPr marL="2654773" algn="l" defTabSz="884924" rtl="0" eaLnBrk="1" latinLnBrk="0" hangingPunct="1">
      <a:defRPr sz="1708" kern="1200">
        <a:solidFill>
          <a:schemeClr val="tx1"/>
        </a:solidFill>
        <a:latin typeface="+mn-lt"/>
        <a:ea typeface="+mn-ea"/>
        <a:cs typeface="+mn-cs"/>
      </a:defRPr>
    </a:lvl7pPr>
    <a:lvl8pPr marL="3097235" algn="l" defTabSz="884924" rtl="0" eaLnBrk="1" latinLnBrk="0" hangingPunct="1">
      <a:defRPr sz="1708" kern="1200">
        <a:solidFill>
          <a:schemeClr val="tx1"/>
        </a:solidFill>
        <a:latin typeface="+mn-lt"/>
        <a:ea typeface="+mn-ea"/>
        <a:cs typeface="+mn-cs"/>
      </a:defRPr>
    </a:lvl8pPr>
    <a:lvl9pPr marL="3539698" algn="l" defTabSz="884924" rtl="0" eaLnBrk="1" latinLnBrk="0" hangingPunct="1">
      <a:defRPr sz="1708"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aku Uchikawa" initials="SU" lastIdx="11" clrIdx="0"/>
  <p:cmAuthor id="7" name="Kathryn Courtney" initials="KC" lastIdx="3" clrIdx="7">
    <p:extLst>
      <p:ext uri="{19B8F6BF-5375-455C-9EA6-DF929625EA0E}">
        <p15:presenceInfo xmlns:p15="http://schemas.microsoft.com/office/powerpoint/2012/main" userId="Kathryn Courtney" providerId="None"/>
      </p:ext>
    </p:extLst>
  </p:cmAuthor>
  <p:cmAuthor id="1" name="Mary Feil-Jacobs" initials="MFJ" lastIdx="43" clrIdx="1"/>
  <p:cmAuthor id="8" name="Jim Balch" initials="JB" lastIdx="1" clrIdx="8">
    <p:extLst>
      <p:ext uri="{19B8F6BF-5375-455C-9EA6-DF929625EA0E}">
        <p15:presenceInfo xmlns:p15="http://schemas.microsoft.com/office/powerpoint/2012/main" userId="S::jim@audienz.com::29be9760-d01f-4778-8d90-850da1818ff6" providerId="AD"/>
      </p:ext>
    </p:extLst>
  </p:cmAuthor>
  <p:cmAuthor id="2" name="Monica Lueder" initials="ML" lastIdx="22" clrIdx="2">
    <p:extLst>
      <p:ext uri="{19B8F6BF-5375-455C-9EA6-DF929625EA0E}">
        <p15:presenceInfo xmlns:p15="http://schemas.microsoft.com/office/powerpoint/2012/main" userId="S-1-5-21-2127521184-1604012920-1887927527-2598260" providerId="AD"/>
      </p:ext>
    </p:extLst>
  </p:cmAuthor>
  <p:cmAuthor id="9" name="Connor Schmidt" initials="CS" lastIdx="2" clrIdx="9">
    <p:extLst>
      <p:ext uri="{19B8F6BF-5375-455C-9EA6-DF929625EA0E}">
        <p15:presenceInfo xmlns:p15="http://schemas.microsoft.com/office/powerpoint/2012/main" userId="S::Connor@audienz.com::09332ba3-bace-4762-933e-6733a8e21971" providerId="AD"/>
      </p:ext>
    </p:extLst>
  </p:cmAuthor>
  <p:cmAuthor id="3" name="Mary Feil-Jacobs" initials="MF" lastIdx="28" clrIdx="3">
    <p:extLst>
      <p:ext uri="{19B8F6BF-5375-455C-9EA6-DF929625EA0E}">
        <p15:presenceInfo xmlns:p15="http://schemas.microsoft.com/office/powerpoint/2012/main" userId="S-1-5-21-2127521184-1604012920-1887927527-65006" providerId="AD"/>
      </p:ext>
    </p:extLst>
  </p:cmAuthor>
  <p:cmAuthor id="4" name="Tracy Tran" initials="TT" lastIdx="9" clrIdx="4">
    <p:extLst>
      <p:ext uri="{19B8F6BF-5375-455C-9EA6-DF929625EA0E}">
        <p15:presenceInfo xmlns:p15="http://schemas.microsoft.com/office/powerpoint/2012/main" userId="S::tracyt@microsoft.com::7b485f56-8fe8-4efc-a1b3-85e720327ac5" providerId="AD"/>
      </p:ext>
    </p:extLst>
  </p:cmAuthor>
  <p:cmAuthor id="5" name="Guest User" initials="GU" lastIdx="5" clrIdx="5">
    <p:extLst>
      <p:ext uri="{19B8F6BF-5375-455C-9EA6-DF929625EA0E}">
        <p15:presenceInfo xmlns:p15="http://schemas.microsoft.com/office/powerpoint/2012/main" userId="S::urn:spo:anon#2a590295f9fd1bb445334102fc8e1dc7530ae8600915a969b923600a4c03b06f::" providerId="AD"/>
      </p:ext>
    </p:extLst>
  </p:cmAuthor>
  <p:cmAuthor id="6" name="Quincy Kosena" initials="QK" lastIdx="1" clrIdx="6">
    <p:extLst>
      <p:ext uri="{19B8F6BF-5375-455C-9EA6-DF929625EA0E}">
        <p15:presenceInfo xmlns:p15="http://schemas.microsoft.com/office/powerpoint/2012/main" userId="S::quincy_audienz.com#ext#@chillibreeze.com::b88ef525-edd4-441e-89da-47b8fdf14f2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E6E6"/>
    <a:srgbClr val="ABABAB"/>
    <a:srgbClr val="ADADAD"/>
    <a:srgbClr val="000000"/>
    <a:srgbClr val="4B53BC"/>
    <a:srgbClr val="FFFFFF"/>
    <a:srgbClr val="50E6FF"/>
    <a:srgbClr val="0069BA"/>
    <a:srgbClr val="9BF00B"/>
    <a:srgbClr val="0F780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A16454D-44CA-804F-7ED4-1800BE274EC8}" v="24" dt="2020-07-29T23:18:15.48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529" autoAdjust="0"/>
    <p:restoredTop sz="96190" autoAdjust="0"/>
  </p:normalViewPr>
  <p:slideViewPr>
    <p:cSldViewPr snapToGrid="0">
      <p:cViewPr>
        <p:scale>
          <a:sx n="100" d="100"/>
          <a:sy n="100" d="100"/>
        </p:scale>
        <p:origin x="1184" y="-3316"/>
      </p:cViewPr>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00" d="100"/>
        <a:sy n="100" d="100"/>
      </p:scale>
      <p:origin x="0" y="0"/>
    </p:cViewPr>
  </p:sorterViewPr>
  <p:notesViewPr>
    <p:cSldViewPr snapToGrid="0" showGuides="1">
      <p:cViewPr varScale="1">
        <p:scale>
          <a:sx n="68" d="100"/>
          <a:sy n="68" d="100"/>
        </p:scale>
        <p:origin x="3288"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2.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commentAuthors" Target="commentAuthors.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nnor Schmidt" userId="09332ba3-bace-4762-933e-6733a8e21971" providerId="ADAL" clId="{AE2F45E9-43DF-4975-A898-4E1FFA46C171}"/>
    <pc:docChg chg="modSld">
      <pc:chgData name="Connor Schmidt" userId="09332ba3-bace-4762-933e-6733a8e21971" providerId="ADAL" clId="{AE2F45E9-43DF-4975-A898-4E1FFA46C171}" dt="2020-06-26T20:59:54.652" v="25" actId="20577"/>
      <pc:docMkLst>
        <pc:docMk/>
      </pc:docMkLst>
      <pc:sldChg chg="modSp">
        <pc:chgData name="Connor Schmidt" userId="09332ba3-bace-4762-933e-6733a8e21971" providerId="ADAL" clId="{AE2F45E9-43DF-4975-A898-4E1FFA46C171}" dt="2020-06-26T20:59:54.652" v="25" actId="20577"/>
        <pc:sldMkLst>
          <pc:docMk/>
          <pc:sldMk cId="3202141007" sldId="2056"/>
        </pc:sldMkLst>
        <pc:spChg chg="mod">
          <ac:chgData name="Connor Schmidt" userId="09332ba3-bace-4762-933e-6733a8e21971" providerId="ADAL" clId="{AE2F45E9-43DF-4975-A898-4E1FFA46C171}" dt="2020-06-26T20:59:41.474" v="15" actId="20577"/>
          <ac:spMkLst>
            <pc:docMk/>
            <pc:sldMk cId="3202141007" sldId="2056"/>
            <ac:spMk id="20" creationId="{F6A46ECF-E47B-465E-AC3C-5E1915048A7C}"/>
          </ac:spMkLst>
        </pc:spChg>
        <pc:spChg chg="mod">
          <ac:chgData name="Connor Schmidt" userId="09332ba3-bace-4762-933e-6733a8e21971" providerId="ADAL" clId="{AE2F45E9-43DF-4975-A898-4E1FFA46C171}" dt="2020-06-26T20:57:09.674" v="9" actId="20577"/>
          <ac:spMkLst>
            <pc:docMk/>
            <pc:sldMk cId="3202141007" sldId="2056"/>
            <ac:spMk id="35" creationId="{84F2A33C-4CFD-4662-969E-8695C8A43D48}"/>
          </ac:spMkLst>
        </pc:spChg>
        <pc:spChg chg="mod">
          <ac:chgData name="Connor Schmidt" userId="09332ba3-bace-4762-933e-6733a8e21971" providerId="ADAL" clId="{AE2F45E9-43DF-4975-A898-4E1FFA46C171}" dt="2020-06-26T20:59:54.652" v="25" actId="20577"/>
          <ac:spMkLst>
            <pc:docMk/>
            <pc:sldMk cId="3202141007" sldId="2056"/>
            <ac:spMk id="41" creationId="{20F8F93C-0411-4A32-A8BF-4D5142C76512}"/>
          </ac:spMkLst>
        </pc:spChg>
        <pc:spChg chg="mod">
          <ac:chgData name="Connor Schmidt" userId="09332ba3-bace-4762-933e-6733a8e21971" providerId="ADAL" clId="{AE2F45E9-43DF-4975-A898-4E1FFA46C171}" dt="2020-06-26T20:59:31.961" v="11" actId="20577"/>
          <ac:spMkLst>
            <pc:docMk/>
            <pc:sldMk cId="3202141007" sldId="2056"/>
            <ac:spMk id="42" creationId="{9B90804B-C69B-47AB-BB65-EE0ADFB986BD}"/>
          </ac:spMkLst>
        </pc:spChg>
      </pc:sldChg>
    </pc:docChg>
  </pc:docChgLst>
  <pc:docChgLst>
    <pc:chgData name="Vera Pashkevich" userId="S::vera@audienz.com::237c24e3-1396-4d13-92f5-b4b4c65d57d4" providerId="AD" clId="Web-{4A16454D-44CA-804F-7ED4-1800BE274EC8}"/>
    <pc:docChg chg="modSld">
      <pc:chgData name="Vera Pashkevich" userId="S::vera@audienz.com::237c24e3-1396-4d13-92f5-b4b4c65d57d4" providerId="AD" clId="Web-{4A16454D-44CA-804F-7ED4-1800BE274EC8}" dt="2020-07-29T23:18:15.488" v="23" actId="20577"/>
      <pc:docMkLst>
        <pc:docMk/>
      </pc:docMkLst>
      <pc:sldChg chg="modSp">
        <pc:chgData name="Vera Pashkevich" userId="S::vera@audienz.com::237c24e3-1396-4d13-92f5-b4b4c65d57d4" providerId="AD" clId="Web-{4A16454D-44CA-804F-7ED4-1800BE274EC8}" dt="2020-07-29T23:18:15.488" v="22" actId="20577"/>
        <pc:sldMkLst>
          <pc:docMk/>
          <pc:sldMk cId="3202141007" sldId="2056"/>
        </pc:sldMkLst>
        <pc:spChg chg="mod">
          <ac:chgData name="Vera Pashkevich" userId="S::vera@audienz.com::237c24e3-1396-4d13-92f5-b4b4c65d57d4" providerId="AD" clId="Web-{4A16454D-44CA-804F-7ED4-1800BE274EC8}" dt="2020-07-29T23:18:15.004" v="6" actId="20577"/>
          <ac:spMkLst>
            <pc:docMk/>
            <pc:sldMk cId="3202141007" sldId="2056"/>
            <ac:spMk id="3" creationId="{380B80C0-5D53-4576-B637-8FA8AA0F4E81}"/>
          </ac:spMkLst>
        </pc:spChg>
        <pc:spChg chg="mod">
          <ac:chgData name="Vera Pashkevich" userId="S::vera@audienz.com::237c24e3-1396-4d13-92f5-b4b4c65d57d4" providerId="AD" clId="Web-{4A16454D-44CA-804F-7ED4-1800BE274EC8}" dt="2020-07-29T23:18:15.035" v="7" actId="20577"/>
          <ac:spMkLst>
            <pc:docMk/>
            <pc:sldMk cId="3202141007" sldId="2056"/>
            <ac:spMk id="4" creationId="{73E64470-9154-4B37-8913-222D4F4D6B73}"/>
          </ac:spMkLst>
        </pc:spChg>
        <pc:spChg chg="mod">
          <ac:chgData name="Vera Pashkevich" userId="S::vera@audienz.com::237c24e3-1396-4d13-92f5-b4b4c65d57d4" providerId="AD" clId="Web-{4A16454D-44CA-804F-7ED4-1800BE274EC8}" dt="2020-07-29T23:18:15.066" v="8" actId="20577"/>
          <ac:spMkLst>
            <pc:docMk/>
            <pc:sldMk cId="3202141007" sldId="2056"/>
            <ac:spMk id="5" creationId="{181F1CEC-4976-43E5-8A7D-51EF9946A89D}"/>
          </ac:spMkLst>
        </pc:spChg>
        <pc:spChg chg="mod">
          <ac:chgData name="Vera Pashkevich" userId="S::vera@audienz.com::237c24e3-1396-4d13-92f5-b4b4c65d57d4" providerId="AD" clId="Web-{4A16454D-44CA-804F-7ED4-1800BE274EC8}" dt="2020-07-29T23:18:15.113" v="9" actId="20577"/>
          <ac:spMkLst>
            <pc:docMk/>
            <pc:sldMk cId="3202141007" sldId="2056"/>
            <ac:spMk id="6" creationId="{CBE67653-2CF2-4CE1-9859-BD59161B41AE}"/>
          </ac:spMkLst>
        </pc:spChg>
        <pc:spChg chg="mod">
          <ac:chgData name="Vera Pashkevich" userId="S::vera@audienz.com::237c24e3-1396-4d13-92f5-b4b4c65d57d4" providerId="AD" clId="Web-{4A16454D-44CA-804F-7ED4-1800BE274EC8}" dt="2020-07-29T23:18:15.145" v="10" actId="20577"/>
          <ac:spMkLst>
            <pc:docMk/>
            <pc:sldMk cId="3202141007" sldId="2056"/>
            <ac:spMk id="7" creationId="{3D0E557F-30E6-4E29-A181-21C2980A7435}"/>
          </ac:spMkLst>
        </pc:spChg>
        <pc:spChg chg="mod">
          <ac:chgData name="Vera Pashkevich" userId="S::vera@audienz.com::237c24e3-1396-4d13-92f5-b4b4c65d57d4" providerId="AD" clId="Web-{4A16454D-44CA-804F-7ED4-1800BE274EC8}" dt="2020-07-29T23:18:15.191" v="11" actId="20577"/>
          <ac:spMkLst>
            <pc:docMk/>
            <pc:sldMk cId="3202141007" sldId="2056"/>
            <ac:spMk id="8" creationId="{E00D13F8-BA1D-495C-B355-F682640888D6}"/>
          </ac:spMkLst>
        </pc:spChg>
        <pc:spChg chg="mod">
          <ac:chgData name="Vera Pashkevich" userId="S::vera@audienz.com::237c24e3-1396-4d13-92f5-b4b4c65d57d4" providerId="AD" clId="Web-{4A16454D-44CA-804F-7ED4-1800BE274EC8}" dt="2020-07-29T23:18:15.223" v="12" actId="20577"/>
          <ac:spMkLst>
            <pc:docMk/>
            <pc:sldMk cId="3202141007" sldId="2056"/>
            <ac:spMk id="9" creationId="{605F7931-0EC7-49AD-A6AD-9B1FC29DA707}"/>
          </ac:spMkLst>
        </pc:spChg>
        <pc:spChg chg="mod">
          <ac:chgData name="Vera Pashkevich" userId="S::vera@audienz.com::237c24e3-1396-4d13-92f5-b4b4c65d57d4" providerId="AD" clId="Web-{4A16454D-44CA-804F-7ED4-1800BE274EC8}" dt="2020-07-29T23:18:15.270" v="13" actId="20577"/>
          <ac:spMkLst>
            <pc:docMk/>
            <pc:sldMk cId="3202141007" sldId="2056"/>
            <ac:spMk id="10" creationId="{A472885C-E125-4590-9E22-0A539F532903}"/>
          </ac:spMkLst>
        </pc:spChg>
        <pc:spChg chg="mod">
          <ac:chgData name="Vera Pashkevich" userId="S::vera@audienz.com::237c24e3-1396-4d13-92f5-b4b4c65d57d4" providerId="AD" clId="Web-{4A16454D-44CA-804F-7ED4-1800BE274EC8}" dt="2020-07-29T23:18:15.301" v="14" actId="20577"/>
          <ac:spMkLst>
            <pc:docMk/>
            <pc:sldMk cId="3202141007" sldId="2056"/>
            <ac:spMk id="11" creationId="{90226C51-BCF8-4C50-B249-B8050B8C01BC}"/>
          </ac:spMkLst>
        </pc:spChg>
        <pc:spChg chg="mod">
          <ac:chgData name="Vera Pashkevich" userId="S::vera@audienz.com::237c24e3-1396-4d13-92f5-b4b4c65d57d4" providerId="AD" clId="Web-{4A16454D-44CA-804F-7ED4-1800BE274EC8}" dt="2020-07-29T23:18:15.348" v="15" actId="20577"/>
          <ac:spMkLst>
            <pc:docMk/>
            <pc:sldMk cId="3202141007" sldId="2056"/>
            <ac:spMk id="12" creationId="{662C32F0-8E2C-4D8C-823B-D70A5D8EE0C1}"/>
          </ac:spMkLst>
        </pc:spChg>
        <pc:spChg chg="mod">
          <ac:chgData name="Vera Pashkevich" userId="S::vera@audienz.com::237c24e3-1396-4d13-92f5-b4b4c65d57d4" providerId="AD" clId="Web-{4A16454D-44CA-804F-7ED4-1800BE274EC8}" dt="2020-07-29T23:18:15.379" v="16" actId="20577"/>
          <ac:spMkLst>
            <pc:docMk/>
            <pc:sldMk cId="3202141007" sldId="2056"/>
            <ac:spMk id="13" creationId="{9CCD2F93-AD24-43C5-B50A-797BD2D6B84C}"/>
          </ac:spMkLst>
        </pc:spChg>
        <pc:spChg chg="mod">
          <ac:chgData name="Vera Pashkevich" userId="S::vera@audienz.com::237c24e3-1396-4d13-92f5-b4b4c65d57d4" providerId="AD" clId="Web-{4A16454D-44CA-804F-7ED4-1800BE274EC8}" dt="2020-07-29T23:18:15.426" v="17" actId="20577"/>
          <ac:spMkLst>
            <pc:docMk/>
            <pc:sldMk cId="3202141007" sldId="2056"/>
            <ac:spMk id="14" creationId="{B05677FA-7960-46A2-9D73-23CC0E3B4478}"/>
          </ac:spMkLst>
        </pc:spChg>
        <pc:spChg chg="mod">
          <ac:chgData name="Vera Pashkevich" userId="S::vera@audienz.com::237c24e3-1396-4d13-92f5-b4b4c65d57d4" providerId="AD" clId="Web-{4A16454D-44CA-804F-7ED4-1800BE274EC8}" dt="2020-07-29T23:18:15.457" v="18" actId="20577"/>
          <ac:spMkLst>
            <pc:docMk/>
            <pc:sldMk cId="3202141007" sldId="2056"/>
            <ac:spMk id="15" creationId="{E426AD6A-3B9E-4616-8FD3-C692B90ABDF7}"/>
          </ac:spMkLst>
        </pc:spChg>
        <pc:spChg chg="mod">
          <ac:chgData name="Vera Pashkevich" userId="S::vera@audienz.com::237c24e3-1396-4d13-92f5-b4b4c65d57d4" providerId="AD" clId="Web-{4A16454D-44CA-804F-7ED4-1800BE274EC8}" dt="2020-07-29T23:18:15.473" v="20" actId="20577"/>
          <ac:spMkLst>
            <pc:docMk/>
            <pc:sldMk cId="3202141007" sldId="2056"/>
            <ac:spMk id="20" creationId="{F6A46ECF-E47B-465E-AC3C-5E1915048A7C}"/>
          </ac:spMkLst>
        </pc:spChg>
        <pc:spChg chg="mod">
          <ac:chgData name="Vera Pashkevich" userId="S::vera@audienz.com::237c24e3-1396-4d13-92f5-b4b4c65d57d4" providerId="AD" clId="Web-{4A16454D-44CA-804F-7ED4-1800BE274EC8}" dt="2020-07-29T23:18:15.488" v="22" actId="20577"/>
          <ac:spMkLst>
            <pc:docMk/>
            <pc:sldMk cId="3202141007" sldId="2056"/>
            <ac:spMk id="21" creationId="{A1A82D23-97E3-4871-B02E-22911910C4A0}"/>
          </ac:spMkLst>
        </pc:spChg>
        <pc:spChg chg="mod">
          <ac:chgData name="Vera Pashkevich" userId="S::vera@audienz.com::237c24e3-1396-4d13-92f5-b4b4c65d57d4" providerId="AD" clId="Web-{4A16454D-44CA-804F-7ED4-1800BE274EC8}" dt="2020-07-29T23:18:14.785" v="0" actId="20577"/>
          <ac:spMkLst>
            <pc:docMk/>
            <pc:sldMk cId="3202141007" sldId="2056"/>
            <ac:spMk id="31" creationId="{87E8264B-FACE-4C45-BC3C-AC8395CBC526}"/>
          </ac:spMkLst>
        </pc:spChg>
        <pc:spChg chg="mod">
          <ac:chgData name="Vera Pashkevich" userId="S::vera@audienz.com::237c24e3-1396-4d13-92f5-b4b4c65d57d4" providerId="AD" clId="Web-{4A16454D-44CA-804F-7ED4-1800BE274EC8}" dt="2020-07-29T23:18:14.832" v="1" actId="20577"/>
          <ac:spMkLst>
            <pc:docMk/>
            <pc:sldMk cId="3202141007" sldId="2056"/>
            <ac:spMk id="34" creationId="{2088F5FC-CD3E-4BD5-939F-C028E11F9B6A}"/>
          </ac:spMkLst>
        </pc:spChg>
        <pc:spChg chg="mod">
          <ac:chgData name="Vera Pashkevich" userId="S::vera@audienz.com::237c24e3-1396-4d13-92f5-b4b4c65d57d4" providerId="AD" clId="Web-{4A16454D-44CA-804F-7ED4-1800BE274EC8}" dt="2020-07-29T23:18:14.848" v="2" actId="20577"/>
          <ac:spMkLst>
            <pc:docMk/>
            <pc:sldMk cId="3202141007" sldId="2056"/>
            <ac:spMk id="35" creationId="{84F2A33C-4CFD-4662-969E-8695C8A43D48}"/>
          </ac:spMkLst>
        </pc:spChg>
        <pc:spChg chg="mod">
          <ac:chgData name="Vera Pashkevich" userId="S::vera@audienz.com::237c24e3-1396-4d13-92f5-b4b4c65d57d4" providerId="AD" clId="Web-{4A16454D-44CA-804F-7ED4-1800BE274EC8}" dt="2020-07-29T23:18:14.957" v="4" actId="20577"/>
          <ac:spMkLst>
            <pc:docMk/>
            <pc:sldMk cId="3202141007" sldId="2056"/>
            <ac:spMk id="43" creationId="{0F3C4816-EB98-4732-A283-2FEF74C84B9E}"/>
          </ac:spMkLst>
        </pc:spChg>
        <pc:spChg chg="mod">
          <ac:chgData name="Vera Pashkevich" userId="S::vera@audienz.com::237c24e3-1396-4d13-92f5-b4b4c65d57d4" providerId="AD" clId="Web-{4A16454D-44CA-804F-7ED4-1800BE274EC8}" dt="2020-07-29T23:18:14.973" v="5" actId="20577"/>
          <ac:spMkLst>
            <pc:docMk/>
            <pc:sldMk cId="3202141007" sldId="2056"/>
            <ac:spMk id="44" creationId="{D3C05E91-A03E-4028-8442-D853FD699159}"/>
          </ac:spMkLst>
        </pc:spChg>
      </pc:sldChg>
    </pc:docChg>
  </pc:docChgLst>
  <pc:docChgLst>
    <pc:chgData name="Travis Nesse" userId="7f5cd6f3-7534-4332-8f38-a3b44d62a5a5" providerId="ADAL" clId="{EBF602C0-3271-42D7-A6CE-C7411719AA35}"/>
    <pc:docChg chg="undo custSel delSld modSld modMainMaster">
      <pc:chgData name="Travis Nesse" userId="7f5cd6f3-7534-4332-8f38-a3b44d62a5a5" providerId="ADAL" clId="{EBF602C0-3271-42D7-A6CE-C7411719AA35}" dt="2020-06-26T19:58:07.492" v="1084" actId="1037"/>
      <pc:docMkLst>
        <pc:docMk/>
      </pc:docMkLst>
      <pc:sldChg chg="del">
        <pc:chgData name="Travis Nesse" userId="7f5cd6f3-7534-4332-8f38-a3b44d62a5a5" providerId="ADAL" clId="{EBF602C0-3271-42D7-A6CE-C7411719AA35}" dt="2020-06-26T19:29:33.751" v="0" actId="47"/>
        <pc:sldMkLst>
          <pc:docMk/>
          <pc:sldMk cId="1275400672" sldId="2055"/>
        </pc:sldMkLst>
      </pc:sldChg>
      <pc:sldChg chg="addSp delSp modSp delAnim modAnim delCm">
        <pc:chgData name="Travis Nesse" userId="7f5cd6f3-7534-4332-8f38-a3b44d62a5a5" providerId="ADAL" clId="{EBF602C0-3271-42D7-A6CE-C7411719AA35}" dt="2020-06-26T19:58:07.492" v="1084" actId="1037"/>
        <pc:sldMkLst>
          <pc:docMk/>
          <pc:sldMk cId="3202141007" sldId="2056"/>
        </pc:sldMkLst>
        <pc:spChg chg="mod">
          <ac:chgData name="Travis Nesse" userId="7f5cd6f3-7534-4332-8f38-a3b44d62a5a5" providerId="ADAL" clId="{EBF602C0-3271-42D7-A6CE-C7411719AA35}" dt="2020-06-26T19:37:20.641" v="725" actId="208"/>
          <ac:spMkLst>
            <pc:docMk/>
            <pc:sldMk cId="3202141007" sldId="2056"/>
            <ac:spMk id="4" creationId="{73E64470-9154-4B37-8913-222D4F4D6B73}"/>
          </ac:spMkLst>
        </pc:spChg>
        <pc:spChg chg="mod">
          <ac:chgData name="Travis Nesse" userId="7f5cd6f3-7534-4332-8f38-a3b44d62a5a5" providerId="ADAL" clId="{EBF602C0-3271-42D7-A6CE-C7411719AA35}" dt="2020-06-26T19:37:49.150" v="731" actId="208"/>
          <ac:spMkLst>
            <pc:docMk/>
            <pc:sldMk cId="3202141007" sldId="2056"/>
            <ac:spMk id="5" creationId="{181F1CEC-4976-43E5-8A7D-51EF9946A89D}"/>
          </ac:spMkLst>
        </pc:spChg>
        <pc:spChg chg="mod">
          <ac:chgData name="Travis Nesse" userId="7f5cd6f3-7534-4332-8f38-a3b44d62a5a5" providerId="ADAL" clId="{EBF602C0-3271-42D7-A6CE-C7411719AA35}" dt="2020-06-26T19:37:41.823" v="728" actId="208"/>
          <ac:spMkLst>
            <pc:docMk/>
            <pc:sldMk cId="3202141007" sldId="2056"/>
            <ac:spMk id="7" creationId="{3D0E557F-30E6-4E29-A181-21C2980A7435}"/>
          </ac:spMkLst>
        </pc:spChg>
        <pc:spChg chg="mod">
          <ac:chgData name="Travis Nesse" userId="7f5cd6f3-7534-4332-8f38-a3b44d62a5a5" providerId="ADAL" clId="{EBF602C0-3271-42D7-A6CE-C7411719AA35}" dt="2020-06-26T19:37:44.682" v="729" actId="208"/>
          <ac:spMkLst>
            <pc:docMk/>
            <pc:sldMk cId="3202141007" sldId="2056"/>
            <ac:spMk id="10" creationId="{A472885C-E125-4590-9E22-0A539F532903}"/>
          </ac:spMkLst>
        </pc:spChg>
        <pc:spChg chg="mod">
          <ac:chgData name="Travis Nesse" userId="7f5cd6f3-7534-4332-8f38-a3b44d62a5a5" providerId="ADAL" clId="{EBF602C0-3271-42D7-A6CE-C7411719AA35}" dt="2020-06-26T19:37:46.657" v="730" actId="208"/>
          <ac:spMkLst>
            <pc:docMk/>
            <pc:sldMk cId="3202141007" sldId="2056"/>
            <ac:spMk id="11" creationId="{90226C51-BCF8-4C50-B249-B8050B8C01BC}"/>
          </ac:spMkLst>
        </pc:spChg>
        <pc:spChg chg="mod">
          <ac:chgData name="Travis Nesse" userId="7f5cd6f3-7534-4332-8f38-a3b44d62a5a5" providerId="ADAL" clId="{EBF602C0-3271-42D7-A6CE-C7411719AA35}" dt="2020-06-26T19:37:29.527" v="726" actId="208"/>
          <ac:spMkLst>
            <pc:docMk/>
            <pc:sldMk cId="3202141007" sldId="2056"/>
            <ac:spMk id="13" creationId="{9CCD2F93-AD24-43C5-B50A-797BD2D6B84C}"/>
          </ac:spMkLst>
        </pc:spChg>
        <pc:spChg chg="mod">
          <ac:chgData name="Travis Nesse" userId="7f5cd6f3-7534-4332-8f38-a3b44d62a5a5" providerId="ADAL" clId="{EBF602C0-3271-42D7-A6CE-C7411719AA35}" dt="2020-06-26T19:42:07.924" v="912" actId="208"/>
          <ac:spMkLst>
            <pc:docMk/>
            <pc:sldMk cId="3202141007" sldId="2056"/>
            <ac:spMk id="14" creationId="{B05677FA-7960-46A2-9D73-23CC0E3B4478}"/>
          </ac:spMkLst>
        </pc:spChg>
        <pc:spChg chg="add mod">
          <ac:chgData name="Travis Nesse" userId="7f5cd6f3-7534-4332-8f38-a3b44d62a5a5" providerId="ADAL" clId="{EBF602C0-3271-42D7-A6CE-C7411719AA35}" dt="2020-06-26T19:58:07.492" v="1084" actId="1037"/>
          <ac:spMkLst>
            <pc:docMk/>
            <pc:sldMk cId="3202141007" sldId="2056"/>
            <ac:spMk id="15" creationId="{E426AD6A-3B9E-4616-8FD3-C692B90ABDF7}"/>
          </ac:spMkLst>
        </pc:spChg>
        <pc:spChg chg="add del mod ord">
          <ac:chgData name="Travis Nesse" userId="7f5cd6f3-7534-4332-8f38-a3b44d62a5a5" providerId="ADAL" clId="{EBF602C0-3271-42D7-A6CE-C7411719AA35}" dt="2020-06-26T19:48:47.191" v="951" actId="478"/>
          <ac:spMkLst>
            <pc:docMk/>
            <pc:sldMk cId="3202141007" sldId="2056"/>
            <ac:spMk id="16" creationId="{687DBF3A-4C84-4F06-AE1C-DE7330A8D429}"/>
          </ac:spMkLst>
        </pc:spChg>
        <pc:spChg chg="add del">
          <ac:chgData name="Travis Nesse" userId="7f5cd6f3-7534-4332-8f38-a3b44d62a5a5" providerId="ADAL" clId="{EBF602C0-3271-42D7-A6CE-C7411719AA35}" dt="2020-06-26T19:46:58.509" v="939" actId="478"/>
          <ac:spMkLst>
            <pc:docMk/>
            <pc:sldMk cId="3202141007" sldId="2056"/>
            <ac:spMk id="19" creationId="{7CB30FF8-94AA-4BE4-BB20-3F1A0BC319C1}"/>
          </ac:spMkLst>
        </pc:spChg>
        <pc:spChg chg="add mod">
          <ac:chgData name="Travis Nesse" userId="7f5cd6f3-7534-4332-8f38-a3b44d62a5a5" providerId="ADAL" clId="{EBF602C0-3271-42D7-A6CE-C7411719AA35}" dt="2020-06-26T19:58:07.492" v="1084" actId="1037"/>
          <ac:spMkLst>
            <pc:docMk/>
            <pc:sldMk cId="3202141007" sldId="2056"/>
            <ac:spMk id="20" creationId="{F6A46ECF-E47B-465E-AC3C-5E1915048A7C}"/>
          </ac:spMkLst>
        </pc:spChg>
        <pc:spChg chg="add mod">
          <ac:chgData name="Travis Nesse" userId="7f5cd6f3-7534-4332-8f38-a3b44d62a5a5" providerId="ADAL" clId="{EBF602C0-3271-42D7-A6CE-C7411719AA35}" dt="2020-06-26T19:58:07.492" v="1084" actId="1037"/>
          <ac:spMkLst>
            <pc:docMk/>
            <pc:sldMk cId="3202141007" sldId="2056"/>
            <ac:spMk id="21" creationId="{A1A82D23-97E3-4871-B02E-22911910C4A0}"/>
          </ac:spMkLst>
        </pc:spChg>
        <pc:spChg chg="del mod">
          <ac:chgData name="Travis Nesse" userId="7f5cd6f3-7534-4332-8f38-a3b44d62a5a5" providerId="ADAL" clId="{EBF602C0-3271-42D7-A6CE-C7411719AA35}" dt="2020-06-26T19:35:55.412" v="706" actId="478"/>
          <ac:spMkLst>
            <pc:docMk/>
            <pc:sldMk cId="3202141007" sldId="2056"/>
            <ac:spMk id="30" creationId="{2FEF997C-0CDC-41FF-928E-8B0CCD8B0353}"/>
          </ac:spMkLst>
        </pc:spChg>
        <pc:spChg chg="mod">
          <ac:chgData name="Travis Nesse" userId="7f5cd6f3-7534-4332-8f38-a3b44d62a5a5" providerId="ADAL" clId="{EBF602C0-3271-42D7-A6CE-C7411719AA35}" dt="2020-06-26T19:58:07.492" v="1084" actId="1037"/>
          <ac:spMkLst>
            <pc:docMk/>
            <pc:sldMk cId="3202141007" sldId="2056"/>
            <ac:spMk id="31" creationId="{87E8264B-FACE-4C45-BC3C-AC8395CBC526}"/>
          </ac:spMkLst>
        </pc:spChg>
        <pc:spChg chg="mod">
          <ac:chgData name="Travis Nesse" userId="7f5cd6f3-7534-4332-8f38-a3b44d62a5a5" providerId="ADAL" clId="{EBF602C0-3271-42D7-A6CE-C7411719AA35}" dt="2020-06-26T19:58:07.492" v="1084" actId="1037"/>
          <ac:spMkLst>
            <pc:docMk/>
            <pc:sldMk cId="3202141007" sldId="2056"/>
            <ac:spMk id="34" creationId="{2088F5FC-CD3E-4BD5-939F-C028E11F9B6A}"/>
          </ac:spMkLst>
        </pc:spChg>
        <pc:spChg chg="mod">
          <ac:chgData name="Travis Nesse" userId="7f5cd6f3-7534-4332-8f38-a3b44d62a5a5" providerId="ADAL" clId="{EBF602C0-3271-42D7-A6CE-C7411719AA35}" dt="2020-06-26T19:58:07.492" v="1084" actId="1037"/>
          <ac:spMkLst>
            <pc:docMk/>
            <pc:sldMk cId="3202141007" sldId="2056"/>
            <ac:spMk id="35" creationId="{84F2A33C-4CFD-4662-969E-8695C8A43D48}"/>
          </ac:spMkLst>
        </pc:spChg>
        <pc:spChg chg="add del mod">
          <ac:chgData name="Travis Nesse" userId="7f5cd6f3-7534-4332-8f38-a3b44d62a5a5" providerId="ADAL" clId="{EBF602C0-3271-42D7-A6CE-C7411719AA35}" dt="2020-06-26T19:48:58.509" v="954" actId="478"/>
          <ac:spMkLst>
            <pc:docMk/>
            <pc:sldMk cId="3202141007" sldId="2056"/>
            <ac:spMk id="36" creationId="{56F417CA-B4A0-4F0F-A85A-2EE1FF7F8C3E}"/>
          </ac:spMkLst>
        </pc:spChg>
        <pc:spChg chg="del">
          <ac:chgData name="Travis Nesse" userId="7f5cd6f3-7534-4332-8f38-a3b44d62a5a5" providerId="ADAL" clId="{EBF602C0-3271-42D7-A6CE-C7411719AA35}" dt="2020-06-26T19:36:13.884" v="707" actId="478"/>
          <ac:spMkLst>
            <pc:docMk/>
            <pc:sldMk cId="3202141007" sldId="2056"/>
            <ac:spMk id="39" creationId="{A00F3902-8330-4F24-A744-B759BD8AAD64}"/>
          </ac:spMkLst>
        </pc:spChg>
        <pc:spChg chg="mod">
          <ac:chgData name="Travis Nesse" userId="7f5cd6f3-7534-4332-8f38-a3b44d62a5a5" providerId="ADAL" clId="{EBF602C0-3271-42D7-A6CE-C7411719AA35}" dt="2020-06-26T19:58:07.492" v="1084" actId="1037"/>
          <ac:spMkLst>
            <pc:docMk/>
            <pc:sldMk cId="3202141007" sldId="2056"/>
            <ac:spMk id="40" creationId="{E5387E02-5C12-499F-AD2E-D2BDA093A052}"/>
          </ac:spMkLst>
        </pc:spChg>
        <pc:spChg chg="mod">
          <ac:chgData name="Travis Nesse" userId="7f5cd6f3-7534-4332-8f38-a3b44d62a5a5" providerId="ADAL" clId="{EBF602C0-3271-42D7-A6CE-C7411719AA35}" dt="2020-06-26T19:58:07.492" v="1084" actId="1037"/>
          <ac:spMkLst>
            <pc:docMk/>
            <pc:sldMk cId="3202141007" sldId="2056"/>
            <ac:spMk id="41" creationId="{20F8F93C-0411-4A32-A8BF-4D5142C76512}"/>
          </ac:spMkLst>
        </pc:spChg>
        <pc:spChg chg="mod">
          <ac:chgData name="Travis Nesse" userId="7f5cd6f3-7534-4332-8f38-a3b44d62a5a5" providerId="ADAL" clId="{EBF602C0-3271-42D7-A6CE-C7411719AA35}" dt="2020-06-26T19:58:07.492" v="1084" actId="1037"/>
          <ac:spMkLst>
            <pc:docMk/>
            <pc:sldMk cId="3202141007" sldId="2056"/>
            <ac:spMk id="42" creationId="{9B90804B-C69B-47AB-BB65-EE0ADFB986BD}"/>
          </ac:spMkLst>
        </pc:spChg>
        <pc:spChg chg="mod">
          <ac:chgData name="Travis Nesse" userId="7f5cd6f3-7534-4332-8f38-a3b44d62a5a5" providerId="ADAL" clId="{EBF602C0-3271-42D7-A6CE-C7411719AA35}" dt="2020-06-26T19:58:07.492" v="1084" actId="1037"/>
          <ac:spMkLst>
            <pc:docMk/>
            <pc:sldMk cId="3202141007" sldId="2056"/>
            <ac:spMk id="43" creationId="{0F3C4816-EB98-4732-A283-2FEF74C84B9E}"/>
          </ac:spMkLst>
        </pc:spChg>
        <pc:spChg chg="mod">
          <ac:chgData name="Travis Nesse" userId="7f5cd6f3-7534-4332-8f38-a3b44d62a5a5" providerId="ADAL" clId="{EBF602C0-3271-42D7-A6CE-C7411719AA35}" dt="2020-06-26T19:58:07.492" v="1084" actId="1037"/>
          <ac:spMkLst>
            <pc:docMk/>
            <pc:sldMk cId="3202141007" sldId="2056"/>
            <ac:spMk id="44" creationId="{D3C05E91-A03E-4028-8442-D853FD699159}"/>
          </ac:spMkLst>
        </pc:spChg>
        <pc:spChg chg="del">
          <ac:chgData name="Travis Nesse" userId="7f5cd6f3-7534-4332-8f38-a3b44d62a5a5" providerId="ADAL" clId="{EBF602C0-3271-42D7-A6CE-C7411719AA35}" dt="2020-06-26T19:36:13.884" v="707" actId="478"/>
          <ac:spMkLst>
            <pc:docMk/>
            <pc:sldMk cId="3202141007" sldId="2056"/>
            <ac:spMk id="46" creationId="{FF71450F-9F68-4FE7-B3E1-BC97A8CA075E}"/>
          </ac:spMkLst>
        </pc:spChg>
        <pc:grpChg chg="mod">
          <ac:chgData name="Travis Nesse" userId="7f5cd6f3-7534-4332-8f38-a3b44d62a5a5" providerId="ADAL" clId="{EBF602C0-3271-42D7-A6CE-C7411719AA35}" dt="2020-06-26T19:58:07.492" v="1084" actId="1037"/>
          <ac:grpSpMkLst>
            <pc:docMk/>
            <pc:sldMk cId="3202141007" sldId="2056"/>
            <ac:grpSpMk id="2" creationId="{F4D680D1-7D03-40B0-A08D-D30F09E9D2BB}"/>
          </ac:grpSpMkLst>
        </pc:grpChg>
        <pc:picChg chg="add del mod">
          <ac:chgData name="Travis Nesse" userId="7f5cd6f3-7534-4332-8f38-a3b44d62a5a5" providerId="ADAL" clId="{EBF602C0-3271-42D7-A6CE-C7411719AA35}" dt="2020-06-26T19:49:20.258" v="956" actId="478"/>
          <ac:picMkLst>
            <pc:docMk/>
            <pc:sldMk cId="3202141007" sldId="2056"/>
            <ac:picMk id="17" creationId="{C0C4456F-BD66-430D-96AC-DBD4244DF42C}"/>
          </ac:picMkLst>
        </pc:picChg>
        <pc:picChg chg="add del mod">
          <ac:chgData name="Travis Nesse" userId="7f5cd6f3-7534-4332-8f38-a3b44d62a5a5" providerId="ADAL" clId="{EBF602C0-3271-42D7-A6CE-C7411719AA35}" dt="2020-06-26T19:37:11.719" v="724" actId="27803"/>
          <ac:picMkLst>
            <pc:docMk/>
            <pc:sldMk cId="3202141007" sldId="2056"/>
            <ac:picMk id="18" creationId="{F4D680D1-7D03-40B0-A08D-D30F09E9D2BB}"/>
          </ac:picMkLst>
        </pc:picChg>
        <pc:picChg chg="del">
          <ac:chgData name="Travis Nesse" userId="7f5cd6f3-7534-4332-8f38-a3b44d62a5a5" providerId="ADAL" clId="{EBF602C0-3271-42D7-A6CE-C7411719AA35}" dt="2020-06-26T19:32:33.297" v="466" actId="478"/>
          <ac:picMkLst>
            <pc:docMk/>
            <pc:sldMk cId="3202141007" sldId="2056"/>
            <ac:picMk id="32" creationId="{7862B102-3209-44B6-BF3B-C0112592B875}"/>
          </ac:picMkLst>
        </pc:picChg>
        <pc:picChg chg="add del mod ord modCrop">
          <ac:chgData name="Travis Nesse" userId="7f5cd6f3-7534-4332-8f38-a3b44d62a5a5" providerId="ADAL" clId="{EBF602C0-3271-42D7-A6CE-C7411719AA35}" dt="2020-06-26T19:48:59.938" v="955" actId="478"/>
          <ac:picMkLst>
            <pc:docMk/>
            <pc:sldMk cId="3202141007" sldId="2056"/>
            <ac:picMk id="33" creationId="{5CA34E87-C0C1-4504-89AF-88F98C9878C7}"/>
          </ac:picMkLst>
        </pc:picChg>
        <pc:picChg chg="add mod">
          <ac:chgData name="Travis Nesse" userId="7f5cd6f3-7534-4332-8f38-a3b44d62a5a5" providerId="ADAL" clId="{EBF602C0-3271-42D7-A6CE-C7411719AA35}" dt="2020-06-26T19:58:07.492" v="1084" actId="1037"/>
          <ac:picMkLst>
            <pc:docMk/>
            <pc:sldMk cId="3202141007" sldId="2056"/>
            <ac:picMk id="37" creationId="{E677718C-5A38-43C5-A215-D8E665659CC6}"/>
          </ac:picMkLst>
        </pc:picChg>
        <pc:picChg chg="add del mod">
          <ac:chgData name="Travis Nesse" userId="7f5cd6f3-7534-4332-8f38-a3b44d62a5a5" providerId="ADAL" clId="{EBF602C0-3271-42D7-A6CE-C7411719AA35}" dt="2020-06-26T19:58:07.492" v="1084" actId="1037"/>
          <ac:picMkLst>
            <pc:docMk/>
            <pc:sldMk cId="3202141007" sldId="2056"/>
            <ac:picMk id="38" creationId="{7D17BD45-9AC8-4E2C-B551-402A0C1B0A3D}"/>
          </ac:picMkLst>
        </pc:picChg>
        <pc:picChg chg="add mod">
          <ac:chgData name="Travis Nesse" userId="7f5cd6f3-7534-4332-8f38-a3b44d62a5a5" providerId="ADAL" clId="{EBF602C0-3271-42D7-A6CE-C7411719AA35}" dt="2020-06-26T19:58:07.492" v="1084" actId="1037"/>
          <ac:picMkLst>
            <pc:docMk/>
            <pc:sldMk cId="3202141007" sldId="2056"/>
            <ac:picMk id="45" creationId="{217E97DA-E454-4983-B189-AA2DA69A92BC}"/>
          </ac:picMkLst>
        </pc:picChg>
        <pc:picChg chg="del">
          <ac:chgData name="Travis Nesse" userId="7f5cd6f3-7534-4332-8f38-a3b44d62a5a5" providerId="ADAL" clId="{EBF602C0-3271-42D7-A6CE-C7411719AA35}" dt="2020-06-26T19:31:24.418" v="308" actId="478"/>
          <ac:picMkLst>
            <pc:docMk/>
            <pc:sldMk cId="3202141007" sldId="2056"/>
            <ac:picMk id="47" creationId="{334627F3-3898-4327-A8B5-E1A1F0AFBD97}"/>
          </ac:picMkLst>
        </pc:picChg>
        <pc:picChg chg="del mod">
          <ac:chgData name="Travis Nesse" userId="7f5cd6f3-7534-4332-8f38-a3b44d62a5a5" providerId="ADAL" clId="{EBF602C0-3271-42D7-A6CE-C7411719AA35}" dt="2020-06-26T19:44:08.981" v="920" actId="478"/>
          <ac:picMkLst>
            <pc:docMk/>
            <pc:sldMk cId="3202141007" sldId="2056"/>
            <ac:picMk id="48" creationId="{5A35769B-C5EA-482D-802B-B340D735FBF6}"/>
          </ac:picMkLst>
        </pc:picChg>
      </pc:sldChg>
      <pc:sldMasterChg chg="modSp">
        <pc:chgData name="Travis Nesse" userId="7f5cd6f3-7534-4332-8f38-a3b44d62a5a5" providerId="ADAL" clId="{EBF602C0-3271-42D7-A6CE-C7411719AA35}" dt="2020-06-26T19:57:44.508" v="1059"/>
        <pc:sldMasterMkLst>
          <pc:docMk/>
          <pc:sldMasterMk cId="3588427678" sldId="2147484229"/>
        </pc:sldMasterMkLst>
        <pc:spChg chg="mod">
          <ac:chgData name="Travis Nesse" userId="7f5cd6f3-7534-4332-8f38-a3b44d62a5a5" providerId="ADAL" clId="{EBF602C0-3271-42D7-A6CE-C7411719AA35}" dt="2020-06-26T19:57:44.508" v="1059"/>
          <ac:spMkLst>
            <pc:docMk/>
            <pc:sldMasterMk cId="3588427678" sldId="2147484229"/>
            <ac:spMk id="2" creationId="{00000000-0000-0000-0000-000000000000}"/>
          </ac:spMkLst>
        </pc:spChg>
        <pc:spChg chg="mod">
          <ac:chgData name="Travis Nesse" userId="7f5cd6f3-7534-4332-8f38-a3b44d62a5a5" providerId="ADAL" clId="{EBF602C0-3271-42D7-A6CE-C7411719AA35}" dt="2020-06-26T19:57:44.508" v="1059"/>
          <ac:spMkLst>
            <pc:docMk/>
            <pc:sldMasterMk cId="3588427678" sldId="2147484229"/>
            <ac:spMk id="3" creationId="{90E0CE0A-15D7-405F-8DFA-B7F5AF47B03C}"/>
          </ac:spMkLst>
        </pc:spChg>
        <pc:spChg chg="mod">
          <ac:chgData name="Travis Nesse" userId="7f5cd6f3-7534-4332-8f38-a3b44d62a5a5" providerId="ADAL" clId="{EBF602C0-3271-42D7-A6CE-C7411719AA35}" dt="2020-06-26T19:57:44.508" v="1059"/>
          <ac:spMkLst>
            <pc:docMk/>
            <pc:sldMasterMk cId="3588427678" sldId="2147484229"/>
            <ac:spMk id="4" creationId="{00000000-0000-0000-0000-000000000000}"/>
          </ac:spMkLst>
        </pc:spChg>
        <pc:spChg chg="mod">
          <ac:chgData name="Travis Nesse" userId="7f5cd6f3-7534-4332-8f38-a3b44d62a5a5" providerId="ADAL" clId="{EBF602C0-3271-42D7-A6CE-C7411719AA35}" dt="2020-06-26T19:57:44.508" v="1059"/>
          <ac:spMkLst>
            <pc:docMk/>
            <pc:sldMasterMk cId="3588427678" sldId="2147484229"/>
            <ac:spMk id="35" creationId="{09835393-211C-428D-B22F-51EE7A413599}"/>
          </ac:spMkLst>
        </pc:spChg>
        <pc:grpChg chg="mod">
          <ac:chgData name="Travis Nesse" userId="7f5cd6f3-7534-4332-8f38-a3b44d62a5a5" providerId="ADAL" clId="{EBF602C0-3271-42D7-A6CE-C7411719AA35}" dt="2020-06-26T19:57:44.508" v="1059"/>
          <ac:grpSpMkLst>
            <pc:docMk/>
            <pc:sldMasterMk cId="3588427678" sldId="2147484229"/>
            <ac:grpSpMk id="47" creationId="{32B5FFBF-552A-4973-B5B3-9EE3A765185F}"/>
          </ac:grpSpMkLst>
        </pc:grpChg>
        <pc:picChg chg="mod">
          <ac:chgData name="Travis Nesse" userId="7f5cd6f3-7534-4332-8f38-a3b44d62a5a5" providerId="ADAL" clId="{EBF602C0-3271-42D7-A6CE-C7411719AA35}" dt="2020-06-26T19:57:44.508" v="1059"/>
          <ac:picMkLst>
            <pc:docMk/>
            <pc:sldMasterMk cId="3588427678" sldId="2147484229"/>
            <ac:picMk id="48" creationId="{64D47851-93E6-4066-B42D-42968BFB647D}"/>
          </ac:picMkLst>
        </pc:picChg>
      </pc:sldMasterChg>
      <pc:sldMasterChg chg="modSp">
        <pc:chgData name="Travis Nesse" userId="7f5cd6f3-7534-4332-8f38-a3b44d62a5a5" providerId="ADAL" clId="{EBF602C0-3271-42D7-A6CE-C7411719AA35}" dt="2020-06-26T19:57:44.508" v="1059"/>
        <pc:sldMasterMkLst>
          <pc:docMk/>
          <pc:sldMasterMk cId="3454935229" sldId="2147484672"/>
        </pc:sldMasterMkLst>
        <pc:spChg chg="mod">
          <ac:chgData name="Travis Nesse" userId="7f5cd6f3-7534-4332-8f38-a3b44d62a5a5" providerId="ADAL" clId="{EBF602C0-3271-42D7-A6CE-C7411719AA35}" dt="2020-06-26T19:57:44.508" v="1059"/>
          <ac:spMkLst>
            <pc:docMk/>
            <pc:sldMasterMk cId="3454935229" sldId="2147484672"/>
            <ac:spMk id="2" creationId="{00000000-0000-0000-0000-000000000000}"/>
          </ac:spMkLst>
        </pc:spChg>
        <pc:spChg chg="mod">
          <ac:chgData name="Travis Nesse" userId="7f5cd6f3-7534-4332-8f38-a3b44d62a5a5" providerId="ADAL" clId="{EBF602C0-3271-42D7-A6CE-C7411719AA35}" dt="2020-06-26T19:57:44.508" v="1059"/>
          <ac:spMkLst>
            <pc:docMk/>
            <pc:sldMasterMk cId="3454935229" sldId="2147484672"/>
            <ac:spMk id="3" creationId="{90E0CE0A-15D7-405F-8DFA-B7F5AF47B03C}"/>
          </ac:spMkLst>
        </pc:spChg>
        <pc:spChg chg="mod">
          <ac:chgData name="Travis Nesse" userId="7f5cd6f3-7534-4332-8f38-a3b44d62a5a5" providerId="ADAL" clId="{EBF602C0-3271-42D7-A6CE-C7411719AA35}" dt="2020-06-26T19:57:44.508" v="1059"/>
          <ac:spMkLst>
            <pc:docMk/>
            <pc:sldMasterMk cId="3454935229" sldId="2147484672"/>
            <ac:spMk id="4" creationId="{00000000-0000-0000-0000-000000000000}"/>
          </ac:spMkLst>
        </pc:spChg>
        <pc:spChg chg="mod">
          <ac:chgData name="Travis Nesse" userId="7f5cd6f3-7534-4332-8f38-a3b44d62a5a5" providerId="ADAL" clId="{EBF602C0-3271-42D7-A6CE-C7411719AA35}" dt="2020-06-26T19:57:44.508" v="1059"/>
          <ac:spMkLst>
            <pc:docMk/>
            <pc:sldMasterMk cId="3454935229" sldId="2147484672"/>
            <ac:spMk id="35" creationId="{09835393-211C-428D-B22F-51EE7A413599}"/>
          </ac:spMkLst>
        </pc:spChg>
        <pc:grpChg chg="mod">
          <ac:chgData name="Travis Nesse" userId="7f5cd6f3-7534-4332-8f38-a3b44d62a5a5" providerId="ADAL" clId="{EBF602C0-3271-42D7-A6CE-C7411719AA35}" dt="2020-06-26T19:57:44.508" v="1059"/>
          <ac:grpSpMkLst>
            <pc:docMk/>
            <pc:sldMasterMk cId="3454935229" sldId="2147484672"/>
            <ac:grpSpMk id="47" creationId="{32B5FFBF-552A-4973-B5B3-9EE3A765185F}"/>
          </ac:grpSpMkLst>
        </pc:grpChg>
        <pc:picChg chg="mod">
          <ac:chgData name="Travis Nesse" userId="7f5cd6f3-7534-4332-8f38-a3b44d62a5a5" providerId="ADAL" clId="{EBF602C0-3271-42D7-A6CE-C7411719AA35}" dt="2020-06-26T19:57:44.508" v="1059"/>
          <ac:picMkLst>
            <pc:docMk/>
            <pc:sldMasterMk cId="3454935229" sldId="2147484672"/>
            <ac:picMk id="48" creationId="{64D47851-93E6-4066-B42D-42968BFB647D}"/>
          </ac:picMkLst>
        </pc:picChg>
      </pc:sldMasterChg>
    </pc:docChg>
  </pc:docChgLst>
  <pc:docChgLst>
    <pc:chgData name="Mary Lisa Newman" userId="9c8cba21-67a1-4aa9-98ba-c4ca1eda0aa0" providerId="ADAL" clId="{09DAF786-C789-43F9-A4D7-025CDAFBD770}"/>
    <pc:docChg chg="modSld">
      <pc:chgData name="Mary Lisa Newman" userId="9c8cba21-67a1-4aa9-98ba-c4ca1eda0aa0" providerId="ADAL" clId="{09DAF786-C789-43F9-A4D7-025CDAFBD770}" dt="2020-07-01T23:40:58.599" v="1" actId="13926"/>
      <pc:docMkLst>
        <pc:docMk/>
      </pc:docMkLst>
      <pc:sldChg chg="modSp">
        <pc:chgData name="Mary Lisa Newman" userId="9c8cba21-67a1-4aa9-98ba-c4ca1eda0aa0" providerId="ADAL" clId="{09DAF786-C789-43F9-A4D7-025CDAFBD770}" dt="2020-07-01T23:40:58.599" v="1" actId="13926"/>
        <pc:sldMkLst>
          <pc:docMk/>
          <pc:sldMk cId="3202141007" sldId="2056"/>
        </pc:sldMkLst>
        <pc:spChg chg="mod">
          <ac:chgData name="Mary Lisa Newman" userId="9c8cba21-67a1-4aa9-98ba-c4ca1eda0aa0" providerId="ADAL" clId="{09DAF786-C789-43F9-A4D7-025CDAFBD770}" dt="2020-07-01T23:40:58.599" v="1" actId="13926"/>
          <ac:spMkLst>
            <pc:docMk/>
            <pc:sldMk cId="3202141007" sldId="2056"/>
            <ac:spMk id="15" creationId="{E426AD6A-3B9E-4616-8FD3-C692B90ABDF7}"/>
          </ac:spMkLst>
        </pc:spChg>
        <pc:spChg chg="mod">
          <ac:chgData name="Mary Lisa Newman" userId="9c8cba21-67a1-4aa9-98ba-c4ca1eda0aa0" providerId="ADAL" clId="{09DAF786-C789-43F9-A4D7-025CDAFBD770}" dt="2020-07-01T23:40:53.787" v="0" actId="13926"/>
          <ac:spMkLst>
            <pc:docMk/>
            <pc:sldMk cId="3202141007" sldId="2056"/>
            <ac:spMk id="35" creationId="{84F2A33C-4CFD-4662-969E-8695C8A43D48}"/>
          </ac:spMkLst>
        </pc:spChg>
      </pc:sldChg>
    </pc:docChg>
  </pc:docChgLst>
  <pc:docChgLst>
    <pc:chgData name="Quincy Kosena" userId="34552e9c-390f-40b5-8a42-f626db2682ad" providerId="ADAL" clId="{4157802B-B1EE-7E43-B247-A81B30DB6E87}"/>
    <pc:docChg chg="undo redo custSel modSld">
      <pc:chgData name="Quincy Kosena" userId="34552e9c-390f-40b5-8a42-f626db2682ad" providerId="ADAL" clId="{4157802B-B1EE-7E43-B247-A81B30DB6E87}" dt="2020-06-29T17:59:06.368" v="57" actId="20577"/>
      <pc:docMkLst>
        <pc:docMk/>
      </pc:docMkLst>
      <pc:sldChg chg="addSp delSp modSp">
        <pc:chgData name="Quincy Kosena" userId="34552e9c-390f-40b5-8a42-f626db2682ad" providerId="ADAL" clId="{4157802B-B1EE-7E43-B247-A81B30DB6E87}" dt="2020-06-29T17:59:06.368" v="57" actId="20577"/>
        <pc:sldMkLst>
          <pc:docMk/>
          <pc:sldMk cId="3202141007" sldId="2056"/>
        </pc:sldMkLst>
        <pc:spChg chg="mod">
          <ac:chgData name="Quincy Kosena" userId="34552e9c-390f-40b5-8a42-f626db2682ad" providerId="ADAL" clId="{4157802B-B1EE-7E43-B247-A81B30DB6E87}" dt="2020-06-29T17:58:11.217" v="12" actId="1036"/>
          <ac:spMkLst>
            <pc:docMk/>
            <pc:sldMk cId="3202141007" sldId="2056"/>
            <ac:spMk id="20" creationId="{F6A46ECF-E47B-465E-AC3C-5E1915048A7C}"/>
          </ac:spMkLst>
        </pc:spChg>
        <pc:spChg chg="mod">
          <ac:chgData name="Quincy Kosena" userId="34552e9c-390f-40b5-8a42-f626db2682ad" providerId="ADAL" clId="{4157802B-B1EE-7E43-B247-A81B30DB6E87}" dt="2020-06-29T17:59:06.368" v="57" actId="20577"/>
          <ac:spMkLst>
            <pc:docMk/>
            <pc:sldMk cId="3202141007" sldId="2056"/>
            <ac:spMk id="41" creationId="{20F8F93C-0411-4A32-A8BF-4D5142C76512}"/>
          </ac:spMkLst>
        </pc:spChg>
        <pc:spChg chg="mod">
          <ac:chgData name="Quincy Kosena" userId="34552e9c-390f-40b5-8a42-f626db2682ad" providerId="ADAL" clId="{4157802B-B1EE-7E43-B247-A81B30DB6E87}" dt="2020-06-29T17:56:15.832" v="1" actId="20577"/>
          <ac:spMkLst>
            <pc:docMk/>
            <pc:sldMk cId="3202141007" sldId="2056"/>
            <ac:spMk id="42" creationId="{9B90804B-C69B-47AB-BB65-EE0ADFB986BD}"/>
          </ac:spMkLst>
        </pc:spChg>
        <pc:cxnChg chg="add del mod">
          <ac:chgData name="Quincy Kosena" userId="34552e9c-390f-40b5-8a42-f626db2682ad" providerId="ADAL" clId="{4157802B-B1EE-7E43-B247-A81B30DB6E87}" dt="2020-06-29T17:58:21.555" v="13" actId="478"/>
          <ac:cxnSpMkLst>
            <pc:docMk/>
            <pc:sldMk cId="3202141007" sldId="2056"/>
            <ac:cxnSpMk id="17" creationId="{B7493C7A-BA17-A443-B68D-A2D339CA4774}"/>
          </ac:cxnSpMkLst>
        </pc:cxn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Header Placeholder 5"/>
          <p:cNvSpPr>
            <a:spLocks noGrp="1"/>
          </p:cNvSpPr>
          <p:nvPr>
            <p:ph type="hdr" sz="quarter"/>
          </p:nvPr>
        </p:nvSpPr>
        <p:spPr>
          <a:xfrm>
            <a:off x="0" y="-11574"/>
            <a:ext cx="2971800" cy="457200"/>
          </a:xfrm>
          <a:prstGeom prst="rect">
            <a:avLst/>
          </a:prstGeom>
        </p:spPr>
        <p:txBody>
          <a:bodyPr vert="horz" lIns="91440" tIns="45720" rIns="91440" bIns="45720" rtlCol="0"/>
          <a:lstStyle>
            <a:lvl1pPr algn="l">
              <a:defRPr sz="1200"/>
            </a:lvl1pPr>
          </a:lstStyle>
          <a:p>
            <a:endParaRPr lang="en-US" dirty="0">
              <a:latin typeface="Segoe UI" pitchFamily="34" charset="0"/>
            </a:endParaRPr>
          </a:p>
        </p:txBody>
      </p:sp>
      <p:sp>
        <p:nvSpPr>
          <p:cNvPr id="7" name="Date Placeholder 6"/>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60F9EC6-89FF-47E1-8594-1A32E3B45134}" type="datetime8">
              <a:rPr lang="en-US" smtClean="0">
                <a:latin typeface="Segoe UI" pitchFamily="34" charset="0"/>
              </a:rPr>
              <a:t>7/29/2020 4:18 PM</a:t>
            </a:fld>
            <a:endParaRPr lang="en-US" dirty="0">
              <a:latin typeface="Segoe UI" pitchFamily="34" charset="0"/>
            </a:endParaRPr>
          </a:p>
        </p:txBody>
      </p:sp>
      <p:sp>
        <p:nvSpPr>
          <p:cNvPr id="8" name="Footer Placeholder 7"/>
          <p:cNvSpPr>
            <a:spLocks noGrp="1"/>
          </p:cNvSpPr>
          <p:nvPr>
            <p:ph type="ftr" sz="quarter" idx="2"/>
          </p:nvPr>
        </p:nvSpPr>
        <p:spPr>
          <a:xfrm>
            <a:off x="0" y="8685213"/>
            <a:ext cx="5795010" cy="332434"/>
          </a:xfrm>
          <a:prstGeom prst="rect">
            <a:avLst/>
          </a:prstGeom>
        </p:spPr>
        <p:txBody>
          <a:bodyPr vert="horz" lIns="91440" tIns="45720" rIns="91440" bIns="45720" rtlCol="0" anchor="b"/>
          <a:lstStyle>
            <a:lvl1pPr algn="l">
              <a:defRPr sz="1200"/>
            </a:lvl1pPr>
          </a:lstStyle>
          <a:p>
            <a:pPr marL="398463" defTabSz="914099" eaLnBrk="0" hangingPunct="0"/>
            <a:r>
              <a:rPr lang="en-US" sz="400" dirty="0">
                <a:gradFill>
                  <a:gsLst>
                    <a:gs pos="0">
                      <a:schemeClr val="tx1"/>
                    </a:gs>
                    <a:gs pos="100000">
                      <a:schemeClr val="tx1"/>
                    </a:gs>
                  </a:gsLst>
                  <a:lin ang="5400000" scaled="0"/>
                </a:gradFill>
                <a:latin typeface="Segoe UI" pitchFamily="34" charset="0"/>
                <a:ea typeface="Segoe UI" pitchFamily="34" charset="0"/>
                <a:cs typeface="Segoe UI" pitchFamily="34" charset="0"/>
              </a:rPr>
              <a:t>© Microsoft Corporation. All rights reserved. MICROSOFT MAKES NO WARRANTIES, EXPRESS, IMPLIED OR STATUTORY, AS TO THE INFORMATION IN THIS PRESENTATION.</a:t>
            </a:r>
          </a:p>
        </p:txBody>
      </p:sp>
      <p:sp>
        <p:nvSpPr>
          <p:cNvPr id="9" name="Slide Number Placeholder 8"/>
          <p:cNvSpPr>
            <a:spLocks noGrp="1"/>
          </p:cNvSpPr>
          <p:nvPr>
            <p:ph type="sldNum" sz="quarter" idx="3"/>
          </p:nvPr>
        </p:nvSpPr>
        <p:spPr>
          <a:xfrm>
            <a:off x="5783579" y="8685213"/>
            <a:ext cx="1072833" cy="457200"/>
          </a:xfrm>
          <a:prstGeom prst="rect">
            <a:avLst/>
          </a:prstGeom>
        </p:spPr>
        <p:txBody>
          <a:bodyPr vert="horz" lIns="91440" tIns="45720" rIns="91440" bIns="45720" rtlCol="0" anchor="b"/>
          <a:lstStyle>
            <a:lvl1pPr algn="r">
              <a:defRPr sz="1200"/>
            </a:lvl1pPr>
          </a:lstStyle>
          <a:p>
            <a:fld id="{0EC9E9D6-92A0-482B-A603-C9BA7FFB8190}" type="slidenum">
              <a:rPr lang="en-US" smtClean="0">
                <a:latin typeface="Segoe UI" pitchFamily="34" charset="0"/>
              </a:rPr>
              <a:t>‹#›</a:t>
            </a:fld>
            <a:endParaRPr lang="en-US" dirty="0">
              <a:latin typeface="Segoe UI" pitchFamily="34" charset="0"/>
            </a:endParaRPr>
          </a:p>
        </p:txBody>
      </p:sp>
    </p:spTree>
    <p:extLst>
      <p:ext uri="{BB962C8B-B14F-4D97-AF65-F5344CB8AC3E}">
        <p14:creationId xmlns:p14="http://schemas.microsoft.com/office/powerpoint/2010/main" val="3904595630"/>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Header Placeholder 7"/>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Segoe UI" pitchFamily="34" charset="0"/>
              </a:defRPr>
            </a:lvl1pPr>
          </a:lstStyle>
          <a:p>
            <a:endParaRPr lang="en-US" dirty="0"/>
          </a:p>
        </p:txBody>
      </p:sp>
      <p:sp>
        <p:nvSpPr>
          <p:cNvPr id="9" name="Slide Image Placeholder 8"/>
          <p:cNvSpPr>
            <a:spLocks noGrp="1" noRot="1" noChangeAspect="1"/>
          </p:cNvSpPr>
          <p:nvPr>
            <p:ph type="sldImg" idx="2"/>
          </p:nvPr>
        </p:nvSpPr>
        <p:spPr>
          <a:xfrm>
            <a:off x="2308225" y="685800"/>
            <a:ext cx="224155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10" name="Footer Placeholder 9"/>
          <p:cNvSpPr>
            <a:spLocks noGrp="1"/>
          </p:cNvSpPr>
          <p:nvPr>
            <p:ph type="ftr" sz="quarter" idx="4"/>
          </p:nvPr>
        </p:nvSpPr>
        <p:spPr>
          <a:xfrm>
            <a:off x="0" y="8686800"/>
            <a:ext cx="5920740" cy="355964"/>
          </a:xfrm>
          <a:prstGeom prst="rect">
            <a:avLst/>
          </a:prstGeom>
        </p:spPr>
        <p:txBody>
          <a:bodyPr vert="horz" lIns="91440" tIns="45720" rIns="91440" bIns="45720" rtlCol="0" anchor="b"/>
          <a:lstStyle>
            <a:lvl1pPr marL="571500" indent="0" algn="l">
              <a:defRPr sz="1200"/>
            </a:lvl1pPr>
          </a:lstStyle>
          <a:p>
            <a:pPr defTabSz="914099" eaLnBrk="0" hangingPunct="0"/>
            <a:r>
              <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rPr>
              <a:t>© Microsoft Corporation. All rights reserved. MICROSOFT MAKES NO WARRANTIES, EXPRESS, IMPLIED OR STATUTORY, AS TO THE INFORMATION IN THIS PRESENTATION.</a:t>
            </a:r>
          </a:p>
        </p:txBody>
      </p:sp>
      <p:sp>
        <p:nvSpPr>
          <p:cNvPr id="11" name="Date Placeholder 10"/>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Segoe UI" pitchFamily="34" charset="0"/>
              </a:defRPr>
            </a:lvl1pPr>
          </a:lstStyle>
          <a:p>
            <a:fld id="{386CE63F-9E7F-4C04-9D0D-FCA25A8E9E86}" type="datetime8">
              <a:rPr lang="en-US" smtClean="0"/>
              <a:t>7/29/2020 4:17 PM</a:t>
            </a:fld>
            <a:endParaRPr lang="en-US" dirty="0"/>
          </a:p>
        </p:txBody>
      </p:sp>
      <p:sp>
        <p:nvSpPr>
          <p:cNvPr id="12" name="Notes Placeholder 11"/>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Slide Number Placeholder 12"/>
          <p:cNvSpPr>
            <a:spLocks noGrp="1"/>
          </p:cNvSpPr>
          <p:nvPr>
            <p:ph type="sldNum" sz="quarter" idx="5"/>
          </p:nvPr>
        </p:nvSpPr>
        <p:spPr>
          <a:xfrm>
            <a:off x="5909309" y="8685213"/>
            <a:ext cx="947103" cy="457200"/>
          </a:xfrm>
          <a:prstGeom prst="rect">
            <a:avLst/>
          </a:prstGeom>
        </p:spPr>
        <p:txBody>
          <a:bodyPr vert="horz" lIns="91440" tIns="45720" rIns="91440" bIns="45720" rtlCol="0" anchor="b"/>
          <a:lstStyle>
            <a:lvl1pPr algn="r">
              <a:defRPr sz="1200">
                <a:latin typeface="Segoe UI" pitchFamily="34" charset="0"/>
              </a:defRPr>
            </a:lvl1pPr>
          </a:lstStyle>
          <a:p>
            <a:fld id="{B4008EB6-D09E-4580-8CD6-DDB14511944F}" type="slidenum">
              <a:rPr lang="en-US" smtClean="0"/>
              <a:pPr/>
              <a:t>‹#›</a:t>
            </a:fld>
            <a:endParaRPr lang="en-US" dirty="0"/>
          </a:p>
        </p:txBody>
      </p:sp>
    </p:spTree>
    <p:extLst>
      <p:ext uri="{BB962C8B-B14F-4D97-AF65-F5344CB8AC3E}">
        <p14:creationId xmlns:p14="http://schemas.microsoft.com/office/powerpoint/2010/main" val="2624648265"/>
      </p:ext>
    </p:extLst>
  </p:cSld>
  <p:clrMap bg1="lt1" tx1="dk1" bg2="lt2" tx2="dk2" accent1="accent1" accent2="accent2" accent3="accent3" accent4="accent4" accent5="accent5" accent6="accent6" hlink="hlink" folHlink="folHlink"/>
  <p:hf/>
  <p:notesStyle>
    <a:lvl1pPr marL="0" algn="l" defTabSz="884924" rtl="0" eaLnBrk="1" latinLnBrk="0" hangingPunct="1">
      <a:lnSpc>
        <a:spcPct val="90000"/>
      </a:lnSpc>
      <a:spcAft>
        <a:spcPts val="322"/>
      </a:spcAft>
      <a:defRPr sz="854" kern="1200">
        <a:solidFill>
          <a:schemeClr val="tx1"/>
        </a:solidFill>
        <a:latin typeface="Segoe UI" panose="020B0502040204020203" pitchFamily="34" charset="0"/>
        <a:ea typeface="+mn-ea"/>
        <a:cs typeface="+mn-cs"/>
      </a:defRPr>
    </a:lvl1pPr>
    <a:lvl2pPr marL="206124" indent="-102421" algn="l" defTabSz="884924" rtl="0" eaLnBrk="1" latinLnBrk="0" hangingPunct="1">
      <a:lnSpc>
        <a:spcPct val="90000"/>
      </a:lnSpc>
      <a:spcAft>
        <a:spcPts val="322"/>
      </a:spcAft>
      <a:buFont typeface="Arial" pitchFamily="34" charset="0"/>
      <a:buChar char="•"/>
      <a:defRPr sz="854" kern="1200">
        <a:solidFill>
          <a:schemeClr val="tx1"/>
        </a:solidFill>
        <a:latin typeface="Segoe UI" panose="020B0502040204020203" pitchFamily="34" charset="0"/>
        <a:ea typeface="+mn-ea"/>
        <a:cs typeface="+mn-cs"/>
      </a:defRPr>
    </a:lvl2pPr>
    <a:lvl3pPr marL="317507" indent="-111384" algn="l" defTabSz="884924" rtl="0" eaLnBrk="1" latinLnBrk="0" hangingPunct="1">
      <a:lnSpc>
        <a:spcPct val="90000"/>
      </a:lnSpc>
      <a:spcAft>
        <a:spcPts val="322"/>
      </a:spcAft>
      <a:buFont typeface="Arial" pitchFamily="34" charset="0"/>
      <a:buChar char="•"/>
      <a:defRPr sz="854" kern="1200">
        <a:solidFill>
          <a:schemeClr val="tx1"/>
        </a:solidFill>
        <a:latin typeface="Segoe UI" panose="020B0502040204020203" pitchFamily="34" charset="0"/>
        <a:ea typeface="+mn-ea"/>
        <a:cs typeface="+mn-cs"/>
      </a:defRPr>
    </a:lvl3pPr>
    <a:lvl4pPr marL="467300" indent="-142110" algn="l" defTabSz="884924" rtl="0" eaLnBrk="1" latinLnBrk="0" hangingPunct="1">
      <a:lnSpc>
        <a:spcPct val="90000"/>
      </a:lnSpc>
      <a:spcAft>
        <a:spcPts val="322"/>
      </a:spcAft>
      <a:buFont typeface="Arial" pitchFamily="34" charset="0"/>
      <a:buChar char="•"/>
      <a:defRPr sz="854" kern="1200">
        <a:solidFill>
          <a:schemeClr val="tx1"/>
        </a:solidFill>
        <a:latin typeface="Segoe UI" panose="020B0502040204020203" pitchFamily="34" charset="0"/>
        <a:ea typeface="+mn-ea"/>
        <a:cs typeface="+mn-cs"/>
      </a:defRPr>
    </a:lvl4pPr>
    <a:lvl5pPr marL="595327" indent="-111384" algn="l" defTabSz="884924" rtl="0" eaLnBrk="1" latinLnBrk="0" hangingPunct="1">
      <a:lnSpc>
        <a:spcPct val="90000"/>
      </a:lnSpc>
      <a:spcAft>
        <a:spcPts val="322"/>
      </a:spcAft>
      <a:buFont typeface="Arial" pitchFamily="34" charset="0"/>
      <a:buChar char="•"/>
      <a:defRPr sz="854" kern="1200">
        <a:solidFill>
          <a:schemeClr val="tx1"/>
        </a:solidFill>
        <a:latin typeface="Segoe UI" panose="020B0502040204020203" pitchFamily="34" charset="0"/>
        <a:ea typeface="+mn-ea"/>
        <a:cs typeface="+mn-cs"/>
      </a:defRPr>
    </a:lvl5pPr>
    <a:lvl6pPr marL="2212311" algn="l" defTabSz="884924" rtl="0" eaLnBrk="1" latinLnBrk="0" hangingPunct="1">
      <a:defRPr sz="1138" kern="1200">
        <a:solidFill>
          <a:schemeClr val="tx1"/>
        </a:solidFill>
        <a:latin typeface="+mn-lt"/>
        <a:ea typeface="+mn-ea"/>
        <a:cs typeface="+mn-cs"/>
      </a:defRPr>
    </a:lvl6pPr>
    <a:lvl7pPr marL="2654773" algn="l" defTabSz="884924" rtl="0" eaLnBrk="1" latinLnBrk="0" hangingPunct="1">
      <a:defRPr sz="1138" kern="1200">
        <a:solidFill>
          <a:schemeClr val="tx1"/>
        </a:solidFill>
        <a:latin typeface="+mn-lt"/>
        <a:ea typeface="+mn-ea"/>
        <a:cs typeface="+mn-cs"/>
      </a:defRPr>
    </a:lvl7pPr>
    <a:lvl8pPr marL="3097235" algn="l" defTabSz="884924" rtl="0" eaLnBrk="1" latinLnBrk="0" hangingPunct="1">
      <a:defRPr sz="1138" kern="1200">
        <a:solidFill>
          <a:schemeClr val="tx1"/>
        </a:solidFill>
        <a:latin typeface="+mn-lt"/>
        <a:ea typeface="+mn-ea"/>
        <a:cs typeface="+mn-cs"/>
      </a:defRPr>
    </a:lvl8pPr>
    <a:lvl9pPr marL="3539698" algn="l" defTabSz="884924" rtl="0" eaLnBrk="1" latinLnBrk="0" hangingPunct="1">
      <a:defRPr sz="1138"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dirty="0"/>
          </a:p>
        </p:txBody>
      </p:sp>
      <p:sp>
        <p:nvSpPr>
          <p:cNvPr id="5" name="Footer Placeholder 4"/>
          <p:cNvSpPr>
            <a:spLocks noGrp="1"/>
          </p:cNvSpPr>
          <p:nvPr>
            <p:ph type="ftr" sz="quarter" idx="4"/>
          </p:nvPr>
        </p:nvSpPr>
        <p:spPr/>
        <p:txBody>
          <a:bodyPr/>
          <a:lstStyle/>
          <a:p>
            <a:pPr defTabSz="914099" eaLnBrk="0" hangingPunct="0"/>
            <a:r>
              <a:rPr lang="en-US" sz="400">
                <a:gradFill>
                  <a:gsLst>
                    <a:gs pos="0">
                      <a:prstClr val="black"/>
                    </a:gs>
                    <a:gs pos="100000">
                      <a:prstClr val="black"/>
                    </a:gs>
                  </a:gsLst>
                  <a:lin ang="5400000" scaled="0"/>
                </a:gradFill>
                <a:latin typeface="Segoe UI" pitchFamily="34" charset="0"/>
                <a:ea typeface="Segoe UI" pitchFamily="34" charset="0"/>
                <a:cs typeface="Segoe UI" pitchFamily="34" charset="0"/>
              </a:rPr>
              <a:t>© Microsoft Corporation. All rights reserved. MICROSOFT MAKES NO WARRANTIES, EXPRESS, IMPLIED OR STATUTORY, AS TO THE INFORMATION IN THIS PRESENTATION.</a:t>
            </a:r>
            <a:endPar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
        <p:nvSpPr>
          <p:cNvPr id="6" name="Date Placeholder 5"/>
          <p:cNvSpPr>
            <a:spLocks noGrp="1"/>
          </p:cNvSpPr>
          <p:nvPr>
            <p:ph type="dt" idx="1"/>
          </p:nvPr>
        </p:nvSpPr>
        <p:spPr/>
        <p:txBody>
          <a:bodyPr/>
          <a:lstStyle/>
          <a:p>
            <a:fld id="{386CE63F-9E7F-4C04-9D0D-FCA25A8E9E86}" type="datetime8">
              <a:rPr lang="en-US" smtClean="0"/>
              <a:t>7/29/2020 4:17 PM</a:t>
            </a:fld>
            <a:endParaRPr lang="en-US" dirty="0"/>
          </a:p>
        </p:txBody>
      </p:sp>
      <p:sp>
        <p:nvSpPr>
          <p:cNvPr id="7" name="Slide Number Placeholder 6"/>
          <p:cNvSpPr>
            <a:spLocks noGrp="1"/>
          </p:cNvSpPr>
          <p:nvPr>
            <p:ph type="sldNum" sz="quarter" idx="5"/>
          </p:nvPr>
        </p:nvSpPr>
        <p:spPr/>
        <p:txBody>
          <a:bodyPr/>
          <a:lstStyle/>
          <a:p>
            <a:fld id="{B4008EB6-D09E-4580-8CD6-DDB14511944F}" type="slidenum">
              <a:rPr lang="en-US" smtClean="0"/>
              <a:pPr/>
              <a:t>1</a:t>
            </a:fld>
            <a:endParaRPr lang="en-US" dirty="0"/>
          </a:p>
        </p:txBody>
      </p:sp>
    </p:spTree>
    <p:extLst>
      <p:ext uri="{BB962C8B-B14F-4D97-AF65-F5344CB8AC3E}">
        <p14:creationId xmlns:p14="http://schemas.microsoft.com/office/powerpoint/2010/main" val="7935697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545705601"/>
      </p:ext>
    </p:extLst>
  </p:cSld>
  <p:clrMapOvr>
    <a:masterClrMapping/>
  </p:clrMapOvr>
  <p:transition>
    <p:fade/>
  </p:transition>
  <p:extLst>
    <p:ext uri="{DCECCB84-F9BA-43D5-87BE-67443E8EF086}">
      <p15:sldGuideLst xmlns:p15="http://schemas.microsoft.com/office/powerpoint/2012/main">
        <p15:guide id="6" pos="497" userDrawn="1">
          <p15:clr>
            <a:srgbClr val="A4A3A4"/>
          </p15:clr>
        </p15:guide>
        <p15:guide id="7" pos="613" userDrawn="1">
          <p15:clr>
            <a:srgbClr val="A4A3A4"/>
          </p15:clr>
        </p15:guide>
        <p15:guide id="8" pos="876" userDrawn="1">
          <p15:clr>
            <a:srgbClr val="A4A3A4"/>
          </p15:clr>
        </p15:guide>
        <p15:guide id="9" pos="992" userDrawn="1">
          <p15:clr>
            <a:srgbClr val="A4A3A4"/>
          </p15:clr>
        </p15:guide>
        <p15:guide id="10" pos="1254" userDrawn="1">
          <p15:clr>
            <a:srgbClr val="A4A3A4"/>
          </p15:clr>
        </p15:guide>
        <p15:guide id="11" pos="1370" userDrawn="1">
          <p15:clr>
            <a:srgbClr val="A4A3A4"/>
          </p15:clr>
        </p15:guide>
        <p15:guide id="12" pos="1633" userDrawn="1">
          <p15:clr>
            <a:srgbClr val="A4A3A4"/>
          </p15:clr>
        </p15:guide>
        <p15:guide id="13" pos="1749" userDrawn="1">
          <p15:clr>
            <a:srgbClr val="A4A3A4"/>
          </p15:clr>
        </p15:guide>
        <p15:guide id="14" pos="2012" userDrawn="1">
          <p15:clr>
            <a:srgbClr val="A4A3A4"/>
          </p15:clr>
        </p15:guide>
        <p15:guide id="15" pos="2128" userDrawn="1">
          <p15:clr>
            <a:srgbClr val="A4A3A4"/>
          </p15:clr>
        </p15:guide>
        <p15:guide id="16" pos="2390" userDrawn="1">
          <p15:clr>
            <a:srgbClr val="A4A3A4"/>
          </p15:clr>
        </p15:guide>
        <p15:guide id="17" pos="2507" userDrawn="1">
          <p15:clr>
            <a:srgbClr val="A4A3A4"/>
          </p15:clr>
        </p15:guide>
        <p15:guide id="18" pos="2769" userDrawn="1">
          <p15:clr>
            <a:srgbClr val="A4A3A4"/>
          </p15:clr>
        </p15:guide>
        <p15:guide id="19" pos="2885" userDrawn="1">
          <p15:clr>
            <a:srgbClr val="A4A3A4"/>
          </p15:clr>
        </p15:guide>
        <p15:guide id="20" pos="3147" userDrawn="1">
          <p15:clr>
            <a:srgbClr val="A4A3A4"/>
          </p15:clr>
        </p15:guide>
        <p15:guide id="21" pos="3264" userDrawn="1">
          <p15:clr>
            <a:srgbClr val="A4A3A4"/>
          </p15:clr>
        </p15:guide>
        <p15:guide id="22" pos="3525" userDrawn="1">
          <p15:clr>
            <a:srgbClr val="A4A3A4"/>
          </p15:clr>
        </p15:guide>
        <p15:guide id="23" pos="3643" userDrawn="1">
          <p15:clr>
            <a:srgbClr val="A4A3A4"/>
          </p15:clr>
        </p15:guide>
        <p15:guide id="24" pos="3903" userDrawn="1">
          <p15:clr>
            <a:srgbClr val="A4A3A4"/>
          </p15:clr>
        </p15:guide>
        <p15:guide id="25" pos="4021" userDrawn="1">
          <p15:clr>
            <a:srgbClr val="A4A3A4"/>
          </p15:clr>
        </p15:guide>
        <p15:guide id="26" pos="4282" userDrawn="1">
          <p15:clr>
            <a:srgbClr val="A4A3A4"/>
          </p15:clr>
        </p15:guide>
        <p15:guide id="27" pos="4399" userDrawn="1">
          <p15:clr>
            <a:srgbClr val="A4A3A4"/>
          </p15:clr>
        </p15:guide>
        <p15:guide id="28" orient="horz" pos="1568" userDrawn="1">
          <p15:clr>
            <a:srgbClr val="5ACBF0"/>
          </p15:clr>
        </p15:guide>
        <p15:guide id="29" orient="horz" pos="2203" userDrawn="1">
          <p15:clr>
            <a:srgbClr val="5ACBF0"/>
          </p15:clr>
        </p15:guide>
        <p15:guide id="30" orient="horz" pos="500" userDrawn="1">
          <p15:clr>
            <a:srgbClr val="5ACBF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44327623"/>
      </p:ext>
    </p:extLst>
  </p:cSld>
  <p:clrMapOvr>
    <a:masterClrMapping/>
  </p:clrMapOvr>
  <p:transition>
    <p:fade/>
  </p:transition>
  <p:extLst>
    <p:ext uri="{DCECCB84-F9BA-43D5-87BE-67443E8EF086}">
      <p15:sldGuideLst xmlns:p15="http://schemas.microsoft.com/office/powerpoint/2012/main">
        <p15:guide id="6" pos="496" userDrawn="1">
          <p15:clr>
            <a:srgbClr val="A4A3A4"/>
          </p15:clr>
        </p15:guide>
        <p15:guide id="7" pos="613" userDrawn="1">
          <p15:clr>
            <a:srgbClr val="A4A3A4"/>
          </p15:clr>
        </p15:guide>
        <p15:guide id="8" pos="875" userDrawn="1">
          <p15:clr>
            <a:srgbClr val="A4A3A4"/>
          </p15:clr>
        </p15:guide>
        <p15:guide id="9" pos="992" userDrawn="1">
          <p15:clr>
            <a:srgbClr val="A4A3A4"/>
          </p15:clr>
        </p15:guide>
        <p15:guide id="10" pos="1253" userDrawn="1">
          <p15:clr>
            <a:srgbClr val="A4A3A4"/>
          </p15:clr>
        </p15:guide>
        <p15:guide id="11" pos="1370" userDrawn="1">
          <p15:clr>
            <a:srgbClr val="A4A3A4"/>
          </p15:clr>
        </p15:guide>
        <p15:guide id="12" pos="1633" userDrawn="1">
          <p15:clr>
            <a:srgbClr val="A4A3A4"/>
          </p15:clr>
        </p15:guide>
        <p15:guide id="13" pos="1750" userDrawn="1">
          <p15:clr>
            <a:srgbClr val="A4A3A4"/>
          </p15:clr>
        </p15:guide>
        <p15:guide id="14" pos="2012" userDrawn="1">
          <p15:clr>
            <a:srgbClr val="A4A3A4"/>
          </p15:clr>
        </p15:guide>
        <p15:guide id="15" pos="2128" userDrawn="1">
          <p15:clr>
            <a:srgbClr val="A4A3A4"/>
          </p15:clr>
        </p15:guide>
        <p15:guide id="16" pos="2390" userDrawn="1">
          <p15:clr>
            <a:srgbClr val="A4A3A4"/>
          </p15:clr>
        </p15:guide>
        <p15:guide id="17" pos="2507" userDrawn="1">
          <p15:clr>
            <a:srgbClr val="A4A3A4"/>
          </p15:clr>
        </p15:guide>
        <p15:guide id="18" pos="2769" userDrawn="1">
          <p15:clr>
            <a:srgbClr val="A4A3A4"/>
          </p15:clr>
        </p15:guide>
        <p15:guide id="19" pos="2885" userDrawn="1">
          <p15:clr>
            <a:srgbClr val="A4A3A4"/>
          </p15:clr>
        </p15:guide>
        <p15:guide id="20" pos="3147" userDrawn="1">
          <p15:clr>
            <a:srgbClr val="A4A3A4"/>
          </p15:clr>
        </p15:guide>
        <p15:guide id="21" pos="3264" userDrawn="1">
          <p15:clr>
            <a:srgbClr val="A4A3A4"/>
          </p15:clr>
        </p15:guide>
        <p15:guide id="22" pos="3525" userDrawn="1">
          <p15:clr>
            <a:srgbClr val="A4A3A4"/>
          </p15:clr>
        </p15:guide>
        <p15:guide id="23" pos="3643" userDrawn="1">
          <p15:clr>
            <a:srgbClr val="A4A3A4"/>
          </p15:clr>
        </p15:guide>
        <p15:guide id="24" pos="3903" userDrawn="1">
          <p15:clr>
            <a:srgbClr val="A4A3A4"/>
          </p15:clr>
        </p15:guide>
        <p15:guide id="25" pos="4021" userDrawn="1">
          <p15:clr>
            <a:srgbClr val="A4A3A4"/>
          </p15:clr>
        </p15:guide>
        <p15:guide id="26" pos="4282" userDrawn="1">
          <p15:clr>
            <a:srgbClr val="A4A3A4"/>
          </p15:clr>
        </p15:guide>
        <p15:guide id="27" pos="4398" userDrawn="1">
          <p15:clr>
            <a:srgbClr val="A4A3A4"/>
          </p15:clr>
        </p15:guide>
        <p15:guide id="28" orient="horz" pos="1568" userDrawn="1">
          <p15:clr>
            <a:srgbClr val="5ACBF0"/>
          </p15:clr>
        </p15:guide>
        <p15:guide id="29" orient="horz" pos="2203" userDrawn="1">
          <p15:clr>
            <a:srgbClr val="5ACBF0"/>
          </p15:clr>
        </p15:guide>
        <p15:guide id="30" orient="horz" pos="500" userDrawn="1">
          <p15:clr>
            <a:srgbClr val="5ACBF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userDrawn="1">
            <p:ph type="title"/>
          </p:nvPr>
        </p:nvSpPr>
        <p:spPr>
          <a:xfrm>
            <a:off x="375021" y="792486"/>
            <a:ext cx="7024307" cy="373949"/>
          </a:xfrm>
          <a:prstGeom prst="rect">
            <a:avLst/>
          </a:prstGeom>
        </p:spPr>
        <p:txBody>
          <a:bodyPr vert="horz" wrap="square" lIns="0" tIns="0" rIns="0" bIns="0" rtlCol="0" anchor="t">
            <a:spAutoFit/>
          </a:bodyPr>
          <a:lstStyle/>
          <a:p>
            <a:r>
              <a:rPr lang="en-US"/>
              <a:t>Click to edit Master title style</a:t>
            </a:r>
            <a:endParaRPr lang="en-US" dirty="0"/>
          </a:p>
        </p:txBody>
      </p:sp>
      <p:sp>
        <p:nvSpPr>
          <p:cNvPr id="4" name="Text Placeholder 3"/>
          <p:cNvSpPr>
            <a:spLocks noGrp="1"/>
          </p:cNvSpPr>
          <p:nvPr userDrawn="1">
            <p:ph type="body" idx="1"/>
          </p:nvPr>
        </p:nvSpPr>
        <p:spPr>
          <a:xfrm>
            <a:off x="372436" y="2488211"/>
            <a:ext cx="7024307" cy="1088631"/>
          </a:xfrm>
          <a:prstGeom prst="rect">
            <a:avLst/>
          </a:prstGeom>
        </p:spPr>
        <p:txBody>
          <a:bodyPr vert="horz" wrap="square" lIns="0" tIns="0" rIns="0" bIns="0" rtlCol="0">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47" name="GRID" hidden="1">
            <a:extLst>
              <a:ext uri="{FF2B5EF4-FFF2-40B4-BE49-F238E27FC236}">
                <a16:creationId xmlns:a16="http://schemas.microsoft.com/office/drawing/2014/main" id="{32B5FFBF-552A-4973-B5B3-9EE3A765185F}"/>
              </a:ext>
            </a:extLst>
          </p:cNvPr>
          <p:cNvGrpSpPr/>
          <p:nvPr userDrawn="1"/>
        </p:nvGrpSpPr>
        <p:grpSpPr>
          <a:xfrm>
            <a:off x="0" y="0"/>
            <a:ext cx="7772400" cy="11887200"/>
            <a:chOff x="0" y="0"/>
            <a:chExt cx="12192000" cy="6858000"/>
          </a:xfrm>
        </p:grpSpPr>
        <p:cxnSp>
          <p:nvCxnSpPr>
            <p:cNvPr id="7" name="Straight Connector 6">
              <a:extLst>
                <a:ext uri="{FF2B5EF4-FFF2-40B4-BE49-F238E27FC236}">
                  <a16:creationId xmlns:a16="http://schemas.microsoft.com/office/drawing/2014/main" id="{5CD412E5-2492-4063-96AB-C451FC39F2B6}"/>
                </a:ext>
              </a:extLst>
            </p:cNvPr>
            <p:cNvCxnSpPr/>
            <p:nvPr/>
          </p:nvCxnSpPr>
          <p:spPr>
            <a:xfrm>
              <a:off x="0" y="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D25E7FAE-6A98-413B-871E-10F8DF6FF1E3}"/>
                </a:ext>
              </a:extLst>
            </p:cNvPr>
            <p:cNvCxnSpPr/>
            <p:nvPr/>
          </p:nvCxnSpPr>
          <p:spPr>
            <a:xfrm>
              <a:off x="0" y="292608"/>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EF42BDE7-00A0-446E-9CEE-23DDF6A13E6E}"/>
                </a:ext>
              </a:extLst>
            </p:cNvPr>
            <p:cNvCxnSpPr/>
            <p:nvPr/>
          </p:nvCxnSpPr>
          <p:spPr>
            <a:xfrm>
              <a:off x="0" y="585216"/>
              <a:ext cx="12188952" cy="0"/>
            </a:xfrm>
            <a:prstGeom prst="line">
              <a:avLst/>
            </a:prstGeom>
            <a:ln w="3175">
              <a:solidFill>
                <a:srgbClr val="DF45D4"/>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AD48FF31-9C6A-4C0C-AB96-ED556488A1BA}"/>
                </a:ext>
              </a:extLst>
            </p:cNvPr>
            <p:cNvCxnSpPr/>
            <p:nvPr/>
          </p:nvCxnSpPr>
          <p:spPr>
            <a:xfrm>
              <a:off x="0" y="6272784"/>
              <a:ext cx="12188952" cy="0"/>
            </a:xfrm>
            <a:prstGeom prst="line">
              <a:avLst/>
            </a:prstGeom>
            <a:ln w="3175">
              <a:solidFill>
                <a:srgbClr val="DF45D4"/>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28D811B2-F122-4FF3-A4F6-E7291A5152BB}"/>
                </a:ext>
              </a:extLst>
            </p:cNvPr>
            <p:cNvCxnSpPr/>
            <p:nvPr/>
          </p:nvCxnSpPr>
          <p:spPr>
            <a:xfrm>
              <a:off x="0" y="656539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A2029335-BA6E-4B6F-B752-D02603169DE6}"/>
                </a:ext>
              </a:extLst>
            </p:cNvPr>
            <p:cNvCxnSpPr/>
            <p:nvPr/>
          </p:nvCxnSpPr>
          <p:spPr>
            <a:xfrm>
              <a:off x="0" y="685800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708D55A0-D16C-4191-B9F9-C95B51610B5E}"/>
                </a:ext>
              </a:extLst>
            </p:cNvPr>
            <p:cNvCxnSpPr/>
            <p:nvPr/>
          </p:nvCxnSpPr>
          <p:spPr>
            <a:xfrm>
              <a:off x="0" y="877824"/>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DA3FCB58-9F61-404B-A493-7860A942FCC2}"/>
                </a:ext>
              </a:extLst>
            </p:cNvPr>
            <p:cNvCxnSpPr/>
            <p:nvPr/>
          </p:nvCxnSpPr>
          <p:spPr>
            <a:xfrm>
              <a:off x="0" y="117043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0EFD38DF-4402-499A-B7B2-D5BBF3AD467C}"/>
                </a:ext>
              </a:extLst>
            </p:cNvPr>
            <p:cNvCxnSpPr/>
            <p:nvPr/>
          </p:nvCxnSpPr>
          <p:spPr>
            <a:xfrm>
              <a:off x="0" y="146304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26DFD209-A624-4FEA-8F60-067FBF0CC1E8}"/>
                </a:ext>
              </a:extLst>
            </p:cNvPr>
            <p:cNvCxnSpPr/>
            <p:nvPr/>
          </p:nvCxnSpPr>
          <p:spPr>
            <a:xfrm>
              <a:off x="0"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F1B8ED61-88C3-48AA-91A7-BFD779B3B3BA}"/>
                </a:ext>
              </a:extLst>
            </p:cNvPr>
            <p:cNvCxnSpPr/>
            <p:nvPr/>
          </p:nvCxnSpPr>
          <p:spPr>
            <a:xfrm>
              <a:off x="585216" y="0"/>
              <a:ext cx="0" cy="6858000"/>
            </a:xfrm>
            <a:prstGeom prst="line">
              <a:avLst/>
            </a:prstGeom>
            <a:ln w="3175">
              <a:solidFill>
                <a:srgbClr val="DF45D4"/>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822AC47D-49D2-4B9E-B580-53A7922E5654}"/>
                </a:ext>
              </a:extLst>
            </p:cNvPr>
            <p:cNvCxnSpPr/>
            <p:nvPr/>
          </p:nvCxnSpPr>
          <p:spPr>
            <a:xfrm>
              <a:off x="292608"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20D7A2DB-4310-49CD-83F6-55B33BE76665}"/>
                </a:ext>
              </a:extLst>
            </p:cNvPr>
            <p:cNvCxnSpPr/>
            <p:nvPr/>
          </p:nvCxnSpPr>
          <p:spPr>
            <a:xfrm>
              <a:off x="877824"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20C40071-7BC6-4682-9CD1-0631E07C9F11}"/>
                </a:ext>
              </a:extLst>
            </p:cNvPr>
            <p:cNvCxnSpPr/>
            <p:nvPr/>
          </p:nvCxnSpPr>
          <p:spPr>
            <a:xfrm>
              <a:off x="1170432"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EE0ACFAA-26E9-44D2-BEF0-E02CAE93F397}"/>
                </a:ext>
              </a:extLst>
            </p:cNvPr>
            <p:cNvCxnSpPr/>
            <p:nvPr/>
          </p:nvCxnSpPr>
          <p:spPr>
            <a:xfrm>
              <a:off x="11021568"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385D1186-93AE-4B67-8544-763E0B213AAC}"/>
                </a:ext>
              </a:extLst>
            </p:cNvPr>
            <p:cNvCxnSpPr/>
            <p:nvPr/>
          </p:nvCxnSpPr>
          <p:spPr>
            <a:xfrm>
              <a:off x="11606784" y="0"/>
              <a:ext cx="0" cy="6858000"/>
            </a:xfrm>
            <a:prstGeom prst="line">
              <a:avLst/>
            </a:prstGeom>
            <a:ln w="3175">
              <a:solidFill>
                <a:srgbClr val="DF45D4"/>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CB1D45AE-FC53-4BB4-A9CD-C563C03A1195}"/>
                </a:ext>
              </a:extLst>
            </p:cNvPr>
            <p:cNvCxnSpPr/>
            <p:nvPr/>
          </p:nvCxnSpPr>
          <p:spPr>
            <a:xfrm>
              <a:off x="11314176"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8325177A-06D9-4C2A-B7EF-984A90245BF7}"/>
                </a:ext>
              </a:extLst>
            </p:cNvPr>
            <p:cNvCxnSpPr/>
            <p:nvPr/>
          </p:nvCxnSpPr>
          <p:spPr>
            <a:xfrm>
              <a:off x="11899392"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D2B67796-DF72-4C3B-A79D-7534FD3084C9}"/>
                </a:ext>
              </a:extLst>
            </p:cNvPr>
            <p:cNvCxnSpPr/>
            <p:nvPr/>
          </p:nvCxnSpPr>
          <p:spPr>
            <a:xfrm>
              <a:off x="12192000"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C8B2C409-2FF7-4120-9E48-02A446B82DD6}"/>
                </a:ext>
              </a:extLst>
            </p:cNvPr>
            <p:cNvCxnSpPr/>
            <p:nvPr/>
          </p:nvCxnSpPr>
          <p:spPr>
            <a:xfrm>
              <a:off x="0" y="1755648"/>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F3E0130A-B11A-42AB-8439-3CB0569F1C08}"/>
                </a:ext>
              </a:extLst>
            </p:cNvPr>
            <p:cNvCxnSpPr/>
            <p:nvPr/>
          </p:nvCxnSpPr>
          <p:spPr>
            <a:xfrm>
              <a:off x="0" y="2048256"/>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0840B631-CB23-44B8-823B-56619D54F0E4}"/>
                </a:ext>
              </a:extLst>
            </p:cNvPr>
            <p:cNvCxnSpPr/>
            <p:nvPr/>
          </p:nvCxnSpPr>
          <p:spPr>
            <a:xfrm>
              <a:off x="0" y="2340864"/>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C7DD460B-BBE5-43D6-95DF-C1C1CC6239C6}"/>
                </a:ext>
              </a:extLst>
            </p:cNvPr>
            <p:cNvCxnSpPr/>
            <p:nvPr/>
          </p:nvCxnSpPr>
          <p:spPr>
            <a:xfrm>
              <a:off x="0" y="263347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7F5BEEB4-62B8-420A-9489-8319B9432C34}"/>
                </a:ext>
              </a:extLst>
            </p:cNvPr>
            <p:cNvCxnSpPr/>
            <p:nvPr/>
          </p:nvCxnSpPr>
          <p:spPr>
            <a:xfrm>
              <a:off x="0" y="292608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79242164-82A4-4DA9-B78C-33430C241872}"/>
                </a:ext>
              </a:extLst>
            </p:cNvPr>
            <p:cNvCxnSpPr/>
            <p:nvPr/>
          </p:nvCxnSpPr>
          <p:spPr>
            <a:xfrm>
              <a:off x="0" y="3218688"/>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1D8767DD-4892-4904-AE72-87087DD9CCC2}"/>
                </a:ext>
              </a:extLst>
            </p:cNvPr>
            <p:cNvCxnSpPr/>
            <p:nvPr/>
          </p:nvCxnSpPr>
          <p:spPr>
            <a:xfrm>
              <a:off x="0" y="3511296"/>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245FC793-2AD0-4021-B3FB-391EDDE6CB63}"/>
                </a:ext>
              </a:extLst>
            </p:cNvPr>
            <p:cNvCxnSpPr/>
            <p:nvPr userDrawn="1"/>
          </p:nvCxnSpPr>
          <p:spPr>
            <a:xfrm>
              <a:off x="0" y="3803904"/>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8091C6C8-296D-4AA9-8F03-7DEA5FA7D71A}"/>
                </a:ext>
              </a:extLst>
            </p:cNvPr>
            <p:cNvCxnSpPr/>
            <p:nvPr userDrawn="1"/>
          </p:nvCxnSpPr>
          <p:spPr>
            <a:xfrm>
              <a:off x="0" y="409651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71CBDA8A-698A-4B1C-BC41-CD72C2900FE8}"/>
                </a:ext>
              </a:extLst>
            </p:cNvPr>
            <p:cNvCxnSpPr/>
            <p:nvPr userDrawn="1"/>
          </p:nvCxnSpPr>
          <p:spPr>
            <a:xfrm>
              <a:off x="0" y="438912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F0780C82-EF19-43A2-BF1B-31FDFBA092CA}"/>
                </a:ext>
              </a:extLst>
            </p:cNvPr>
            <p:cNvCxnSpPr/>
            <p:nvPr userDrawn="1"/>
          </p:nvCxnSpPr>
          <p:spPr>
            <a:xfrm>
              <a:off x="0" y="4681728"/>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13492339-9370-44E2-8C4D-414393DEB764}"/>
                </a:ext>
              </a:extLst>
            </p:cNvPr>
            <p:cNvCxnSpPr/>
            <p:nvPr userDrawn="1"/>
          </p:nvCxnSpPr>
          <p:spPr>
            <a:xfrm>
              <a:off x="0" y="4974336"/>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EBF7CE2A-C0A7-4C6F-88B8-E40107AE34E8}"/>
                </a:ext>
              </a:extLst>
            </p:cNvPr>
            <p:cNvCxnSpPr/>
            <p:nvPr userDrawn="1"/>
          </p:nvCxnSpPr>
          <p:spPr>
            <a:xfrm>
              <a:off x="0" y="5266944"/>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CCD7A1D0-B060-4037-BFAE-80FAF89CC35F}"/>
                </a:ext>
              </a:extLst>
            </p:cNvPr>
            <p:cNvCxnSpPr/>
            <p:nvPr userDrawn="1"/>
          </p:nvCxnSpPr>
          <p:spPr>
            <a:xfrm>
              <a:off x="0" y="555955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2A121C21-7F60-43D7-B9B4-682B9D22E24D}"/>
                </a:ext>
              </a:extLst>
            </p:cNvPr>
            <p:cNvCxnSpPr/>
            <p:nvPr userDrawn="1"/>
          </p:nvCxnSpPr>
          <p:spPr>
            <a:xfrm>
              <a:off x="0" y="585216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grpSp>
      <p:sp>
        <p:nvSpPr>
          <p:cNvPr id="3" name=".64 square" hidden="1">
            <a:extLst>
              <a:ext uri="{FF2B5EF4-FFF2-40B4-BE49-F238E27FC236}">
                <a16:creationId xmlns:a16="http://schemas.microsoft.com/office/drawing/2014/main" id="{90E0CE0A-15D7-405F-8DFA-B7F5AF47B03C}"/>
              </a:ext>
            </a:extLst>
          </p:cNvPr>
          <p:cNvSpPr/>
          <p:nvPr userDrawn="1"/>
        </p:nvSpPr>
        <p:spPr bwMode="auto">
          <a:xfrm>
            <a:off x="9" y="3"/>
            <a:ext cx="373075" cy="1014374"/>
          </a:xfrm>
          <a:prstGeom prst="rect">
            <a:avLst/>
          </a:prstGeom>
          <a:solidFill>
            <a:schemeClr val="tx1">
              <a:alpha val="17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23444" tIns="98755" rIns="123444" bIns="98755" numCol="1" spcCol="0" rtlCol="0" fromWordArt="0" anchor="t" anchorCtr="0" forceAA="0" compatLnSpc="1">
            <a:prstTxWarp prst="textNoShape">
              <a:avLst/>
            </a:prstTxWarp>
            <a:noAutofit/>
          </a:bodyPr>
          <a:lstStyle/>
          <a:p>
            <a:pPr algn="ctr" defTabSz="629358" fontAlgn="base">
              <a:lnSpc>
                <a:spcPct val="90000"/>
              </a:lnSpc>
              <a:spcBef>
                <a:spcPct val="0"/>
              </a:spcBef>
              <a:spcAft>
                <a:spcPct val="0"/>
              </a:spcAft>
            </a:pPr>
            <a:endParaRPr lang="en-US" sz="1620" dirty="0">
              <a:gradFill>
                <a:gsLst>
                  <a:gs pos="0">
                    <a:srgbClr val="FFFFFF"/>
                  </a:gs>
                  <a:gs pos="100000">
                    <a:srgbClr val="FFFFFF"/>
                  </a:gs>
                </a:gsLst>
                <a:lin ang="5400000" scaled="0"/>
              </a:gradFill>
              <a:ea typeface="Segoe UI" pitchFamily="34" charset="0"/>
              <a:cs typeface="Segoe UI" pitchFamily="34" charset="0"/>
            </a:endParaRPr>
          </a:p>
        </p:txBody>
      </p:sp>
      <p:sp>
        <p:nvSpPr>
          <p:cNvPr id="35" name=".32 square" hidden="1">
            <a:extLst>
              <a:ext uri="{FF2B5EF4-FFF2-40B4-BE49-F238E27FC236}">
                <a16:creationId xmlns:a16="http://schemas.microsoft.com/office/drawing/2014/main" id="{09835393-211C-428D-B22F-51EE7A413599}"/>
              </a:ext>
            </a:extLst>
          </p:cNvPr>
          <p:cNvSpPr/>
          <p:nvPr userDrawn="1"/>
        </p:nvSpPr>
        <p:spPr bwMode="auto">
          <a:xfrm>
            <a:off x="7" y="0"/>
            <a:ext cx="186537" cy="507188"/>
          </a:xfrm>
          <a:prstGeom prst="rect">
            <a:avLst/>
          </a:prstGeom>
          <a:solidFill>
            <a:schemeClr val="tx1">
              <a:alpha val="17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23444" tIns="98755" rIns="123444" bIns="98755" numCol="1" spcCol="0" rtlCol="0" fromWordArt="0" anchor="t" anchorCtr="0" forceAA="0" compatLnSpc="1">
            <a:prstTxWarp prst="textNoShape">
              <a:avLst/>
            </a:prstTxWarp>
            <a:noAutofit/>
          </a:bodyPr>
          <a:lstStyle/>
          <a:p>
            <a:pPr algn="ctr" defTabSz="629358" fontAlgn="base">
              <a:lnSpc>
                <a:spcPct val="90000"/>
              </a:lnSpc>
              <a:spcBef>
                <a:spcPct val="0"/>
              </a:spcBef>
              <a:spcAft>
                <a:spcPct val="0"/>
              </a:spcAft>
            </a:pPr>
            <a:endParaRPr lang="en-US" sz="1620" dirty="0">
              <a:gradFill>
                <a:gsLst>
                  <a:gs pos="0">
                    <a:srgbClr val="FFFFFF"/>
                  </a:gs>
                  <a:gs pos="100000">
                    <a:srgbClr val="FFFFFF"/>
                  </a:gs>
                </a:gsLst>
                <a:lin ang="5400000" scaled="0"/>
              </a:gradFill>
              <a:ea typeface="Segoe UI" pitchFamily="34" charset="0"/>
              <a:cs typeface="Segoe UI" pitchFamily="34" charset="0"/>
            </a:endParaRPr>
          </a:p>
        </p:txBody>
      </p:sp>
      <p:pic>
        <p:nvPicPr>
          <p:cNvPr id="48" name="MS Brand colors" descr="These are Microsoft Brand colors. The color bar is placed to the side of the Theme master so that it will be visible on all slides. Users can use the 'eye dropper' color tools under Color Fill Shape, Color Fill line etc. to easily select Brand colors. ">
            <a:extLst>
              <a:ext uri="{FF2B5EF4-FFF2-40B4-BE49-F238E27FC236}">
                <a16:creationId xmlns:a16="http://schemas.microsoft.com/office/drawing/2014/main" id="{64D47851-93E6-4066-B42D-42968BFB647D}"/>
              </a:ext>
              <a:ext uri="{C183D7F6-B498-43B3-948B-1728B52AA6E4}">
                <adec:decorative xmlns:adec="http://schemas.microsoft.com/office/drawing/2017/decorative" val="0"/>
              </a:ext>
            </a:extLst>
          </p:cNvPr>
          <p:cNvPicPr>
            <a:picLocks noChangeAspect="1"/>
          </p:cNvPicPr>
          <p:nvPr userDrawn="1"/>
        </p:nvPicPr>
        <p:blipFill rotWithShape="1">
          <a:blip r:embed="rId3"/>
          <a:srcRect l="762"/>
          <a:stretch/>
        </p:blipFill>
        <p:spPr>
          <a:xfrm rot="5400000">
            <a:off x="2304860" y="5570524"/>
            <a:ext cx="11887200" cy="746165"/>
          </a:xfrm>
          <a:prstGeom prst="rect">
            <a:avLst/>
          </a:prstGeom>
        </p:spPr>
      </p:pic>
    </p:spTree>
    <p:extLst>
      <p:ext uri="{BB962C8B-B14F-4D97-AF65-F5344CB8AC3E}">
        <p14:creationId xmlns:p14="http://schemas.microsoft.com/office/powerpoint/2010/main" val="3588427678"/>
      </p:ext>
    </p:extLst>
  </p:cSld>
  <p:clrMap bg1="lt1" tx1="dk1" bg2="lt2" tx2="dk2" accent1="accent1" accent2="accent2" accent3="accent3" accent4="accent4" accent5="accent5" accent6="accent6" hlink="hlink" folHlink="folHlink"/>
  <p:sldLayoutIdLst>
    <p:sldLayoutId id="2147484671" r:id="rId1"/>
  </p:sldLayoutIdLst>
  <p:transition>
    <p:fade/>
  </p:transition>
  <p:hf sldNum="0" hdr="0" ftr="0" dt="0"/>
  <p:txStyles>
    <p:titleStyle>
      <a:lvl1pPr algn="l" defTabSz="629541" rtl="0" eaLnBrk="1" latinLnBrk="0" hangingPunct="1">
        <a:lnSpc>
          <a:spcPct val="100000"/>
        </a:lnSpc>
        <a:spcBef>
          <a:spcPct val="0"/>
        </a:spcBef>
        <a:buNone/>
        <a:defRPr lang="en-US" sz="2430" b="0" kern="1200" cap="none" spc="-34" baseline="0" dirty="0" smtClean="0">
          <a:ln w="3175">
            <a:noFill/>
          </a:ln>
          <a:solidFill>
            <a:schemeClr val="tx1"/>
          </a:solidFill>
          <a:effectLst/>
          <a:latin typeface="+mj-lt"/>
          <a:ea typeface="+mn-ea"/>
          <a:cs typeface="Segoe UI" pitchFamily="34" charset="0"/>
        </a:defRPr>
      </a:lvl1pPr>
    </p:titleStyle>
    <p:bodyStyle>
      <a:lvl1pPr marL="154289" marR="0" indent="-154289" algn="l" defTabSz="629541" rtl="0" eaLnBrk="1" fontAlgn="auto" latinLnBrk="0" hangingPunct="1">
        <a:lnSpc>
          <a:spcPct val="100000"/>
        </a:lnSpc>
        <a:spcBef>
          <a:spcPct val="20000"/>
        </a:spcBef>
        <a:spcAft>
          <a:spcPts val="0"/>
        </a:spcAft>
        <a:buClrTx/>
        <a:buSzPct val="90000"/>
        <a:buFont typeface="Wingdings" panose="05000000000000000000" pitchFamily="2" charset="2"/>
        <a:buChar char=""/>
        <a:tabLst/>
        <a:defRPr sz="1890" kern="1200" spc="0" baseline="0">
          <a:solidFill>
            <a:schemeClr val="tx1"/>
          </a:solidFill>
          <a:latin typeface="+mn-lt"/>
          <a:ea typeface="+mn-ea"/>
          <a:cs typeface="Segoe UI" panose="020B0502040204020203" pitchFamily="34" charset="0"/>
        </a:defRPr>
      </a:lvl1pPr>
      <a:lvl2pPr marL="308580" marR="0" indent="-154289" algn="l" defTabSz="629541" rtl="0" eaLnBrk="1" fontAlgn="auto" latinLnBrk="0" hangingPunct="1">
        <a:lnSpc>
          <a:spcPct val="100000"/>
        </a:lnSpc>
        <a:spcBef>
          <a:spcPct val="20000"/>
        </a:spcBef>
        <a:spcAft>
          <a:spcPts val="0"/>
        </a:spcAft>
        <a:buClrTx/>
        <a:buSzPct val="90000"/>
        <a:buFont typeface="Wingdings" panose="05000000000000000000" pitchFamily="2" charset="2"/>
        <a:buChar char=""/>
        <a:tabLst/>
        <a:defRPr sz="1350" kern="1200" spc="0" baseline="0">
          <a:solidFill>
            <a:schemeClr val="tx1"/>
          </a:solidFill>
          <a:latin typeface="+mn-lt"/>
          <a:ea typeface="+mn-ea"/>
          <a:cs typeface="+mn-cs"/>
        </a:defRPr>
      </a:lvl2pPr>
      <a:lvl3pPr marL="443584" marR="0" indent="-135003" algn="l" defTabSz="629541" rtl="0" eaLnBrk="1" fontAlgn="auto" latinLnBrk="0" hangingPunct="1">
        <a:lnSpc>
          <a:spcPct val="100000"/>
        </a:lnSpc>
        <a:spcBef>
          <a:spcPct val="20000"/>
        </a:spcBef>
        <a:spcAft>
          <a:spcPts val="0"/>
        </a:spcAft>
        <a:buClrTx/>
        <a:buSzPct val="90000"/>
        <a:buFont typeface="Wingdings" panose="05000000000000000000" pitchFamily="2" charset="2"/>
        <a:buChar char=""/>
        <a:tabLst/>
        <a:defRPr sz="1080" kern="1200" spc="0" baseline="0">
          <a:solidFill>
            <a:schemeClr val="tx1"/>
          </a:solidFill>
          <a:latin typeface="+mn-lt"/>
          <a:ea typeface="+mn-ea"/>
          <a:cs typeface="+mn-cs"/>
        </a:defRPr>
      </a:lvl3pPr>
      <a:lvl4pPr marL="568946" marR="0" indent="-122146" algn="l" defTabSz="629541" rtl="0" eaLnBrk="1" fontAlgn="auto" latinLnBrk="0" hangingPunct="1">
        <a:lnSpc>
          <a:spcPct val="100000"/>
        </a:lnSpc>
        <a:spcBef>
          <a:spcPct val="20000"/>
        </a:spcBef>
        <a:spcAft>
          <a:spcPts val="0"/>
        </a:spcAft>
        <a:buClrTx/>
        <a:buSzPct val="90000"/>
        <a:buFont typeface="Wingdings" panose="05000000000000000000" pitchFamily="2" charset="2"/>
        <a:buChar char=""/>
        <a:tabLst/>
        <a:defRPr sz="945" kern="1200" spc="0" baseline="0">
          <a:solidFill>
            <a:schemeClr val="tx1"/>
          </a:solidFill>
          <a:latin typeface="+mn-lt"/>
          <a:ea typeface="+mn-ea"/>
          <a:cs typeface="+mn-cs"/>
        </a:defRPr>
      </a:lvl4pPr>
      <a:lvl5pPr marL="691092" marR="0" indent="-113576" algn="l" defTabSz="629541" rtl="0" eaLnBrk="1" fontAlgn="auto" latinLnBrk="0" hangingPunct="1">
        <a:lnSpc>
          <a:spcPct val="100000"/>
        </a:lnSpc>
        <a:spcBef>
          <a:spcPct val="20000"/>
        </a:spcBef>
        <a:spcAft>
          <a:spcPts val="0"/>
        </a:spcAft>
        <a:buClrTx/>
        <a:buSzPct val="90000"/>
        <a:buFont typeface="Wingdings" panose="05000000000000000000" pitchFamily="2" charset="2"/>
        <a:buChar char=""/>
        <a:tabLst/>
        <a:defRPr sz="945" kern="1200" spc="0" baseline="0">
          <a:solidFill>
            <a:schemeClr val="tx1"/>
          </a:solidFill>
          <a:latin typeface="+mn-lt"/>
          <a:ea typeface="+mn-ea"/>
          <a:cs typeface="+mn-cs"/>
        </a:defRPr>
      </a:lvl5pPr>
      <a:lvl6pPr marL="1731236" indent="-157385" algn="l" defTabSz="629541" rtl="0" eaLnBrk="1" latinLnBrk="0" hangingPunct="1">
        <a:spcBef>
          <a:spcPct val="20000"/>
        </a:spcBef>
        <a:buFont typeface="Arial" pitchFamily="34" charset="0"/>
        <a:buChar char="•"/>
        <a:defRPr sz="1350" kern="1200">
          <a:solidFill>
            <a:schemeClr val="tx1"/>
          </a:solidFill>
          <a:latin typeface="+mn-lt"/>
          <a:ea typeface="+mn-ea"/>
          <a:cs typeface="+mn-cs"/>
        </a:defRPr>
      </a:lvl6pPr>
      <a:lvl7pPr marL="2046006" indent="-157385" algn="l" defTabSz="629541" rtl="0" eaLnBrk="1" latinLnBrk="0" hangingPunct="1">
        <a:spcBef>
          <a:spcPct val="20000"/>
        </a:spcBef>
        <a:buFont typeface="Arial" pitchFamily="34" charset="0"/>
        <a:buChar char="•"/>
        <a:defRPr sz="1350" kern="1200">
          <a:solidFill>
            <a:schemeClr val="tx1"/>
          </a:solidFill>
          <a:latin typeface="+mn-lt"/>
          <a:ea typeface="+mn-ea"/>
          <a:cs typeface="+mn-cs"/>
        </a:defRPr>
      </a:lvl7pPr>
      <a:lvl8pPr marL="2360776" indent="-157385" algn="l" defTabSz="629541" rtl="0" eaLnBrk="1" latinLnBrk="0" hangingPunct="1">
        <a:spcBef>
          <a:spcPct val="20000"/>
        </a:spcBef>
        <a:buFont typeface="Arial" pitchFamily="34" charset="0"/>
        <a:buChar char="•"/>
        <a:defRPr sz="1350" kern="1200">
          <a:solidFill>
            <a:schemeClr val="tx1"/>
          </a:solidFill>
          <a:latin typeface="+mn-lt"/>
          <a:ea typeface="+mn-ea"/>
          <a:cs typeface="+mn-cs"/>
        </a:defRPr>
      </a:lvl8pPr>
      <a:lvl9pPr marL="2675547" indent="-157385" algn="l" defTabSz="629541" rtl="0" eaLnBrk="1" latinLnBrk="0" hangingPunct="1">
        <a:spcBef>
          <a:spcPct val="20000"/>
        </a:spcBef>
        <a:buFont typeface="Arial" pitchFamily="34" charset="0"/>
        <a:buChar char="•"/>
        <a:defRPr sz="1350" kern="1200">
          <a:solidFill>
            <a:schemeClr val="tx1"/>
          </a:solidFill>
          <a:latin typeface="+mn-lt"/>
          <a:ea typeface="+mn-ea"/>
          <a:cs typeface="+mn-cs"/>
        </a:defRPr>
      </a:lvl9pPr>
    </p:bodyStyle>
    <p:otherStyle>
      <a:defPPr>
        <a:defRPr lang="en-US"/>
      </a:defPPr>
      <a:lvl1pPr marL="0" algn="l" defTabSz="629541" rtl="0" eaLnBrk="1" latinLnBrk="0" hangingPunct="1">
        <a:defRPr sz="1215" kern="1200">
          <a:solidFill>
            <a:schemeClr val="tx1"/>
          </a:solidFill>
          <a:latin typeface="+mn-lt"/>
          <a:ea typeface="+mn-ea"/>
          <a:cs typeface="+mn-cs"/>
        </a:defRPr>
      </a:lvl1pPr>
      <a:lvl2pPr marL="314770" algn="l" defTabSz="629541" rtl="0" eaLnBrk="1" latinLnBrk="0" hangingPunct="1">
        <a:defRPr sz="1215" kern="1200">
          <a:solidFill>
            <a:schemeClr val="tx1"/>
          </a:solidFill>
          <a:latin typeface="+mn-lt"/>
          <a:ea typeface="+mn-ea"/>
          <a:cs typeface="+mn-cs"/>
        </a:defRPr>
      </a:lvl2pPr>
      <a:lvl3pPr marL="629541" algn="l" defTabSz="629541" rtl="0" eaLnBrk="1" latinLnBrk="0" hangingPunct="1">
        <a:defRPr sz="1215" kern="1200">
          <a:solidFill>
            <a:schemeClr val="tx1"/>
          </a:solidFill>
          <a:latin typeface="+mn-lt"/>
          <a:ea typeface="+mn-ea"/>
          <a:cs typeface="+mn-cs"/>
        </a:defRPr>
      </a:lvl3pPr>
      <a:lvl4pPr marL="944311" algn="l" defTabSz="629541" rtl="0" eaLnBrk="1" latinLnBrk="0" hangingPunct="1">
        <a:defRPr sz="1215" kern="1200">
          <a:solidFill>
            <a:schemeClr val="tx1"/>
          </a:solidFill>
          <a:latin typeface="+mn-lt"/>
          <a:ea typeface="+mn-ea"/>
          <a:cs typeface="+mn-cs"/>
        </a:defRPr>
      </a:lvl4pPr>
      <a:lvl5pPr marL="1259080" algn="l" defTabSz="629541" rtl="0" eaLnBrk="1" latinLnBrk="0" hangingPunct="1">
        <a:defRPr sz="1215" kern="1200">
          <a:solidFill>
            <a:schemeClr val="tx1"/>
          </a:solidFill>
          <a:latin typeface="+mn-lt"/>
          <a:ea typeface="+mn-ea"/>
          <a:cs typeface="+mn-cs"/>
        </a:defRPr>
      </a:lvl5pPr>
      <a:lvl6pPr marL="1573851" algn="l" defTabSz="629541" rtl="0" eaLnBrk="1" latinLnBrk="0" hangingPunct="1">
        <a:defRPr sz="1215" kern="1200">
          <a:solidFill>
            <a:schemeClr val="tx1"/>
          </a:solidFill>
          <a:latin typeface="+mn-lt"/>
          <a:ea typeface="+mn-ea"/>
          <a:cs typeface="+mn-cs"/>
        </a:defRPr>
      </a:lvl6pPr>
      <a:lvl7pPr marL="1888621" algn="l" defTabSz="629541" rtl="0" eaLnBrk="1" latinLnBrk="0" hangingPunct="1">
        <a:defRPr sz="1215" kern="1200">
          <a:solidFill>
            <a:schemeClr val="tx1"/>
          </a:solidFill>
          <a:latin typeface="+mn-lt"/>
          <a:ea typeface="+mn-ea"/>
          <a:cs typeface="+mn-cs"/>
        </a:defRPr>
      </a:lvl7pPr>
      <a:lvl8pPr marL="2203391" algn="l" defTabSz="629541" rtl="0" eaLnBrk="1" latinLnBrk="0" hangingPunct="1">
        <a:defRPr sz="1215" kern="1200">
          <a:solidFill>
            <a:schemeClr val="tx1"/>
          </a:solidFill>
          <a:latin typeface="+mn-lt"/>
          <a:ea typeface="+mn-ea"/>
          <a:cs typeface="+mn-cs"/>
        </a:defRPr>
      </a:lvl8pPr>
      <a:lvl9pPr marL="2518162" algn="l" defTabSz="629541" rtl="0" eaLnBrk="1" latinLnBrk="0" hangingPunct="1">
        <a:defRPr sz="1215" kern="1200">
          <a:solidFill>
            <a:schemeClr val="tx1"/>
          </a:solidFill>
          <a:latin typeface="+mn-lt"/>
          <a:ea typeface="+mn-ea"/>
          <a:cs typeface="+mn-cs"/>
        </a:defRPr>
      </a:lvl9pPr>
    </p:otherStyle>
  </p:txStyles>
  <p:extLst>
    <p:ext uri="{27BBF7A9-308A-43DC-89C8-2F10F3537804}">
      <p15:sldGuideLst xmlns:p15="http://schemas.microsoft.com/office/powerpoint/2012/main">
        <p15:guide id="16" pos="234" userDrawn="1">
          <p15:clr>
            <a:srgbClr val="C35EA4"/>
          </p15:clr>
        </p15:guide>
        <p15:guide id="17" pos="4662" userDrawn="1">
          <p15:clr>
            <a:srgbClr val="C35EA4"/>
          </p15:clr>
        </p15:guide>
        <p15:guide id="25" orient="horz" pos="640" userDrawn="1">
          <p15:clr>
            <a:srgbClr val="C35EA4"/>
          </p15:clr>
        </p15:guide>
        <p15:guide id="26" orient="horz" pos="7176" userDrawn="1">
          <p15:clr>
            <a:srgbClr val="C35EA4"/>
          </p15:clr>
        </p15:guide>
        <p15:guide id="27" orient="horz" pos="319" userDrawn="1">
          <p15:clr>
            <a:srgbClr val="A4A3A4"/>
          </p15:clr>
        </p15:guide>
        <p15:guide id="28" pos="118" userDrawn="1">
          <p15:clr>
            <a:srgbClr val="A4A3A4"/>
          </p15:clr>
        </p15:guide>
        <p15:guide id="29" orient="horz" pos="7168" userDrawn="1">
          <p15:clr>
            <a:srgbClr val="A4A3A4"/>
          </p15:clr>
        </p15:guide>
        <p15:guide id="30" pos="4778" userDrawn="1">
          <p15:clr>
            <a:srgbClr val="A4A3A4"/>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userDrawn="1">
            <p:ph type="title"/>
          </p:nvPr>
        </p:nvSpPr>
        <p:spPr>
          <a:xfrm>
            <a:off x="375021" y="792487"/>
            <a:ext cx="7024307" cy="2299091"/>
          </a:xfrm>
          <a:prstGeom prst="rect">
            <a:avLst/>
          </a:prstGeom>
        </p:spPr>
        <p:txBody>
          <a:bodyPr vert="horz" wrap="square" lIns="0" tIns="0" rIns="0" bIns="0" rtlCol="0" anchor="t">
            <a:spAutoFit/>
          </a:bodyPr>
          <a:lstStyle/>
          <a:p>
            <a:r>
              <a:rPr lang="en-US"/>
              <a:t>Click to edit Master title style</a:t>
            </a:r>
          </a:p>
        </p:txBody>
      </p:sp>
      <p:sp>
        <p:nvSpPr>
          <p:cNvPr id="4" name="Text Placeholder 3"/>
          <p:cNvSpPr>
            <a:spLocks noGrp="1"/>
          </p:cNvSpPr>
          <p:nvPr userDrawn="1">
            <p:ph type="body" idx="1"/>
          </p:nvPr>
        </p:nvSpPr>
        <p:spPr>
          <a:xfrm>
            <a:off x="372440" y="3550314"/>
            <a:ext cx="7024307" cy="3931589"/>
          </a:xfrm>
          <a:prstGeom prst="rect">
            <a:avLst/>
          </a:prstGeom>
        </p:spPr>
        <p:txBody>
          <a:bodyPr vert="horz" wrap="square" lIns="0" tIns="0" rIns="0" bIns="0" rtlCol="0">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47" name="GRID" hidden="1">
            <a:extLst>
              <a:ext uri="{FF2B5EF4-FFF2-40B4-BE49-F238E27FC236}">
                <a16:creationId xmlns:a16="http://schemas.microsoft.com/office/drawing/2014/main" id="{32B5FFBF-552A-4973-B5B3-9EE3A765185F}"/>
              </a:ext>
            </a:extLst>
          </p:cNvPr>
          <p:cNvGrpSpPr/>
          <p:nvPr userDrawn="1"/>
        </p:nvGrpSpPr>
        <p:grpSpPr>
          <a:xfrm>
            <a:off x="0" y="1"/>
            <a:ext cx="7772400" cy="11887200"/>
            <a:chOff x="0" y="0"/>
            <a:chExt cx="12192000" cy="6858000"/>
          </a:xfrm>
        </p:grpSpPr>
        <p:cxnSp>
          <p:nvCxnSpPr>
            <p:cNvPr id="7" name="Straight Connector 6">
              <a:extLst>
                <a:ext uri="{FF2B5EF4-FFF2-40B4-BE49-F238E27FC236}">
                  <a16:creationId xmlns:a16="http://schemas.microsoft.com/office/drawing/2014/main" id="{5CD412E5-2492-4063-96AB-C451FC39F2B6}"/>
                </a:ext>
              </a:extLst>
            </p:cNvPr>
            <p:cNvCxnSpPr/>
            <p:nvPr/>
          </p:nvCxnSpPr>
          <p:spPr>
            <a:xfrm>
              <a:off x="0" y="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D25E7FAE-6A98-413B-871E-10F8DF6FF1E3}"/>
                </a:ext>
              </a:extLst>
            </p:cNvPr>
            <p:cNvCxnSpPr/>
            <p:nvPr/>
          </p:nvCxnSpPr>
          <p:spPr>
            <a:xfrm>
              <a:off x="0" y="292608"/>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EF42BDE7-00A0-446E-9CEE-23DDF6A13E6E}"/>
                </a:ext>
              </a:extLst>
            </p:cNvPr>
            <p:cNvCxnSpPr/>
            <p:nvPr/>
          </p:nvCxnSpPr>
          <p:spPr>
            <a:xfrm>
              <a:off x="0" y="585216"/>
              <a:ext cx="12188952" cy="0"/>
            </a:xfrm>
            <a:prstGeom prst="line">
              <a:avLst/>
            </a:prstGeom>
            <a:ln w="3175">
              <a:solidFill>
                <a:srgbClr val="DF45D4"/>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AD48FF31-9C6A-4C0C-AB96-ED556488A1BA}"/>
                </a:ext>
              </a:extLst>
            </p:cNvPr>
            <p:cNvCxnSpPr/>
            <p:nvPr/>
          </p:nvCxnSpPr>
          <p:spPr>
            <a:xfrm>
              <a:off x="0" y="6272784"/>
              <a:ext cx="12188952" cy="0"/>
            </a:xfrm>
            <a:prstGeom prst="line">
              <a:avLst/>
            </a:prstGeom>
            <a:ln w="3175">
              <a:solidFill>
                <a:srgbClr val="DF45D4"/>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28D811B2-F122-4FF3-A4F6-E7291A5152BB}"/>
                </a:ext>
              </a:extLst>
            </p:cNvPr>
            <p:cNvCxnSpPr/>
            <p:nvPr/>
          </p:nvCxnSpPr>
          <p:spPr>
            <a:xfrm>
              <a:off x="0" y="656539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A2029335-BA6E-4B6F-B752-D02603169DE6}"/>
                </a:ext>
              </a:extLst>
            </p:cNvPr>
            <p:cNvCxnSpPr/>
            <p:nvPr/>
          </p:nvCxnSpPr>
          <p:spPr>
            <a:xfrm>
              <a:off x="0" y="685800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708D55A0-D16C-4191-B9F9-C95B51610B5E}"/>
                </a:ext>
              </a:extLst>
            </p:cNvPr>
            <p:cNvCxnSpPr/>
            <p:nvPr/>
          </p:nvCxnSpPr>
          <p:spPr>
            <a:xfrm>
              <a:off x="0" y="877824"/>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DA3FCB58-9F61-404B-A493-7860A942FCC2}"/>
                </a:ext>
              </a:extLst>
            </p:cNvPr>
            <p:cNvCxnSpPr/>
            <p:nvPr/>
          </p:nvCxnSpPr>
          <p:spPr>
            <a:xfrm>
              <a:off x="0" y="117043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0EFD38DF-4402-499A-B7B2-D5BBF3AD467C}"/>
                </a:ext>
              </a:extLst>
            </p:cNvPr>
            <p:cNvCxnSpPr/>
            <p:nvPr/>
          </p:nvCxnSpPr>
          <p:spPr>
            <a:xfrm>
              <a:off x="0" y="146304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26DFD209-A624-4FEA-8F60-067FBF0CC1E8}"/>
                </a:ext>
              </a:extLst>
            </p:cNvPr>
            <p:cNvCxnSpPr/>
            <p:nvPr/>
          </p:nvCxnSpPr>
          <p:spPr>
            <a:xfrm>
              <a:off x="0"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F1B8ED61-88C3-48AA-91A7-BFD779B3B3BA}"/>
                </a:ext>
              </a:extLst>
            </p:cNvPr>
            <p:cNvCxnSpPr/>
            <p:nvPr/>
          </p:nvCxnSpPr>
          <p:spPr>
            <a:xfrm>
              <a:off x="585216" y="0"/>
              <a:ext cx="0" cy="6858000"/>
            </a:xfrm>
            <a:prstGeom prst="line">
              <a:avLst/>
            </a:prstGeom>
            <a:ln w="3175">
              <a:solidFill>
                <a:srgbClr val="DF45D4"/>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822AC47D-49D2-4B9E-B580-53A7922E5654}"/>
                </a:ext>
              </a:extLst>
            </p:cNvPr>
            <p:cNvCxnSpPr/>
            <p:nvPr/>
          </p:nvCxnSpPr>
          <p:spPr>
            <a:xfrm>
              <a:off x="292608"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20D7A2DB-4310-49CD-83F6-55B33BE76665}"/>
                </a:ext>
              </a:extLst>
            </p:cNvPr>
            <p:cNvCxnSpPr/>
            <p:nvPr/>
          </p:nvCxnSpPr>
          <p:spPr>
            <a:xfrm>
              <a:off x="877824"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20C40071-7BC6-4682-9CD1-0631E07C9F11}"/>
                </a:ext>
              </a:extLst>
            </p:cNvPr>
            <p:cNvCxnSpPr/>
            <p:nvPr/>
          </p:nvCxnSpPr>
          <p:spPr>
            <a:xfrm>
              <a:off x="1170432"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EE0ACFAA-26E9-44D2-BEF0-E02CAE93F397}"/>
                </a:ext>
              </a:extLst>
            </p:cNvPr>
            <p:cNvCxnSpPr/>
            <p:nvPr/>
          </p:nvCxnSpPr>
          <p:spPr>
            <a:xfrm>
              <a:off x="11021568"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385D1186-93AE-4B67-8544-763E0B213AAC}"/>
                </a:ext>
              </a:extLst>
            </p:cNvPr>
            <p:cNvCxnSpPr/>
            <p:nvPr/>
          </p:nvCxnSpPr>
          <p:spPr>
            <a:xfrm>
              <a:off x="11606784" y="0"/>
              <a:ext cx="0" cy="6858000"/>
            </a:xfrm>
            <a:prstGeom prst="line">
              <a:avLst/>
            </a:prstGeom>
            <a:ln w="3175">
              <a:solidFill>
                <a:srgbClr val="DF45D4"/>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CB1D45AE-FC53-4BB4-A9CD-C563C03A1195}"/>
                </a:ext>
              </a:extLst>
            </p:cNvPr>
            <p:cNvCxnSpPr/>
            <p:nvPr/>
          </p:nvCxnSpPr>
          <p:spPr>
            <a:xfrm>
              <a:off x="11314176"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8325177A-06D9-4C2A-B7EF-984A90245BF7}"/>
                </a:ext>
              </a:extLst>
            </p:cNvPr>
            <p:cNvCxnSpPr/>
            <p:nvPr/>
          </p:nvCxnSpPr>
          <p:spPr>
            <a:xfrm>
              <a:off x="11899392"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D2B67796-DF72-4C3B-A79D-7534FD3084C9}"/>
                </a:ext>
              </a:extLst>
            </p:cNvPr>
            <p:cNvCxnSpPr/>
            <p:nvPr/>
          </p:nvCxnSpPr>
          <p:spPr>
            <a:xfrm>
              <a:off x="12192000"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C8B2C409-2FF7-4120-9E48-02A446B82DD6}"/>
                </a:ext>
              </a:extLst>
            </p:cNvPr>
            <p:cNvCxnSpPr/>
            <p:nvPr/>
          </p:nvCxnSpPr>
          <p:spPr>
            <a:xfrm>
              <a:off x="0" y="1755648"/>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F3E0130A-B11A-42AB-8439-3CB0569F1C08}"/>
                </a:ext>
              </a:extLst>
            </p:cNvPr>
            <p:cNvCxnSpPr/>
            <p:nvPr/>
          </p:nvCxnSpPr>
          <p:spPr>
            <a:xfrm>
              <a:off x="0" y="2048256"/>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0840B631-CB23-44B8-823B-56619D54F0E4}"/>
                </a:ext>
              </a:extLst>
            </p:cNvPr>
            <p:cNvCxnSpPr/>
            <p:nvPr/>
          </p:nvCxnSpPr>
          <p:spPr>
            <a:xfrm>
              <a:off x="0" y="2340864"/>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C7DD460B-BBE5-43D6-95DF-C1C1CC6239C6}"/>
                </a:ext>
              </a:extLst>
            </p:cNvPr>
            <p:cNvCxnSpPr/>
            <p:nvPr/>
          </p:nvCxnSpPr>
          <p:spPr>
            <a:xfrm>
              <a:off x="0" y="263347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7F5BEEB4-62B8-420A-9489-8319B9432C34}"/>
                </a:ext>
              </a:extLst>
            </p:cNvPr>
            <p:cNvCxnSpPr/>
            <p:nvPr/>
          </p:nvCxnSpPr>
          <p:spPr>
            <a:xfrm>
              <a:off x="0" y="292608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79242164-82A4-4DA9-B78C-33430C241872}"/>
                </a:ext>
              </a:extLst>
            </p:cNvPr>
            <p:cNvCxnSpPr/>
            <p:nvPr/>
          </p:nvCxnSpPr>
          <p:spPr>
            <a:xfrm>
              <a:off x="0" y="3218688"/>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1D8767DD-4892-4904-AE72-87087DD9CCC2}"/>
                </a:ext>
              </a:extLst>
            </p:cNvPr>
            <p:cNvCxnSpPr/>
            <p:nvPr/>
          </p:nvCxnSpPr>
          <p:spPr>
            <a:xfrm>
              <a:off x="0" y="3511296"/>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245FC793-2AD0-4021-B3FB-391EDDE6CB63}"/>
                </a:ext>
              </a:extLst>
            </p:cNvPr>
            <p:cNvCxnSpPr/>
            <p:nvPr userDrawn="1"/>
          </p:nvCxnSpPr>
          <p:spPr>
            <a:xfrm>
              <a:off x="0" y="3803904"/>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8091C6C8-296D-4AA9-8F03-7DEA5FA7D71A}"/>
                </a:ext>
              </a:extLst>
            </p:cNvPr>
            <p:cNvCxnSpPr/>
            <p:nvPr userDrawn="1"/>
          </p:nvCxnSpPr>
          <p:spPr>
            <a:xfrm>
              <a:off x="0" y="409651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71CBDA8A-698A-4B1C-BC41-CD72C2900FE8}"/>
                </a:ext>
              </a:extLst>
            </p:cNvPr>
            <p:cNvCxnSpPr/>
            <p:nvPr userDrawn="1"/>
          </p:nvCxnSpPr>
          <p:spPr>
            <a:xfrm>
              <a:off x="0" y="438912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F0780C82-EF19-43A2-BF1B-31FDFBA092CA}"/>
                </a:ext>
              </a:extLst>
            </p:cNvPr>
            <p:cNvCxnSpPr/>
            <p:nvPr userDrawn="1"/>
          </p:nvCxnSpPr>
          <p:spPr>
            <a:xfrm>
              <a:off x="0" y="4681728"/>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13492339-9370-44E2-8C4D-414393DEB764}"/>
                </a:ext>
              </a:extLst>
            </p:cNvPr>
            <p:cNvCxnSpPr/>
            <p:nvPr userDrawn="1"/>
          </p:nvCxnSpPr>
          <p:spPr>
            <a:xfrm>
              <a:off x="0" y="4974336"/>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EBF7CE2A-C0A7-4C6F-88B8-E40107AE34E8}"/>
                </a:ext>
              </a:extLst>
            </p:cNvPr>
            <p:cNvCxnSpPr/>
            <p:nvPr userDrawn="1"/>
          </p:nvCxnSpPr>
          <p:spPr>
            <a:xfrm>
              <a:off x="0" y="5266944"/>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CCD7A1D0-B060-4037-BFAE-80FAF89CC35F}"/>
                </a:ext>
              </a:extLst>
            </p:cNvPr>
            <p:cNvCxnSpPr/>
            <p:nvPr userDrawn="1"/>
          </p:nvCxnSpPr>
          <p:spPr>
            <a:xfrm>
              <a:off x="0" y="555955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2A121C21-7F60-43D7-B9B4-682B9D22E24D}"/>
                </a:ext>
              </a:extLst>
            </p:cNvPr>
            <p:cNvCxnSpPr/>
            <p:nvPr userDrawn="1"/>
          </p:nvCxnSpPr>
          <p:spPr>
            <a:xfrm>
              <a:off x="0" y="585216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grpSp>
      <p:sp>
        <p:nvSpPr>
          <p:cNvPr id="3" name=".64 square" hidden="1">
            <a:extLst>
              <a:ext uri="{FF2B5EF4-FFF2-40B4-BE49-F238E27FC236}">
                <a16:creationId xmlns:a16="http://schemas.microsoft.com/office/drawing/2014/main" id="{90E0CE0A-15D7-405F-8DFA-B7F5AF47B03C}"/>
              </a:ext>
            </a:extLst>
          </p:cNvPr>
          <p:cNvSpPr/>
          <p:nvPr userDrawn="1"/>
        </p:nvSpPr>
        <p:spPr bwMode="auto">
          <a:xfrm>
            <a:off x="16" y="3"/>
            <a:ext cx="373075" cy="1014374"/>
          </a:xfrm>
          <a:prstGeom prst="rect">
            <a:avLst/>
          </a:prstGeom>
          <a:solidFill>
            <a:schemeClr val="tx1">
              <a:alpha val="17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91854" tIns="393483" rIns="491854" bIns="393483" numCol="1" spcCol="0" rtlCol="0" fromWordArt="0" anchor="t" anchorCtr="0" forceAA="0" compatLnSpc="1">
            <a:prstTxWarp prst="textNoShape">
              <a:avLst/>
            </a:prstTxWarp>
            <a:noAutofit/>
          </a:bodyPr>
          <a:lstStyle/>
          <a:p>
            <a:pPr marL="0" marR="0" lvl="0" indent="0" algn="ctr" defTabSz="2507440" rtl="0" eaLnBrk="1" fontAlgn="base" latinLnBrk="0" hangingPunct="1">
              <a:lnSpc>
                <a:spcPct val="90000"/>
              </a:lnSpc>
              <a:spcBef>
                <a:spcPct val="0"/>
              </a:spcBef>
              <a:spcAft>
                <a:spcPct val="0"/>
              </a:spcAft>
              <a:buClrTx/>
              <a:buSzTx/>
              <a:buFontTx/>
              <a:buNone/>
              <a:tabLst/>
              <a:defRPr/>
            </a:pPr>
            <a:endParaRPr kumimoji="0" lang="en-US" sz="6456" b="0" i="0" u="none" strike="noStrike" kern="1200" cap="none" spc="0" normalizeH="0" baseline="0" noProof="0">
              <a:ln>
                <a:noFill/>
              </a:ln>
              <a:gradFill>
                <a:gsLst>
                  <a:gs pos="0">
                    <a:srgbClr val="FFFFFF"/>
                  </a:gs>
                  <a:gs pos="100000">
                    <a:srgbClr val="FFFFFF"/>
                  </a:gs>
                </a:gsLst>
                <a:lin ang="5400000" scaled="0"/>
              </a:gradFill>
              <a:effectLst/>
              <a:uLnTx/>
              <a:uFillTx/>
              <a:latin typeface="Segoe UI"/>
              <a:ea typeface="Segoe UI" pitchFamily="34" charset="0"/>
              <a:cs typeface="Segoe UI" pitchFamily="34" charset="0"/>
            </a:endParaRPr>
          </a:p>
        </p:txBody>
      </p:sp>
      <p:sp>
        <p:nvSpPr>
          <p:cNvPr id="35" name=".32 square" hidden="1">
            <a:extLst>
              <a:ext uri="{FF2B5EF4-FFF2-40B4-BE49-F238E27FC236}">
                <a16:creationId xmlns:a16="http://schemas.microsoft.com/office/drawing/2014/main" id="{09835393-211C-428D-B22F-51EE7A413599}"/>
              </a:ext>
            </a:extLst>
          </p:cNvPr>
          <p:cNvSpPr/>
          <p:nvPr userDrawn="1"/>
        </p:nvSpPr>
        <p:spPr bwMode="auto">
          <a:xfrm>
            <a:off x="4" y="0"/>
            <a:ext cx="186538" cy="507188"/>
          </a:xfrm>
          <a:prstGeom prst="rect">
            <a:avLst/>
          </a:prstGeom>
          <a:solidFill>
            <a:schemeClr val="tx1">
              <a:alpha val="17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91854" tIns="393483" rIns="491854" bIns="393483" numCol="1" spcCol="0" rtlCol="0" fromWordArt="0" anchor="t" anchorCtr="0" forceAA="0" compatLnSpc="1">
            <a:prstTxWarp prst="textNoShape">
              <a:avLst/>
            </a:prstTxWarp>
            <a:noAutofit/>
          </a:bodyPr>
          <a:lstStyle/>
          <a:p>
            <a:pPr marL="0" marR="0" lvl="0" indent="0" algn="ctr" defTabSz="2507440" rtl="0" eaLnBrk="1" fontAlgn="base" latinLnBrk="0" hangingPunct="1">
              <a:lnSpc>
                <a:spcPct val="90000"/>
              </a:lnSpc>
              <a:spcBef>
                <a:spcPct val="0"/>
              </a:spcBef>
              <a:spcAft>
                <a:spcPct val="0"/>
              </a:spcAft>
              <a:buClrTx/>
              <a:buSzTx/>
              <a:buFontTx/>
              <a:buNone/>
              <a:tabLst/>
              <a:defRPr/>
            </a:pPr>
            <a:endParaRPr kumimoji="0" lang="en-US" sz="6456" b="0" i="0" u="none" strike="noStrike" kern="1200" cap="none" spc="0" normalizeH="0" baseline="0" noProof="0">
              <a:ln>
                <a:noFill/>
              </a:ln>
              <a:gradFill>
                <a:gsLst>
                  <a:gs pos="0">
                    <a:srgbClr val="FFFFFF"/>
                  </a:gs>
                  <a:gs pos="100000">
                    <a:srgbClr val="FFFFFF"/>
                  </a:gs>
                </a:gsLst>
                <a:lin ang="5400000" scaled="0"/>
              </a:gradFill>
              <a:effectLst/>
              <a:uLnTx/>
              <a:uFillTx/>
              <a:latin typeface="Segoe UI"/>
              <a:ea typeface="Segoe UI" pitchFamily="34" charset="0"/>
              <a:cs typeface="Segoe UI" pitchFamily="34" charset="0"/>
            </a:endParaRPr>
          </a:p>
        </p:txBody>
      </p:sp>
      <p:pic>
        <p:nvPicPr>
          <p:cNvPr id="48" name="MS Brand colors" descr="These are Microsoft Brand colors. The color bar is placed to the side of the Theme master so that it will be visible on all slides. Users can use the 'eye dropper' color tools under Color Fill Shape, Color Fill line etc. to easily select Brand colors. ">
            <a:extLst>
              <a:ext uri="{FF2B5EF4-FFF2-40B4-BE49-F238E27FC236}">
                <a16:creationId xmlns:a16="http://schemas.microsoft.com/office/drawing/2014/main" id="{64D47851-93E6-4066-B42D-42968BFB647D}"/>
              </a:ext>
              <a:ext uri="{C183D7F6-B498-43B3-948B-1728B52AA6E4}">
                <adec:decorative xmlns:adec="http://schemas.microsoft.com/office/drawing/2017/decorative" val="0"/>
              </a:ext>
            </a:extLst>
          </p:cNvPr>
          <p:cNvPicPr>
            <a:picLocks noChangeAspect="1"/>
          </p:cNvPicPr>
          <p:nvPr userDrawn="1"/>
        </p:nvPicPr>
        <p:blipFill rotWithShape="1">
          <a:blip r:embed="rId3"/>
          <a:stretch/>
        </p:blipFill>
        <p:spPr>
          <a:xfrm rot="5400000">
            <a:off x="5508061" y="2446997"/>
            <a:ext cx="6285684" cy="1391690"/>
          </a:xfrm>
          <a:prstGeom prst="rect">
            <a:avLst/>
          </a:prstGeom>
        </p:spPr>
      </p:pic>
    </p:spTree>
    <p:extLst>
      <p:ext uri="{BB962C8B-B14F-4D97-AF65-F5344CB8AC3E}">
        <p14:creationId xmlns:p14="http://schemas.microsoft.com/office/powerpoint/2010/main" val="3454935229"/>
      </p:ext>
    </p:extLst>
  </p:cSld>
  <p:clrMap bg1="lt1" tx1="dk1" bg2="lt2" tx2="dk2" accent1="accent1" accent2="accent2" accent3="accent3" accent4="accent4" accent5="accent5" accent6="accent6" hlink="hlink" folHlink="folHlink"/>
  <p:sldLayoutIdLst>
    <p:sldLayoutId id="2147484673" r:id="rId1"/>
  </p:sldLayoutIdLst>
  <p:transition>
    <p:fade/>
  </p:transition>
  <p:hf sldNum="0" hdr="0" ftr="0" dt="0"/>
  <p:txStyles>
    <p:titleStyle>
      <a:lvl1pPr algn="l" defTabSz="2508165" rtl="0" eaLnBrk="1" latinLnBrk="0" hangingPunct="1">
        <a:lnSpc>
          <a:spcPct val="100000"/>
        </a:lnSpc>
        <a:spcBef>
          <a:spcPct val="0"/>
        </a:spcBef>
        <a:buNone/>
        <a:defRPr lang="en-US" sz="7470" b="0" kern="1200" cap="none" spc="-134" baseline="0" dirty="0" smtClean="0">
          <a:ln w="3175">
            <a:noFill/>
          </a:ln>
          <a:solidFill>
            <a:schemeClr val="tx1"/>
          </a:solidFill>
          <a:effectLst/>
          <a:latin typeface="+mj-lt"/>
          <a:ea typeface="+mn-ea"/>
          <a:cs typeface="Segoe UI" pitchFamily="34" charset="0"/>
        </a:defRPr>
      </a:lvl1pPr>
    </p:titleStyle>
    <p:bodyStyle>
      <a:lvl1pPr marL="614711" marR="0" indent="-614711" algn="l" defTabSz="2508165" rtl="0" eaLnBrk="1" fontAlgn="auto" latinLnBrk="0" hangingPunct="1">
        <a:lnSpc>
          <a:spcPct val="100000"/>
        </a:lnSpc>
        <a:spcBef>
          <a:spcPct val="20000"/>
        </a:spcBef>
        <a:spcAft>
          <a:spcPts val="0"/>
        </a:spcAft>
        <a:buClrTx/>
        <a:buSzPct val="90000"/>
        <a:buFont typeface="Wingdings" panose="05000000000000000000" pitchFamily="2" charset="2"/>
        <a:buChar char=""/>
        <a:tabLst/>
        <a:defRPr sz="5603" kern="1200" spc="0" baseline="0">
          <a:solidFill>
            <a:schemeClr val="tx1"/>
          </a:solidFill>
          <a:latin typeface="+mn-lt"/>
          <a:ea typeface="+mn-ea"/>
          <a:cs typeface="Segoe UI" panose="020B0502040204020203" pitchFamily="34" charset="0"/>
        </a:defRPr>
      </a:lvl1pPr>
      <a:lvl2pPr marL="1229422" marR="0" indent="-614711" algn="l" defTabSz="2508165" rtl="0" eaLnBrk="1" fontAlgn="auto" latinLnBrk="0" hangingPunct="1">
        <a:lnSpc>
          <a:spcPct val="100000"/>
        </a:lnSpc>
        <a:spcBef>
          <a:spcPct val="20000"/>
        </a:spcBef>
        <a:spcAft>
          <a:spcPts val="0"/>
        </a:spcAft>
        <a:buClrTx/>
        <a:buSzPct val="90000"/>
        <a:buFont typeface="Wingdings" panose="05000000000000000000" pitchFamily="2" charset="2"/>
        <a:buChar char=""/>
        <a:tabLst/>
        <a:defRPr sz="3736" kern="1200" spc="0" baseline="0">
          <a:solidFill>
            <a:schemeClr val="tx1"/>
          </a:solidFill>
          <a:latin typeface="+mn-lt"/>
          <a:ea typeface="+mn-ea"/>
          <a:cs typeface="+mn-cs"/>
        </a:defRPr>
      </a:lvl2pPr>
      <a:lvl3pPr marL="1767294" marR="0" indent="-537873" algn="l" defTabSz="2508165" rtl="0" eaLnBrk="1" fontAlgn="auto" latinLnBrk="0" hangingPunct="1">
        <a:lnSpc>
          <a:spcPct val="100000"/>
        </a:lnSpc>
        <a:spcBef>
          <a:spcPct val="20000"/>
        </a:spcBef>
        <a:spcAft>
          <a:spcPts val="0"/>
        </a:spcAft>
        <a:buClrTx/>
        <a:buSzPct val="90000"/>
        <a:buFont typeface="Wingdings" panose="05000000000000000000" pitchFamily="2" charset="2"/>
        <a:buChar char=""/>
        <a:tabLst/>
        <a:defRPr sz="2988" kern="1200" spc="0" baseline="0">
          <a:solidFill>
            <a:schemeClr val="tx1"/>
          </a:solidFill>
          <a:latin typeface="+mn-lt"/>
          <a:ea typeface="+mn-ea"/>
          <a:cs typeface="+mn-cs"/>
        </a:defRPr>
      </a:lvl3pPr>
      <a:lvl4pPr marL="2266747" marR="0" indent="-486646" algn="l" defTabSz="2508165" rtl="0" eaLnBrk="1" fontAlgn="auto" latinLnBrk="0" hangingPunct="1">
        <a:lnSpc>
          <a:spcPct val="100000"/>
        </a:lnSpc>
        <a:spcBef>
          <a:spcPct val="20000"/>
        </a:spcBef>
        <a:spcAft>
          <a:spcPts val="0"/>
        </a:spcAft>
        <a:buClrTx/>
        <a:buSzPct val="90000"/>
        <a:buFont typeface="Wingdings" panose="05000000000000000000" pitchFamily="2" charset="2"/>
        <a:buChar char=""/>
        <a:tabLst/>
        <a:defRPr sz="2614" kern="1200" spc="0" baseline="0">
          <a:solidFill>
            <a:schemeClr val="tx1"/>
          </a:solidFill>
          <a:latin typeface="+mn-lt"/>
          <a:ea typeface="+mn-ea"/>
          <a:cs typeface="+mn-cs"/>
        </a:defRPr>
      </a:lvl4pPr>
      <a:lvl5pPr marL="2753394" marR="0" indent="-452495" algn="l" defTabSz="2508165" rtl="0" eaLnBrk="1" fontAlgn="auto" latinLnBrk="0" hangingPunct="1">
        <a:lnSpc>
          <a:spcPct val="100000"/>
        </a:lnSpc>
        <a:spcBef>
          <a:spcPct val="20000"/>
        </a:spcBef>
        <a:spcAft>
          <a:spcPts val="0"/>
        </a:spcAft>
        <a:buClrTx/>
        <a:buSzPct val="90000"/>
        <a:buFont typeface="Wingdings" panose="05000000000000000000" pitchFamily="2" charset="2"/>
        <a:buChar char=""/>
        <a:tabLst/>
        <a:defRPr sz="2614" kern="1200" spc="0" baseline="0">
          <a:solidFill>
            <a:schemeClr val="tx1"/>
          </a:solidFill>
          <a:latin typeface="+mn-lt"/>
          <a:ea typeface="+mn-ea"/>
          <a:cs typeface="+mn-cs"/>
        </a:defRPr>
      </a:lvl5pPr>
      <a:lvl6pPr marL="6897454" indent="-627043" algn="l" defTabSz="2508165" rtl="0" eaLnBrk="1" latinLnBrk="0" hangingPunct="1">
        <a:spcBef>
          <a:spcPct val="20000"/>
        </a:spcBef>
        <a:buFont typeface="Arial" pitchFamily="34" charset="0"/>
        <a:buChar char="•"/>
        <a:defRPr sz="5380" kern="1200">
          <a:solidFill>
            <a:schemeClr val="tx1"/>
          </a:solidFill>
          <a:latin typeface="+mn-lt"/>
          <a:ea typeface="+mn-ea"/>
          <a:cs typeface="+mn-cs"/>
        </a:defRPr>
      </a:lvl6pPr>
      <a:lvl7pPr marL="8151538" indent="-627043" algn="l" defTabSz="2508165" rtl="0" eaLnBrk="1" latinLnBrk="0" hangingPunct="1">
        <a:spcBef>
          <a:spcPct val="20000"/>
        </a:spcBef>
        <a:buFont typeface="Arial" pitchFamily="34" charset="0"/>
        <a:buChar char="•"/>
        <a:defRPr sz="5380" kern="1200">
          <a:solidFill>
            <a:schemeClr val="tx1"/>
          </a:solidFill>
          <a:latin typeface="+mn-lt"/>
          <a:ea typeface="+mn-ea"/>
          <a:cs typeface="+mn-cs"/>
        </a:defRPr>
      </a:lvl7pPr>
      <a:lvl8pPr marL="9405622" indent="-627043" algn="l" defTabSz="2508165" rtl="0" eaLnBrk="1" latinLnBrk="0" hangingPunct="1">
        <a:spcBef>
          <a:spcPct val="20000"/>
        </a:spcBef>
        <a:buFont typeface="Arial" pitchFamily="34" charset="0"/>
        <a:buChar char="•"/>
        <a:defRPr sz="5380" kern="1200">
          <a:solidFill>
            <a:schemeClr val="tx1"/>
          </a:solidFill>
          <a:latin typeface="+mn-lt"/>
          <a:ea typeface="+mn-ea"/>
          <a:cs typeface="+mn-cs"/>
        </a:defRPr>
      </a:lvl8pPr>
      <a:lvl9pPr marL="10659707" indent="-627043" algn="l" defTabSz="2508165" rtl="0" eaLnBrk="1" latinLnBrk="0" hangingPunct="1">
        <a:spcBef>
          <a:spcPct val="20000"/>
        </a:spcBef>
        <a:buFont typeface="Arial" pitchFamily="34" charset="0"/>
        <a:buChar char="•"/>
        <a:defRPr sz="5380" kern="1200">
          <a:solidFill>
            <a:schemeClr val="tx1"/>
          </a:solidFill>
          <a:latin typeface="+mn-lt"/>
          <a:ea typeface="+mn-ea"/>
          <a:cs typeface="+mn-cs"/>
        </a:defRPr>
      </a:lvl9pPr>
    </p:bodyStyle>
    <p:otherStyle>
      <a:defPPr>
        <a:defRPr lang="en-US"/>
      </a:defPPr>
      <a:lvl1pPr marL="0" algn="l" defTabSz="2508165" rtl="0" eaLnBrk="1" latinLnBrk="0" hangingPunct="1">
        <a:defRPr sz="4841" kern="1200">
          <a:solidFill>
            <a:schemeClr val="tx1"/>
          </a:solidFill>
          <a:latin typeface="+mn-lt"/>
          <a:ea typeface="+mn-ea"/>
          <a:cs typeface="+mn-cs"/>
        </a:defRPr>
      </a:lvl1pPr>
      <a:lvl2pPr marL="1254083" algn="l" defTabSz="2508165" rtl="0" eaLnBrk="1" latinLnBrk="0" hangingPunct="1">
        <a:defRPr sz="4841" kern="1200">
          <a:solidFill>
            <a:schemeClr val="tx1"/>
          </a:solidFill>
          <a:latin typeface="+mn-lt"/>
          <a:ea typeface="+mn-ea"/>
          <a:cs typeface="+mn-cs"/>
        </a:defRPr>
      </a:lvl2pPr>
      <a:lvl3pPr marL="2508165" algn="l" defTabSz="2508165" rtl="0" eaLnBrk="1" latinLnBrk="0" hangingPunct="1">
        <a:defRPr sz="4841" kern="1200">
          <a:solidFill>
            <a:schemeClr val="tx1"/>
          </a:solidFill>
          <a:latin typeface="+mn-lt"/>
          <a:ea typeface="+mn-ea"/>
          <a:cs typeface="+mn-cs"/>
        </a:defRPr>
      </a:lvl3pPr>
      <a:lvl4pPr marL="3762248" algn="l" defTabSz="2508165" rtl="0" eaLnBrk="1" latinLnBrk="0" hangingPunct="1">
        <a:defRPr sz="4841" kern="1200">
          <a:solidFill>
            <a:schemeClr val="tx1"/>
          </a:solidFill>
          <a:latin typeface="+mn-lt"/>
          <a:ea typeface="+mn-ea"/>
          <a:cs typeface="+mn-cs"/>
        </a:defRPr>
      </a:lvl4pPr>
      <a:lvl5pPr marL="5016331" algn="l" defTabSz="2508165" rtl="0" eaLnBrk="1" latinLnBrk="0" hangingPunct="1">
        <a:defRPr sz="4841" kern="1200">
          <a:solidFill>
            <a:schemeClr val="tx1"/>
          </a:solidFill>
          <a:latin typeface="+mn-lt"/>
          <a:ea typeface="+mn-ea"/>
          <a:cs typeface="+mn-cs"/>
        </a:defRPr>
      </a:lvl5pPr>
      <a:lvl6pPr marL="6270416" algn="l" defTabSz="2508165" rtl="0" eaLnBrk="1" latinLnBrk="0" hangingPunct="1">
        <a:defRPr sz="4841" kern="1200">
          <a:solidFill>
            <a:schemeClr val="tx1"/>
          </a:solidFill>
          <a:latin typeface="+mn-lt"/>
          <a:ea typeface="+mn-ea"/>
          <a:cs typeface="+mn-cs"/>
        </a:defRPr>
      </a:lvl6pPr>
      <a:lvl7pPr marL="7524497" algn="l" defTabSz="2508165" rtl="0" eaLnBrk="1" latinLnBrk="0" hangingPunct="1">
        <a:defRPr sz="4841" kern="1200">
          <a:solidFill>
            <a:schemeClr val="tx1"/>
          </a:solidFill>
          <a:latin typeface="+mn-lt"/>
          <a:ea typeface="+mn-ea"/>
          <a:cs typeface="+mn-cs"/>
        </a:defRPr>
      </a:lvl7pPr>
      <a:lvl8pPr marL="8778580" algn="l" defTabSz="2508165" rtl="0" eaLnBrk="1" latinLnBrk="0" hangingPunct="1">
        <a:defRPr sz="4841" kern="1200">
          <a:solidFill>
            <a:schemeClr val="tx1"/>
          </a:solidFill>
          <a:latin typeface="+mn-lt"/>
          <a:ea typeface="+mn-ea"/>
          <a:cs typeface="+mn-cs"/>
        </a:defRPr>
      </a:lvl8pPr>
      <a:lvl9pPr marL="10032663" algn="l" defTabSz="2508165" rtl="0" eaLnBrk="1" latinLnBrk="0" hangingPunct="1">
        <a:defRPr sz="4841" kern="1200">
          <a:solidFill>
            <a:schemeClr val="tx1"/>
          </a:solidFill>
          <a:latin typeface="+mn-lt"/>
          <a:ea typeface="+mn-ea"/>
          <a:cs typeface="+mn-cs"/>
        </a:defRPr>
      </a:lvl9pPr>
    </p:otherStyle>
  </p:txStyles>
  <p:extLst>
    <p:ext uri="{27BBF7A9-308A-43DC-89C8-2F10F3537804}">
      <p15:sldGuideLst xmlns:p15="http://schemas.microsoft.com/office/powerpoint/2012/main">
        <p15:guide id="16" pos="235" userDrawn="1">
          <p15:clr>
            <a:srgbClr val="C35EA4"/>
          </p15:clr>
        </p15:guide>
        <p15:guide id="17" pos="4663" userDrawn="1">
          <p15:clr>
            <a:srgbClr val="C35EA4"/>
          </p15:clr>
        </p15:guide>
        <p15:guide id="25" orient="horz" pos="640" userDrawn="1">
          <p15:clr>
            <a:srgbClr val="C35EA4"/>
          </p15:clr>
        </p15:guide>
        <p15:guide id="26" orient="horz" pos="1416" userDrawn="1">
          <p15:clr>
            <a:srgbClr val="C35EA4"/>
          </p15:clr>
        </p15:guide>
        <p15:guide id="27" orient="horz" pos="202" userDrawn="1">
          <p15:clr>
            <a:srgbClr val="A4A3A4"/>
          </p15:clr>
        </p15:guide>
        <p15:guide id="28" pos="118" userDrawn="1">
          <p15:clr>
            <a:srgbClr val="A4A3A4"/>
          </p15:clr>
        </p15:guide>
        <p15:guide id="29" orient="horz" pos="7272" userDrawn="1">
          <p15:clr>
            <a:srgbClr val="A4A3A4"/>
          </p15:clr>
        </p15:guide>
        <p15:guide id="30" pos="4778" userDrawn="1">
          <p15:clr>
            <a:srgbClr val="A4A3A4"/>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4.emf"/><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1" name="Rectangle 30">
            <a:extLst>
              <a:ext uri="{FF2B5EF4-FFF2-40B4-BE49-F238E27FC236}">
                <a16:creationId xmlns:a16="http://schemas.microsoft.com/office/drawing/2014/main" id="{87E8264B-FACE-4C45-BC3C-AC8395CBC526}"/>
              </a:ext>
            </a:extLst>
          </p:cNvPr>
          <p:cNvSpPr/>
          <p:nvPr/>
        </p:nvSpPr>
        <p:spPr>
          <a:xfrm>
            <a:off x="-19878" y="4599661"/>
            <a:ext cx="7772400" cy="6775265"/>
          </a:xfrm>
          <a:prstGeom prst="rect">
            <a:avLst/>
          </a:prstGeom>
          <a:solidFill>
            <a:schemeClr val="bg1"/>
          </a:solidFill>
          <a:ln>
            <a:noFill/>
          </a:ln>
          <a:effectLst>
            <a:outerShdw blurRad="152400" sx="102000" sy="102000" algn="ctr" rotWithShape="0">
              <a:prstClr val="black">
                <a:alpha val="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defRPr/>
            </a:pPr>
            <a:endParaRPr lang="fr-fr" sz="1700" dirty="0">
              <a:solidFill>
                <a:srgbClr val="FFFFFF"/>
              </a:solidFill>
              <a:latin typeface="Segoe UI"/>
              <a:cs typeface="Segoe UI"/>
            </a:endParaRPr>
          </a:p>
        </p:txBody>
      </p:sp>
      <p:sp>
        <p:nvSpPr>
          <p:cNvPr id="34" name="TextBox 33">
            <a:extLst>
              <a:ext uri="{FF2B5EF4-FFF2-40B4-BE49-F238E27FC236}">
                <a16:creationId xmlns:a16="http://schemas.microsoft.com/office/drawing/2014/main" id="{2088F5FC-CD3E-4BD5-939F-C028E11F9B6A}"/>
              </a:ext>
            </a:extLst>
          </p:cNvPr>
          <p:cNvSpPr txBox="1"/>
          <p:nvPr/>
        </p:nvSpPr>
        <p:spPr>
          <a:xfrm>
            <a:off x="353186" y="1092055"/>
            <a:ext cx="4130324" cy="1772793"/>
          </a:xfrm>
          <a:prstGeom prst="rect">
            <a:avLst/>
          </a:prstGeom>
          <a:noFill/>
        </p:spPr>
        <p:txBody>
          <a:bodyPr wrap="square" lIns="0" tIns="0" rIns="0" bIns="0" rtlCol="0" anchor="t">
            <a:noAutofit/>
          </a:bodyPr>
          <a:lstStyle/>
          <a:p>
            <a:pPr algn="l" rtl="0">
              <a:lnSpc>
                <a:spcPct val="90000"/>
              </a:lnSpc>
            </a:pPr>
            <a:r>
              <a:rPr lang="fr-fr" sz="3000" b="0" i="0" u="none" baseline="0" dirty="0">
                <a:solidFill>
                  <a:schemeClr val="accent1"/>
                </a:solidFill>
                <a:latin typeface="+mj-lt"/>
              </a:rPr>
              <a:t>Sécurisez vos systèmes avec des solutions intelligentes</a:t>
            </a:r>
            <a:endParaRPr lang="fr-fr" sz="3000" b="0" i="0" u="none" baseline="0" dirty="0">
              <a:solidFill>
                <a:schemeClr val="accent1"/>
              </a:solidFill>
              <a:latin typeface="+mj-lt"/>
              <a:cs typeface="Segoe UI Semibold"/>
            </a:endParaRPr>
          </a:p>
        </p:txBody>
      </p:sp>
      <p:sp>
        <p:nvSpPr>
          <p:cNvPr id="35" name="TextBox 34">
            <a:extLst>
              <a:ext uri="{FF2B5EF4-FFF2-40B4-BE49-F238E27FC236}">
                <a16:creationId xmlns:a16="http://schemas.microsoft.com/office/drawing/2014/main" id="{84F2A33C-4CFD-4662-969E-8695C8A43D48}"/>
              </a:ext>
            </a:extLst>
          </p:cNvPr>
          <p:cNvSpPr txBox="1"/>
          <p:nvPr/>
        </p:nvSpPr>
        <p:spPr>
          <a:xfrm>
            <a:off x="353188" y="2510821"/>
            <a:ext cx="4184953" cy="1846659"/>
          </a:xfrm>
          <a:prstGeom prst="rect">
            <a:avLst/>
          </a:prstGeom>
          <a:noFill/>
        </p:spPr>
        <p:txBody>
          <a:bodyPr wrap="square" lIns="0" tIns="0" rIns="0" bIns="0" rtlCol="0" anchor="t">
            <a:spAutoFit/>
          </a:bodyPr>
          <a:lstStyle/>
          <a:p>
            <a:r>
              <a:rPr lang="fr-fr" sz="1500" b="0" i="0" u="none" baseline="0" dirty="0"/>
              <a:t>Une approche orientée sur les données et guidée par l'homme en matière de sécurité permet de détecter et de répondre aux attaques plus rapidement et avec plus de précision. Avec le réseau global Microsoft de services de renseignement sur les menaces en temps réel, elle continue à évoluer, à anticiper et à prévoir </a:t>
            </a:r>
            <a:br>
              <a:rPr lang="fr-fr" sz="1500" b="0" i="0" u="none" baseline="0" dirty="0"/>
            </a:br>
            <a:r>
              <a:rPr lang="fr-fr" sz="1500" b="0" i="0" u="none" baseline="0" dirty="0"/>
              <a:t>les risques.</a:t>
            </a:r>
            <a:r>
              <a:rPr lang="fr-fr" sz="1500" dirty="0"/>
              <a:t> </a:t>
            </a:r>
            <a:endParaRPr lang="fr-fr" sz="1500" b="0" i="0" u="none" baseline="0" dirty="0">
              <a:cs typeface="Segoe UI"/>
            </a:endParaRPr>
          </a:p>
        </p:txBody>
      </p:sp>
      <p:pic>
        <p:nvPicPr>
          <p:cNvPr id="38" name="Picture 37" descr="A picture containing drawing&#10;&#10;Description automatically generated">
            <a:extLst>
              <a:ext uri="{FF2B5EF4-FFF2-40B4-BE49-F238E27FC236}">
                <a16:creationId xmlns:a16="http://schemas.microsoft.com/office/drawing/2014/main" id="{7D17BD45-9AC8-4E2C-B551-402A0C1B0A3D}"/>
              </a:ext>
            </a:extLst>
          </p:cNvPr>
          <p:cNvPicPr>
            <a:picLocks noChangeAspect="1"/>
          </p:cNvPicPr>
          <p:nvPr/>
        </p:nvPicPr>
        <p:blipFill>
          <a:blip r:embed="rId3"/>
          <a:stretch>
            <a:fillRect/>
          </a:stretch>
        </p:blipFill>
        <p:spPr>
          <a:xfrm>
            <a:off x="27747" y="12426"/>
            <a:ext cx="2191776" cy="982367"/>
          </a:xfrm>
          <a:prstGeom prst="rect">
            <a:avLst/>
          </a:prstGeom>
        </p:spPr>
      </p:pic>
      <p:sp>
        <p:nvSpPr>
          <p:cNvPr id="40" name="TextBox 39">
            <a:extLst>
              <a:ext uri="{FF2B5EF4-FFF2-40B4-BE49-F238E27FC236}">
                <a16:creationId xmlns:a16="http://schemas.microsoft.com/office/drawing/2014/main" id="{E5387E02-5C12-499F-AD2E-D2BDA093A052}"/>
              </a:ext>
            </a:extLst>
          </p:cNvPr>
          <p:cNvSpPr txBox="1"/>
          <p:nvPr/>
        </p:nvSpPr>
        <p:spPr>
          <a:xfrm>
            <a:off x="353185" y="5631776"/>
            <a:ext cx="2176272" cy="2461106"/>
          </a:xfrm>
          <a:prstGeom prst="rect">
            <a:avLst/>
          </a:prstGeom>
          <a:solidFill>
            <a:schemeClr val="bg2"/>
          </a:solidFill>
          <a:effectLst>
            <a:outerShdw blurRad="152400" sx="102000" sy="102000" algn="tl" rotWithShape="0">
              <a:prstClr val="black">
                <a:alpha val="8000"/>
              </a:prstClr>
            </a:outerShdw>
          </a:effectLst>
        </p:spPr>
        <p:txBody>
          <a:bodyPr wrap="square" lIns="91440" tIns="0" rIns="91440" bIns="0" rtlCol="0" anchor="ctr">
            <a:noAutofit/>
          </a:bodyPr>
          <a:lstStyle/>
          <a:p>
            <a:pPr algn="ctr" rtl="0"/>
            <a:endParaRPr lang="fr-fr" sz="1800" b="0" i="0" u="none" baseline="0" dirty="0"/>
          </a:p>
          <a:p>
            <a:pPr algn="ctr" rtl="0"/>
            <a:endParaRPr lang="fr-FR" sz="1800" dirty="0"/>
          </a:p>
          <a:p>
            <a:pPr algn="ctr" rtl="0"/>
            <a:endParaRPr lang="fr-FR" sz="1800" b="0" i="0" u="none" baseline="0" dirty="0"/>
          </a:p>
          <a:p>
            <a:pPr algn="ctr"/>
            <a:r>
              <a:rPr lang="fr-FR" sz="1800" dirty="0"/>
              <a:t>de lignes</a:t>
            </a:r>
            <a:r>
              <a:rPr lang="fr-fr" sz="1800" b="0" i="0" u="none" baseline="0" dirty="0"/>
              <a:t> de données examinées par jour</a:t>
            </a:r>
          </a:p>
        </p:txBody>
      </p:sp>
      <p:sp>
        <p:nvSpPr>
          <p:cNvPr id="41" name="TextBox 40">
            <a:extLst>
              <a:ext uri="{FF2B5EF4-FFF2-40B4-BE49-F238E27FC236}">
                <a16:creationId xmlns:a16="http://schemas.microsoft.com/office/drawing/2014/main" id="{20F8F93C-0411-4A32-A8BF-4D5142C76512}"/>
              </a:ext>
            </a:extLst>
          </p:cNvPr>
          <p:cNvSpPr txBox="1"/>
          <p:nvPr/>
        </p:nvSpPr>
        <p:spPr>
          <a:xfrm>
            <a:off x="5204529" y="5631776"/>
            <a:ext cx="2176272" cy="2461106"/>
          </a:xfrm>
          <a:prstGeom prst="rect">
            <a:avLst/>
          </a:prstGeom>
          <a:solidFill>
            <a:schemeClr val="bg2"/>
          </a:solidFill>
          <a:effectLst>
            <a:outerShdw blurRad="152400" sx="102000" sy="102000" algn="tl" rotWithShape="0">
              <a:prstClr val="black">
                <a:alpha val="8000"/>
              </a:prstClr>
            </a:outerShdw>
          </a:effectLst>
        </p:spPr>
        <p:txBody>
          <a:bodyPr wrap="square" lIns="91440" tIns="0" rIns="91440" bIns="0" rtlCol="0" anchor="ctr">
            <a:noAutofit/>
          </a:bodyPr>
          <a:lstStyle/>
          <a:p>
            <a:pPr algn="ctr" rtl="0"/>
            <a:endParaRPr lang="fr-fr" sz="1600" dirty="0"/>
          </a:p>
          <a:p>
            <a:pPr algn="ctr" rtl="0"/>
            <a:endParaRPr lang="fr-fr" sz="1800" b="0" i="0" u="none" baseline="0" dirty="0"/>
          </a:p>
          <a:p>
            <a:pPr algn="ctr"/>
            <a:r>
              <a:rPr lang="fr-fr" sz="1800" b="0" i="0" u="none" baseline="0" dirty="0"/>
              <a:t>évènements suspects </a:t>
            </a:r>
            <a:r>
              <a:rPr lang="fr-FR" sz="1800" dirty="0"/>
              <a:t>par jour signalés pour analyse humaine</a:t>
            </a:r>
            <a:endParaRPr lang="fr-fr" sz="1800" b="0" i="0" u="none" baseline="0" dirty="0"/>
          </a:p>
        </p:txBody>
      </p:sp>
      <p:sp>
        <p:nvSpPr>
          <p:cNvPr id="42" name="TextBox 41">
            <a:extLst>
              <a:ext uri="{FF2B5EF4-FFF2-40B4-BE49-F238E27FC236}">
                <a16:creationId xmlns:a16="http://schemas.microsoft.com/office/drawing/2014/main" id="{9B90804B-C69B-47AB-BB65-EE0ADFB986BD}"/>
              </a:ext>
            </a:extLst>
          </p:cNvPr>
          <p:cNvSpPr txBox="1"/>
          <p:nvPr/>
        </p:nvSpPr>
        <p:spPr>
          <a:xfrm>
            <a:off x="2801095" y="5631776"/>
            <a:ext cx="2176272" cy="2461106"/>
          </a:xfrm>
          <a:prstGeom prst="rect">
            <a:avLst/>
          </a:prstGeom>
          <a:solidFill>
            <a:schemeClr val="bg2"/>
          </a:solidFill>
          <a:effectLst>
            <a:outerShdw blurRad="152400" sx="102000" sy="102000" algn="tl" rotWithShape="0">
              <a:prstClr val="black">
                <a:alpha val="8000"/>
              </a:prstClr>
            </a:outerShdw>
          </a:effectLst>
        </p:spPr>
        <p:txBody>
          <a:bodyPr wrap="square" lIns="91440" tIns="0" rIns="91440" bIns="0" rtlCol="0" anchor="ctr">
            <a:noAutofit/>
          </a:bodyPr>
          <a:lstStyle/>
          <a:p>
            <a:pPr algn="ctr" rtl="0"/>
            <a:endParaRPr lang="fr-fr" sz="1400" dirty="0"/>
          </a:p>
          <a:p>
            <a:pPr algn="ctr" rtl="0"/>
            <a:endParaRPr lang="fr-fr" sz="1400" dirty="0"/>
          </a:p>
          <a:p>
            <a:pPr algn="ctr" rtl="0"/>
            <a:endParaRPr lang="fr-FR" sz="1400" b="0" i="0" u="none" baseline="0" dirty="0"/>
          </a:p>
          <a:p>
            <a:pPr algn="ctr" rtl="0"/>
            <a:r>
              <a:rPr lang="fr-fr" sz="1600" b="0" i="0" u="none" baseline="0" dirty="0"/>
              <a:t>Inclut les commentaires quotidiens d'analystes afin de s'adapter aux menaces en </a:t>
            </a:r>
            <a:br>
              <a:rPr lang="fr-fr" sz="1600" b="0" i="0" u="none" baseline="0" dirty="0"/>
            </a:br>
            <a:r>
              <a:rPr lang="fr-fr" sz="1600" b="0" i="0" u="none" baseline="0" dirty="0"/>
              <a:t>temps réel</a:t>
            </a:r>
          </a:p>
        </p:txBody>
      </p:sp>
      <p:sp>
        <p:nvSpPr>
          <p:cNvPr id="43" name="TextBox 42">
            <a:extLst>
              <a:ext uri="{FF2B5EF4-FFF2-40B4-BE49-F238E27FC236}">
                <a16:creationId xmlns:a16="http://schemas.microsoft.com/office/drawing/2014/main" id="{0F3C4816-EB98-4732-A283-2FEF74C84B9E}"/>
              </a:ext>
            </a:extLst>
          </p:cNvPr>
          <p:cNvSpPr txBox="1"/>
          <p:nvPr/>
        </p:nvSpPr>
        <p:spPr>
          <a:xfrm>
            <a:off x="353185" y="8386588"/>
            <a:ext cx="2176272" cy="2461106"/>
          </a:xfrm>
          <a:prstGeom prst="rect">
            <a:avLst/>
          </a:prstGeom>
          <a:solidFill>
            <a:schemeClr val="bg2"/>
          </a:solidFill>
          <a:effectLst>
            <a:outerShdw blurRad="152400" sx="102000" sy="102000" algn="tl" rotWithShape="0">
              <a:prstClr val="black">
                <a:alpha val="8000"/>
              </a:prstClr>
            </a:outerShdw>
          </a:effectLst>
        </p:spPr>
        <p:txBody>
          <a:bodyPr wrap="square" lIns="91440" tIns="0" rIns="91440" bIns="0" rtlCol="0" anchor="ctr">
            <a:noAutofit/>
          </a:bodyPr>
          <a:lstStyle/>
          <a:p>
            <a:pPr algn="ctr"/>
            <a:r>
              <a:rPr lang="fr-fr" sz="3200" b="0" i="0" u="none" baseline="0" dirty="0">
                <a:solidFill>
                  <a:schemeClr val="accent1"/>
                </a:solidFill>
                <a:latin typeface="+mj-lt"/>
              </a:rPr>
              <a:t>85 %</a:t>
            </a:r>
            <a:br>
              <a:rPr lang="fr-fr" sz="1600" dirty="0"/>
            </a:br>
            <a:r>
              <a:rPr lang="fr-fr" sz="1800" b="0" i="0" u="none" baseline="0" dirty="0"/>
              <a:t>de cyberattaques détectées au bout de trois mois de commentaires sur la performance</a:t>
            </a:r>
            <a:r>
              <a:rPr lang="fr-fr" sz="1800" dirty="0"/>
              <a:t> </a:t>
            </a:r>
            <a:endParaRPr lang="fr-fr" sz="1800" b="0" i="0" u="none" baseline="0" dirty="0">
              <a:cs typeface="Segoe UI"/>
            </a:endParaRPr>
          </a:p>
        </p:txBody>
      </p:sp>
      <p:sp>
        <p:nvSpPr>
          <p:cNvPr id="44" name="TextBox 43">
            <a:extLst>
              <a:ext uri="{FF2B5EF4-FFF2-40B4-BE49-F238E27FC236}">
                <a16:creationId xmlns:a16="http://schemas.microsoft.com/office/drawing/2014/main" id="{D3C05E91-A03E-4028-8442-D853FD699159}"/>
              </a:ext>
            </a:extLst>
          </p:cNvPr>
          <p:cNvSpPr txBox="1"/>
          <p:nvPr/>
        </p:nvSpPr>
        <p:spPr>
          <a:xfrm>
            <a:off x="5206363" y="8386588"/>
            <a:ext cx="2176272" cy="2461106"/>
          </a:xfrm>
          <a:prstGeom prst="rect">
            <a:avLst/>
          </a:prstGeom>
          <a:solidFill>
            <a:schemeClr val="bg2"/>
          </a:solidFill>
          <a:effectLst>
            <a:outerShdw blurRad="152400" sx="102000" sy="102000" algn="tl" rotWithShape="0">
              <a:prstClr val="black">
                <a:alpha val="8000"/>
              </a:prstClr>
            </a:outerShdw>
          </a:effectLst>
        </p:spPr>
        <p:txBody>
          <a:bodyPr wrap="square" lIns="91440" tIns="0" rIns="91440" bIns="0" rtlCol="0" anchor="ctr">
            <a:noAutofit/>
          </a:bodyPr>
          <a:lstStyle/>
          <a:p>
            <a:pPr algn="ctr" rtl="0"/>
            <a:r>
              <a:rPr lang="fr-fr" sz="3200" b="0" i="0" u="none" baseline="0" dirty="0">
                <a:solidFill>
                  <a:schemeClr val="accent1"/>
                </a:solidFill>
                <a:latin typeface="+mj-lt"/>
              </a:rPr>
              <a:t>5X</a:t>
            </a:r>
            <a:endParaRPr lang="fr-fr" sz="3200" b="0" i="0" u="none" baseline="0" dirty="0">
              <a:solidFill>
                <a:schemeClr val="accent1"/>
              </a:solidFill>
              <a:latin typeface="+mj-lt"/>
              <a:cs typeface="Segoe UI Semibold"/>
            </a:endParaRPr>
          </a:p>
          <a:p>
            <a:pPr algn="ctr" rtl="0"/>
            <a:r>
              <a:rPr lang="fr-fr" sz="1800" b="0" i="0" u="none" baseline="0" dirty="0"/>
              <a:t>moins de faux positifs que les systèmes utilisant uniquement une machine</a:t>
            </a:r>
            <a:endParaRPr lang="fr-fr" sz="1800" b="0" i="0" u="none" baseline="0" dirty="0">
              <a:cs typeface="Segoe UI"/>
            </a:endParaRPr>
          </a:p>
        </p:txBody>
      </p:sp>
      <p:grpSp>
        <p:nvGrpSpPr>
          <p:cNvPr id="2" name="Graphic 17">
            <a:extLst>
              <a:ext uri="{FF2B5EF4-FFF2-40B4-BE49-F238E27FC236}">
                <a16:creationId xmlns:a16="http://schemas.microsoft.com/office/drawing/2014/main" id="{F4D680D1-7D03-40B0-A08D-D30F09E9D2BB}"/>
              </a:ext>
            </a:extLst>
          </p:cNvPr>
          <p:cNvGrpSpPr/>
          <p:nvPr/>
        </p:nvGrpSpPr>
        <p:grpSpPr>
          <a:xfrm>
            <a:off x="3015147" y="8622633"/>
            <a:ext cx="1705526" cy="2010084"/>
            <a:chOff x="3035025" y="7598171"/>
            <a:chExt cx="1705526" cy="2010084"/>
          </a:xfrm>
        </p:grpSpPr>
        <p:sp>
          <p:nvSpPr>
            <p:cNvPr id="3" name="Freeform: Shape 2">
              <a:extLst>
                <a:ext uri="{FF2B5EF4-FFF2-40B4-BE49-F238E27FC236}">
                  <a16:creationId xmlns:a16="http://schemas.microsoft.com/office/drawing/2014/main" id="{380B80C0-5D53-4576-B637-8FA8AA0F4E81}"/>
                </a:ext>
              </a:extLst>
            </p:cNvPr>
            <p:cNvSpPr/>
            <p:nvPr/>
          </p:nvSpPr>
          <p:spPr>
            <a:xfrm>
              <a:off x="3612011" y="8143497"/>
              <a:ext cx="615884" cy="988122"/>
            </a:xfrm>
            <a:custGeom>
              <a:avLst/>
              <a:gdLst>
                <a:gd name="connsiteX0" fmla="*/ 0 w 615884"/>
                <a:gd name="connsiteY0" fmla="*/ 988476 h 988122"/>
                <a:gd name="connsiteX1" fmla="*/ 619664 w 615884"/>
                <a:gd name="connsiteY1" fmla="*/ 988476 h 988122"/>
                <a:gd name="connsiteX2" fmla="*/ 619664 w 615884"/>
                <a:gd name="connsiteY2" fmla="*/ 0 h 988122"/>
                <a:gd name="connsiteX3" fmla="*/ 0 w 615884"/>
                <a:gd name="connsiteY3" fmla="*/ 0 h 988122"/>
              </a:gdLst>
              <a:ahLst/>
              <a:cxnLst>
                <a:cxn ang="0">
                  <a:pos x="connsiteX0" y="connsiteY0"/>
                </a:cxn>
                <a:cxn ang="0">
                  <a:pos x="connsiteX1" y="connsiteY1"/>
                </a:cxn>
                <a:cxn ang="0">
                  <a:pos x="connsiteX2" y="connsiteY2"/>
                </a:cxn>
                <a:cxn ang="0">
                  <a:pos x="connsiteX3" y="connsiteY3"/>
                </a:cxn>
              </a:cxnLst>
              <a:rect l="l" t="t" r="r" b="b"/>
              <a:pathLst>
                <a:path w="615884" h="988122">
                  <a:moveTo>
                    <a:pt x="0" y="988476"/>
                  </a:moveTo>
                  <a:lnTo>
                    <a:pt x="619664" y="988476"/>
                  </a:lnTo>
                  <a:lnTo>
                    <a:pt x="619664" y="0"/>
                  </a:lnTo>
                  <a:lnTo>
                    <a:pt x="0" y="0"/>
                  </a:lnTo>
                  <a:close/>
                </a:path>
              </a:pathLst>
            </a:custGeom>
            <a:solidFill>
              <a:srgbClr val="00AAEE">
                <a:alpha val="20000"/>
              </a:srgbClr>
            </a:solidFill>
            <a:ln w="6766"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fr-fr" sz="1700" dirty="0">
                <a:cs typeface="Segoe UI"/>
              </a:endParaRPr>
            </a:p>
          </p:txBody>
        </p:sp>
        <p:sp>
          <p:nvSpPr>
            <p:cNvPr id="4" name="Freeform: Shape 3">
              <a:extLst>
                <a:ext uri="{FF2B5EF4-FFF2-40B4-BE49-F238E27FC236}">
                  <a16:creationId xmlns:a16="http://schemas.microsoft.com/office/drawing/2014/main" id="{73E64470-9154-4B37-8913-222D4F4D6B73}"/>
                </a:ext>
              </a:extLst>
            </p:cNvPr>
            <p:cNvSpPr/>
            <p:nvPr/>
          </p:nvSpPr>
          <p:spPr>
            <a:xfrm>
              <a:off x="3570261" y="8104626"/>
              <a:ext cx="629420" cy="994890"/>
            </a:xfrm>
            <a:custGeom>
              <a:avLst/>
              <a:gdLst>
                <a:gd name="connsiteX0" fmla="*/ 0 w 629420"/>
                <a:gd name="connsiteY0" fmla="*/ 1000330 h 994890"/>
                <a:gd name="connsiteX1" fmla="*/ 635046 w 629420"/>
                <a:gd name="connsiteY1" fmla="*/ 1000330 h 994890"/>
                <a:gd name="connsiteX2" fmla="*/ 635046 w 629420"/>
                <a:gd name="connsiteY2" fmla="*/ 0 h 994890"/>
                <a:gd name="connsiteX3" fmla="*/ 0 w 629420"/>
                <a:gd name="connsiteY3" fmla="*/ 0 h 994890"/>
                <a:gd name="connsiteX4" fmla="*/ 0 w 629420"/>
                <a:gd name="connsiteY4" fmla="*/ 1000330 h 994890"/>
                <a:gd name="connsiteX5" fmla="*/ 13184 w 629420"/>
                <a:gd name="connsiteY5" fmla="*/ 987146 h 994890"/>
                <a:gd name="connsiteX6" fmla="*/ 621862 w 629420"/>
                <a:gd name="connsiteY6" fmla="*/ 987146 h 994890"/>
                <a:gd name="connsiteX7" fmla="*/ 621862 w 629420"/>
                <a:gd name="connsiteY7" fmla="*/ 13180 h 994890"/>
                <a:gd name="connsiteX8" fmla="*/ 13184 w 629420"/>
                <a:gd name="connsiteY8" fmla="*/ 13180 h 994890"/>
                <a:gd name="connsiteX9" fmla="*/ 13184 w 629420"/>
                <a:gd name="connsiteY9" fmla="*/ 987146 h 9948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29420" h="994890">
                  <a:moveTo>
                    <a:pt x="0" y="1000330"/>
                  </a:moveTo>
                  <a:lnTo>
                    <a:pt x="635046" y="1000330"/>
                  </a:lnTo>
                  <a:lnTo>
                    <a:pt x="635046" y="0"/>
                  </a:lnTo>
                  <a:lnTo>
                    <a:pt x="0" y="0"/>
                  </a:lnTo>
                  <a:lnTo>
                    <a:pt x="0" y="1000330"/>
                  </a:lnTo>
                  <a:close/>
                  <a:moveTo>
                    <a:pt x="13184" y="987146"/>
                  </a:moveTo>
                  <a:lnTo>
                    <a:pt x="621862" y="987146"/>
                  </a:lnTo>
                  <a:lnTo>
                    <a:pt x="621862" y="13180"/>
                  </a:lnTo>
                  <a:lnTo>
                    <a:pt x="13184" y="13180"/>
                  </a:lnTo>
                  <a:lnTo>
                    <a:pt x="13184" y="987146"/>
                  </a:lnTo>
                  <a:close/>
                </a:path>
              </a:pathLst>
            </a:custGeom>
            <a:solidFill>
              <a:srgbClr val="03B4EE"/>
            </a:solidFill>
            <a:ln w="6766"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fr-fr" sz="1700" dirty="0">
                <a:cs typeface="Segoe UI"/>
              </a:endParaRPr>
            </a:p>
          </p:txBody>
        </p:sp>
        <p:sp>
          <p:nvSpPr>
            <p:cNvPr id="5" name="Freeform: Shape 4">
              <a:extLst>
                <a:ext uri="{FF2B5EF4-FFF2-40B4-BE49-F238E27FC236}">
                  <a16:creationId xmlns:a16="http://schemas.microsoft.com/office/drawing/2014/main" id="{181F1CEC-4976-43E5-8A7D-51EF9946A89D}"/>
                </a:ext>
              </a:extLst>
            </p:cNvPr>
            <p:cNvSpPr/>
            <p:nvPr/>
          </p:nvSpPr>
          <p:spPr>
            <a:xfrm>
              <a:off x="3675688" y="8218027"/>
              <a:ext cx="74448" cy="74448"/>
            </a:xfrm>
            <a:custGeom>
              <a:avLst/>
              <a:gdLst>
                <a:gd name="connsiteX0" fmla="*/ 37298 w 74447"/>
                <a:gd name="connsiteY0" fmla="*/ 74577 h 74447"/>
                <a:gd name="connsiteX1" fmla="*/ 0 w 74447"/>
                <a:gd name="connsiteY1" fmla="*/ 37290 h 74447"/>
                <a:gd name="connsiteX2" fmla="*/ 37298 w 74447"/>
                <a:gd name="connsiteY2" fmla="*/ 0 h 74447"/>
                <a:gd name="connsiteX3" fmla="*/ 74596 w 74447"/>
                <a:gd name="connsiteY3" fmla="*/ 37290 h 74447"/>
                <a:gd name="connsiteX4" fmla="*/ 37298 w 74447"/>
                <a:gd name="connsiteY4" fmla="*/ 74577 h 744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447" h="74447">
                  <a:moveTo>
                    <a:pt x="37298" y="74577"/>
                  </a:moveTo>
                  <a:cubicBezTo>
                    <a:pt x="16731" y="74577"/>
                    <a:pt x="0" y="57846"/>
                    <a:pt x="0" y="37290"/>
                  </a:cubicBezTo>
                  <a:cubicBezTo>
                    <a:pt x="0" y="16730"/>
                    <a:pt x="16731" y="0"/>
                    <a:pt x="37298" y="0"/>
                  </a:cubicBezTo>
                  <a:cubicBezTo>
                    <a:pt x="57865" y="0"/>
                    <a:pt x="74596" y="16730"/>
                    <a:pt x="74596" y="37290"/>
                  </a:cubicBezTo>
                  <a:cubicBezTo>
                    <a:pt x="74596" y="57846"/>
                    <a:pt x="57865" y="74577"/>
                    <a:pt x="37298" y="74577"/>
                  </a:cubicBezTo>
                </a:path>
              </a:pathLst>
            </a:custGeom>
            <a:solidFill>
              <a:srgbClr val="FFFFFF"/>
            </a:solidFill>
            <a:ln w="6766"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fr-fr" sz="1700" dirty="0">
                <a:cs typeface="Segoe UI"/>
              </a:endParaRPr>
            </a:p>
          </p:txBody>
        </p:sp>
        <p:sp>
          <p:nvSpPr>
            <p:cNvPr id="6" name="Freeform: Shape 5">
              <a:extLst>
                <a:ext uri="{FF2B5EF4-FFF2-40B4-BE49-F238E27FC236}">
                  <a16:creationId xmlns:a16="http://schemas.microsoft.com/office/drawing/2014/main" id="{CBE67653-2CF2-4CE1-9859-BD59161B41AE}"/>
                </a:ext>
              </a:extLst>
            </p:cNvPr>
            <p:cNvSpPr/>
            <p:nvPr/>
          </p:nvSpPr>
          <p:spPr>
            <a:xfrm>
              <a:off x="3671293" y="8213636"/>
              <a:ext cx="81216" cy="81216"/>
            </a:xfrm>
            <a:custGeom>
              <a:avLst/>
              <a:gdLst>
                <a:gd name="connsiteX0" fmla="*/ 41693 w 81215"/>
                <a:gd name="connsiteY0" fmla="*/ 0 h 81215"/>
                <a:gd name="connsiteX1" fmla="*/ 0 w 81215"/>
                <a:gd name="connsiteY1" fmla="*/ 41679 h 81215"/>
                <a:gd name="connsiteX2" fmla="*/ 41693 w 81215"/>
                <a:gd name="connsiteY2" fmla="*/ 83361 h 81215"/>
                <a:gd name="connsiteX3" fmla="*/ 83389 w 81215"/>
                <a:gd name="connsiteY3" fmla="*/ 41679 h 81215"/>
                <a:gd name="connsiteX4" fmla="*/ 41693 w 81215"/>
                <a:gd name="connsiteY4" fmla="*/ 0 h 81215"/>
                <a:gd name="connsiteX5" fmla="*/ 41693 w 81215"/>
                <a:gd name="connsiteY5" fmla="*/ 8787 h 81215"/>
                <a:gd name="connsiteX6" fmla="*/ 74598 w 81215"/>
                <a:gd name="connsiteY6" fmla="*/ 41679 h 81215"/>
                <a:gd name="connsiteX7" fmla="*/ 41693 w 81215"/>
                <a:gd name="connsiteY7" fmla="*/ 74576 h 81215"/>
                <a:gd name="connsiteX8" fmla="*/ 8790 w 81215"/>
                <a:gd name="connsiteY8" fmla="*/ 41679 h 81215"/>
                <a:gd name="connsiteX9" fmla="*/ 41693 w 81215"/>
                <a:gd name="connsiteY9" fmla="*/ 8787 h 812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1215" h="81215">
                  <a:moveTo>
                    <a:pt x="41693" y="0"/>
                  </a:moveTo>
                  <a:cubicBezTo>
                    <a:pt x="18669" y="0"/>
                    <a:pt x="0" y="18659"/>
                    <a:pt x="0" y="41679"/>
                  </a:cubicBezTo>
                  <a:cubicBezTo>
                    <a:pt x="0" y="64700"/>
                    <a:pt x="18669" y="83361"/>
                    <a:pt x="41693" y="83361"/>
                  </a:cubicBezTo>
                  <a:cubicBezTo>
                    <a:pt x="64723" y="83361"/>
                    <a:pt x="83389" y="64700"/>
                    <a:pt x="83389" y="41679"/>
                  </a:cubicBezTo>
                  <a:cubicBezTo>
                    <a:pt x="83389" y="18659"/>
                    <a:pt x="64723" y="0"/>
                    <a:pt x="41693" y="0"/>
                  </a:cubicBezTo>
                  <a:moveTo>
                    <a:pt x="41693" y="8787"/>
                  </a:moveTo>
                  <a:cubicBezTo>
                    <a:pt x="59837" y="8787"/>
                    <a:pt x="74598" y="23539"/>
                    <a:pt x="74598" y="41679"/>
                  </a:cubicBezTo>
                  <a:cubicBezTo>
                    <a:pt x="74598" y="59814"/>
                    <a:pt x="59837" y="74576"/>
                    <a:pt x="41693" y="74576"/>
                  </a:cubicBezTo>
                  <a:cubicBezTo>
                    <a:pt x="23547" y="74576"/>
                    <a:pt x="8790" y="59814"/>
                    <a:pt x="8790" y="41679"/>
                  </a:cubicBezTo>
                  <a:cubicBezTo>
                    <a:pt x="8790" y="23539"/>
                    <a:pt x="23547" y="8787"/>
                    <a:pt x="41693" y="8787"/>
                  </a:cubicBezTo>
                </a:path>
              </a:pathLst>
            </a:custGeom>
            <a:solidFill>
              <a:srgbClr val="03B4EE"/>
            </a:solidFill>
            <a:ln w="6766"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fr-fr" sz="1700" dirty="0">
                <a:cs typeface="Segoe UI"/>
              </a:endParaRPr>
            </a:p>
          </p:txBody>
        </p:sp>
        <p:sp>
          <p:nvSpPr>
            <p:cNvPr id="7" name="Freeform: Shape 6">
              <a:extLst>
                <a:ext uri="{FF2B5EF4-FFF2-40B4-BE49-F238E27FC236}">
                  <a16:creationId xmlns:a16="http://schemas.microsoft.com/office/drawing/2014/main" id="{3D0E557F-30E6-4E29-A181-21C2980A7435}"/>
                </a:ext>
              </a:extLst>
            </p:cNvPr>
            <p:cNvSpPr/>
            <p:nvPr/>
          </p:nvSpPr>
          <p:spPr>
            <a:xfrm>
              <a:off x="3674081" y="8384750"/>
              <a:ext cx="426382" cy="74448"/>
            </a:xfrm>
            <a:custGeom>
              <a:avLst/>
              <a:gdLst>
                <a:gd name="connsiteX0" fmla="*/ 17579 w 426381"/>
                <a:gd name="connsiteY0" fmla="*/ 80985 h 74447"/>
                <a:gd name="connsiteX1" fmla="*/ 0 w 426381"/>
                <a:gd name="connsiteY1" fmla="*/ 63416 h 74447"/>
                <a:gd name="connsiteX2" fmla="*/ 0 w 426381"/>
                <a:gd name="connsiteY2" fmla="*/ 17570 h 74447"/>
                <a:gd name="connsiteX3" fmla="*/ 17579 w 426381"/>
                <a:gd name="connsiteY3" fmla="*/ 0 h 74447"/>
                <a:gd name="connsiteX4" fmla="*/ 409829 w 426381"/>
                <a:gd name="connsiteY4" fmla="*/ 0 h 74447"/>
                <a:gd name="connsiteX5" fmla="*/ 427405 w 426381"/>
                <a:gd name="connsiteY5" fmla="*/ 17570 h 74447"/>
                <a:gd name="connsiteX6" fmla="*/ 427405 w 426381"/>
                <a:gd name="connsiteY6" fmla="*/ 63416 h 74447"/>
                <a:gd name="connsiteX7" fmla="*/ 409829 w 426381"/>
                <a:gd name="connsiteY7" fmla="*/ 80985 h 74447"/>
                <a:gd name="connsiteX8" fmla="*/ 17579 w 426381"/>
                <a:gd name="connsiteY8" fmla="*/ 80985 h 744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6381" h="74447">
                  <a:moveTo>
                    <a:pt x="17579" y="80985"/>
                  </a:moveTo>
                  <a:cubicBezTo>
                    <a:pt x="7884" y="80985"/>
                    <a:pt x="0" y="73108"/>
                    <a:pt x="0" y="63416"/>
                  </a:cubicBezTo>
                  <a:lnTo>
                    <a:pt x="0" y="17570"/>
                  </a:lnTo>
                  <a:cubicBezTo>
                    <a:pt x="0" y="7878"/>
                    <a:pt x="7884" y="0"/>
                    <a:pt x="17579" y="0"/>
                  </a:cubicBezTo>
                  <a:lnTo>
                    <a:pt x="409829" y="0"/>
                  </a:lnTo>
                  <a:cubicBezTo>
                    <a:pt x="419521" y="0"/>
                    <a:pt x="427405" y="7878"/>
                    <a:pt x="427405" y="17570"/>
                  </a:cubicBezTo>
                  <a:lnTo>
                    <a:pt x="427405" y="63416"/>
                  </a:lnTo>
                  <a:cubicBezTo>
                    <a:pt x="427405" y="73108"/>
                    <a:pt x="419521" y="80985"/>
                    <a:pt x="409829" y="80985"/>
                  </a:cubicBezTo>
                  <a:lnTo>
                    <a:pt x="17579" y="80985"/>
                  </a:lnTo>
                  <a:close/>
                </a:path>
              </a:pathLst>
            </a:custGeom>
            <a:solidFill>
              <a:srgbClr val="FFFFFF"/>
            </a:solidFill>
            <a:ln w="6766"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fr-fr" sz="1700" dirty="0">
                <a:cs typeface="Segoe UI"/>
              </a:endParaRPr>
            </a:p>
          </p:txBody>
        </p:sp>
        <p:sp>
          <p:nvSpPr>
            <p:cNvPr id="8" name="Freeform: Shape 7">
              <a:extLst>
                <a:ext uri="{FF2B5EF4-FFF2-40B4-BE49-F238E27FC236}">
                  <a16:creationId xmlns:a16="http://schemas.microsoft.com/office/drawing/2014/main" id="{E00D13F8-BA1D-495C-B355-F682640888D6}"/>
                </a:ext>
              </a:extLst>
            </p:cNvPr>
            <p:cNvSpPr/>
            <p:nvPr/>
          </p:nvSpPr>
          <p:spPr>
            <a:xfrm>
              <a:off x="3669686" y="8380358"/>
              <a:ext cx="433149" cy="87983"/>
            </a:xfrm>
            <a:custGeom>
              <a:avLst/>
              <a:gdLst>
                <a:gd name="connsiteX0" fmla="*/ 414224 w 433149"/>
                <a:gd name="connsiteY0" fmla="*/ 0 h 87983"/>
                <a:gd name="connsiteX1" fmla="*/ 21974 w 433149"/>
                <a:gd name="connsiteY1" fmla="*/ 0 h 87983"/>
                <a:gd name="connsiteX2" fmla="*/ 0 w 433149"/>
                <a:gd name="connsiteY2" fmla="*/ 21962 h 87983"/>
                <a:gd name="connsiteX3" fmla="*/ 0 w 433149"/>
                <a:gd name="connsiteY3" fmla="*/ 67808 h 87983"/>
                <a:gd name="connsiteX4" fmla="*/ 21974 w 433149"/>
                <a:gd name="connsiteY4" fmla="*/ 89777 h 87983"/>
                <a:gd name="connsiteX5" fmla="*/ 414224 w 433149"/>
                <a:gd name="connsiteY5" fmla="*/ 89777 h 87983"/>
                <a:gd name="connsiteX6" fmla="*/ 436192 w 433149"/>
                <a:gd name="connsiteY6" fmla="*/ 67808 h 87983"/>
                <a:gd name="connsiteX7" fmla="*/ 436192 w 433149"/>
                <a:gd name="connsiteY7" fmla="*/ 21962 h 87983"/>
                <a:gd name="connsiteX8" fmla="*/ 414224 w 433149"/>
                <a:gd name="connsiteY8" fmla="*/ 0 h 87983"/>
                <a:gd name="connsiteX9" fmla="*/ 414224 w 433149"/>
                <a:gd name="connsiteY9" fmla="*/ 8785 h 87983"/>
                <a:gd name="connsiteX10" fmla="*/ 427408 w 433149"/>
                <a:gd name="connsiteY10" fmla="*/ 21962 h 87983"/>
                <a:gd name="connsiteX11" fmla="*/ 427408 w 433149"/>
                <a:gd name="connsiteY11" fmla="*/ 67808 h 87983"/>
                <a:gd name="connsiteX12" fmla="*/ 414224 w 433149"/>
                <a:gd name="connsiteY12" fmla="*/ 80985 h 87983"/>
                <a:gd name="connsiteX13" fmla="*/ 21974 w 433149"/>
                <a:gd name="connsiteY13" fmla="*/ 80985 h 87983"/>
                <a:gd name="connsiteX14" fmla="*/ 8790 w 433149"/>
                <a:gd name="connsiteY14" fmla="*/ 67808 h 87983"/>
                <a:gd name="connsiteX15" fmla="*/ 8790 w 433149"/>
                <a:gd name="connsiteY15" fmla="*/ 21962 h 87983"/>
                <a:gd name="connsiteX16" fmla="*/ 21974 w 433149"/>
                <a:gd name="connsiteY16" fmla="*/ 8785 h 87983"/>
                <a:gd name="connsiteX17" fmla="*/ 414224 w 433149"/>
                <a:gd name="connsiteY17" fmla="*/ 8785 h 879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33149" h="87983">
                  <a:moveTo>
                    <a:pt x="414224" y="0"/>
                  </a:moveTo>
                  <a:lnTo>
                    <a:pt x="21974" y="0"/>
                  </a:lnTo>
                  <a:cubicBezTo>
                    <a:pt x="9888" y="0"/>
                    <a:pt x="0" y="9881"/>
                    <a:pt x="0" y="21962"/>
                  </a:cubicBezTo>
                  <a:lnTo>
                    <a:pt x="0" y="67808"/>
                  </a:lnTo>
                  <a:cubicBezTo>
                    <a:pt x="0" y="79889"/>
                    <a:pt x="9888" y="89777"/>
                    <a:pt x="21974" y="89777"/>
                  </a:cubicBezTo>
                  <a:lnTo>
                    <a:pt x="414224" y="89777"/>
                  </a:lnTo>
                  <a:cubicBezTo>
                    <a:pt x="426304" y="89777"/>
                    <a:pt x="436192" y="79889"/>
                    <a:pt x="436192" y="67808"/>
                  </a:cubicBezTo>
                  <a:lnTo>
                    <a:pt x="436192" y="21962"/>
                  </a:lnTo>
                  <a:cubicBezTo>
                    <a:pt x="436192" y="9881"/>
                    <a:pt x="426304" y="0"/>
                    <a:pt x="414224" y="0"/>
                  </a:cubicBezTo>
                  <a:moveTo>
                    <a:pt x="414224" y="8785"/>
                  </a:moveTo>
                  <a:cubicBezTo>
                    <a:pt x="421492" y="8785"/>
                    <a:pt x="427408" y="14700"/>
                    <a:pt x="427408" y="21962"/>
                  </a:cubicBezTo>
                  <a:lnTo>
                    <a:pt x="427408" y="67808"/>
                  </a:lnTo>
                  <a:cubicBezTo>
                    <a:pt x="427408" y="75077"/>
                    <a:pt x="421492" y="80985"/>
                    <a:pt x="414224" y="80985"/>
                  </a:cubicBezTo>
                  <a:lnTo>
                    <a:pt x="21974" y="80985"/>
                  </a:lnTo>
                  <a:cubicBezTo>
                    <a:pt x="14709" y="80985"/>
                    <a:pt x="8790" y="75077"/>
                    <a:pt x="8790" y="67808"/>
                  </a:cubicBezTo>
                  <a:lnTo>
                    <a:pt x="8790" y="21962"/>
                  </a:lnTo>
                  <a:cubicBezTo>
                    <a:pt x="8790" y="14700"/>
                    <a:pt x="14709" y="8785"/>
                    <a:pt x="21974" y="8785"/>
                  </a:cubicBezTo>
                  <a:lnTo>
                    <a:pt x="414224" y="8785"/>
                  </a:lnTo>
                </a:path>
              </a:pathLst>
            </a:custGeom>
            <a:solidFill>
              <a:srgbClr val="03B4EE"/>
            </a:solidFill>
            <a:ln w="6766"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fr-fr" sz="1700" dirty="0">
                <a:cs typeface="Segoe UI"/>
              </a:endParaRPr>
            </a:p>
          </p:txBody>
        </p:sp>
        <p:sp>
          <p:nvSpPr>
            <p:cNvPr id="9" name="Freeform: Shape 8">
              <a:extLst>
                <a:ext uri="{FF2B5EF4-FFF2-40B4-BE49-F238E27FC236}">
                  <a16:creationId xmlns:a16="http://schemas.microsoft.com/office/drawing/2014/main" id="{605F7931-0EC7-49AD-A6AD-9B1FC29DA707}"/>
                </a:ext>
              </a:extLst>
            </p:cNvPr>
            <p:cNvSpPr/>
            <p:nvPr/>
          </p:nvSpPr>
          <p:spPr>
            <a:xfrm>
              <a:off x="3674081" y="8577116"/>
              <a:ext cx="426382" cy="74448"/>
            </a:xfrm>
            <a:custGeom>
              <a:avLst/>
              <a:gdLst>
                <a:gd name="connsiteX0" fmla="*/ 17579 w 426381"/>
                <a:gd name="connsiteY0" fmla="*/ 80992 h 74447"/>
                <a:gd name="connsiteX1" fmla="*/ 0 w 426381"/>
                <a:gd name="connsiteY1" fmla="*/ 63423 h 74447"/>
                <a:gd name="connsiteX2" fmla="*/ 0 w 426381"/>
                <a:gd name="connsiteY2" fmla="*/ 17576 h 74447"/>
                <a:gd name="connsiteX3" fmla="*/ 17579 w 426381"/>
                <a:gd name="connsiteY3" fmla="*/ 0 h 74447"/>
                <a:gd name="connsiteX4" fmla="*/ 409829 w 426381"/>
                <a:gd name="connsiteY4" fmla="*/ 0 h 74447"/>
                <a:gd name="connsiteX5" fmla="*/ 427405 w 426381"/>
                <a:gd name="connsiteY5" fmla="*/ 17576 h 74447"/>
                <a:gd name="connsiteX6" fmla="*/ 427405 w 426381"/>
                <a:gd name="connsiteY6" fmla="*/ 63423 h 74447"/>
                <a:gd name="connsiteX7" fmla="*/ 409829 w 426381"/>
                <a:gd name="connsiteY7" fmla="*/ 80992 h 74447"/>
                <a:gd name="connsiteX8" fmla="*/ 17579 w 426381"/>
                <a:gd name="connsiteY8" fmla="*/ 80992 h 744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6381" h="74447">
                  <a:moveTo>
                    <a:pt x="17579" y="80992"/>
                  </a:moveTo>
                  <a:cubicBezTo>
                    <a:pt x="7884" y="80992"/>
                    <a:pt x="0" y="73114"/>
                    <a:pt x="0" y="63423"/>
                  </a:cubicBezTo>
                  <a:lnTo>
                    <a:pt x="0" y="17576"/>
                  </a:lnTo>
                  <a:cubicBezTo>
                    <a:pt x="0" y="7885"/>
                    <a:pt x="7884" y="0"/>
                    <a:pt x="17579" y="0"/>
                  </a:cubicBezTo>
                  <a:lnTo>
                    <a:pt x="409829" y="0"/>
                  </a:lnTo>
                  <a:cubicBezTo>
                    <a:pt x="419521" y="0"/>
                    <a:pt x="427405" y="7885"/>
                    <a:pt x="427405" y="17576"/>
                  </a:cubicBezTo>
                  <a:lnTo>
                    <a:pt x="427405" y="63423"/>
                  </a:lnTo>
                  <a:cubicBezTo>
                    <a:pt x="427405" y="73114"/>
                    <a:pt x="419521" y="80992"/>
                    <a:pt x="409829" y="80992"/>
                  </a:cubicBezTo>
                  <a:lnTo>
                    <a:pt x="17579" y="80992"/>
                  </a:lnTo>
                  <a:close/>
                </a:path>
              </a:pathLst>
            </a:custGeom>
            <a:solidFill>
              <a:srgbClr val="FFFFFF"/>
            </a:solidFill>
            <a:ln w="6766"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fr-fr" sz="1700" dirty="0">
                <a:cs typeface="Segoe UI"/>
              </a:endParaRPr>
            </a:p>
          </p:txBody>
        </p:sp>
        <p:sp>
          <p:nvSpPr>
            <p:cNvPr id="10" name="Freeform: Shape 9">
              <a:extLst>
                <a:ext uri="{FF2B5EF4-FFF2-40B4-BE49-F238E27FC236}">
                  <a16:creationId xmlns:a16="http://schemas.microsoft.com/office/drawing/2014/main" id="{A472885C-E125-4590-9E22-0A539F532903}"/>
                </a:ext>
              </a:extLst>
            </p:cNvPr>
            <p:cNvSpPr/>
            <p:nvPr/>
          </p:nvSpPr>
          <p:spPr>
            <a:xfrm>
              <a:off x="3669686" y="8572730"/>
              <a:ext cx="433149" cy="87983"/>
            </a:xfrm>
            <a:custGeom>
              <a:avLst/>
              <a:gdLst>
                <a:gd name="connsiteX0" fmla="*/ 414224 w 433149"/>
                <a:gd name="connsiteY0" fmla="*/ 0 h 87983"/>
                <a:gd name="connsiteX1" fmla="*/ 21974 w 433149"/>
                <a:gd name="connsiteY1" fmla="*/ 0 h 87983"/>
                <a:gd name="connsiteX2" fmla="*/ 0 w 433149"/>
                <a:gd name="connsiteY2" fmla="*/ 21962 h 87983"/>
                <a:gd name="connsiteX3" fmla="*/ 0 w 433149"/>
                <a:gd name="connsiteY3" fmla="*/ 67801 h 87983"/>
                <a:gd name="connsiteX4" fmla="*/ 21974 w 433149"/>
                <a:gd name="connsiteY4" fmla="*/ 89770 h 87983"/>
                <a:gd name="connsiteX5" fmla="*/ 414224 w 433149"/>
                <a:gd name="connsiteY5" fmla="*/ 89770 h 87983"/>
                <a:gd name="connsiteX6" fmla="*/ 436192 w 433149"/>
                <a:gd name="connsiteY6" fmla="*/ 67801 h 87983"/>
                <a:gd name="connsiteX7" fmla="*/ 436192 w 433149"/>
                <a:gd name="connsiteY7" fmla="*/ 21962 h 87983"/>
                <a:gd name="connsiteX8" fmla="*/ 414224 w 433149"/>
                <a:gd name="connsiteY8" fmla="*/ 0 h 87983"/>
                <a:gd name="connsiteX9" fmla="*/ 414224 w 433149"/>
                <a:gd name="connsiteY9" fmla="*/ 8785 h 87983"/>
                <a:gd name="connsiteX10" fmla="*/ 427408 w 433149"/>
                <a:gd name="connsiteY10" fmla="*/ 21962 h 87983"/>
                <a:gd name="connsiteX11" fmla="*/ 427408 w 433149"/>
                <a:gd name="connsiteY11" fmla="*/ 67801 h 87983"/>
                <a:gd name="connsiteX12" fmla="*/ 414224 w 433149"/>
                <a:gd name="connsiteY12" fmla="*/ 80985 h 87983"/>
                <a:gd name="connsiteX13" fmla="*/ 21974 w 433149"/>
                <a:gd name="connsiteY13" fmla="*/ 80985 h 87983"/>
                <a:gd name="connsiteX14" fmla="*/ 8790 w 433149"/>
                <a:gd name="connsiteY14" fmla="*/ 67801 h 87983"/>
                <a:gd name="connsiteX15" fmla="*/ 8790 w 433149"/>
                <a:gd name="connsiteY15" fmla="*/ 21962 h 87983"/>
                <a:gd name="connsiteX16" fmla="*/ 21974 w 433149"/>
                <a:gd name="connsiteY16" fmla="*/ 8785 h 87983"/>
                <a:gd name="connsiteX17" fmla="*/ 414224 w 433149"/>
                <a:gd name="connsiteY17" fmla="*/ 8785 h 879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33149" h="87983">
                  <a:moveTo>
                    <a:pt x="414224" y="0"/>
                  </a:moveTo>
                  <a:lnTo>
                    <a:pt x="21974" y="0"/>
                  </a:lnTo>
                  <a:cubicBezTo>
                    <a:pt x="9888" y="0"/>
                    <a:pt x="0" y="9881"/>
                    <a:pt x="0" y="21962"/>
                  </a:cubicBezTo>
                  <a:lnTo>
                    <a:pt x="0" y="67801"/>
                  </a:lnTo>
                  <a:cubicBezTo>
                    <a:pt x="0" y="79882"/>
                    <a:pt x="9888" y="89770"/>
                    <a:pt x="21974" y="89770"/>
                  </a:cubicBezTo>
                  <a:lnTo>
                    <a:pt x="414224" y="89770"/>
                  </a:lnTo>
                  <a:cubicBezTo>
                    <a:pt x="426304" y="89770"/>
                    <a:pt x="436192" y="79882"/>
                    <a:pt x="436192" y="67801"/>
                  </a:cubicBezTo>
                  <a:lnTo>
                    <a:pt x="436192" y="21962"/>
                  </a:lnTo>
                  <a:cubicBezTo>
                    <a:pt x="436192" y="9881"/>
                    <a:pt x="426304" y="0"/>
                    <a:pt x="414224" y="0"/>
                  </a:cubicBezTo>
                  <a:moveTo>
                    <a:pt x="414224" y="8785"/>
                  </a:moveTo>
                  <a:cubicBezTo>
                    <a:pt x="421492" y="8785"/>
                    <a:pt x="427408" y="14700"/>
                    <a:pt x="427408" y="21962"/>
                  </a:cubicBezTo>
                  <a:lnTo>
                    <a:pt x="427408" y="67801"/>
                  </a:lnTo>
                  <a:cubicBezTo>
                    <a:pt x="427408" y="75070"/>
                    <a:pt x="421492" y="80985"/>
                    <a:pt x="414224" y="80985"/>
                  </a:cubicBezTo>
                  <a:lnTo>
                    <a:pt x="21974" y="80985"/>
                  </a:lnTo>
                  <a:cubicBezTo>
                    <a:pt x="14709" y="80985"/>
                    <a:pt x="8790" y="75070"/>
                    <a:pt x="8790" y="67801"/>
                  </a:cubicBezTo>
                  <a:lnTo>
                    <a:pt x="8790" y="21962"/>
                  </a:lnTo>
                  <a:cubicBezTo>
                    <a:pt x="8790" y="14700"/>
                    <a:pt x="14709" y="8785"/>
                    <a:pt x="21974" y="8785"/>
                  </a:cubicBezTo>
                  <a:lnTo>
                    <a:pt x="414224" y="8785"/>
                  </a:lnTo>
                </a:path>
              </a:pathLst>
            </a:custGeom>
            <a:solidFill>
              <a:srgbClr val="03B4EE"/>
            </a:solidFill>
            <a:ln w="6766"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fr-fr" sz="1700" dirty="0">
                <a:cs typeface="Segoe UI"/>
              </a:endParaRPr>
            </a:p>
          </p:txBody>
        </p:sp>
        <p:sp>
          <p:nvSpPr>
            <p:cNvPr id="11" name="Freeform: Shape 10">
              <a:extLst>
                <a:ext uri="{FF2B5EF4-FFF2-40B4-BE49-F238E27FC236}">
                  <a16:creationId xmlns:a16="http://schemas.microsoft.com/office/drawing/2014/main" id="{90226C51-BCF8-4C50-B249-B8050B8C01BC}"/>
                </a:ext>
              </a:extLst>
            </p:cNvPr>
            <p:cNvSpPr/>
            <p:nvPr/>
          </p:nvSpPr>
          <p:spPr>
            <a:xfrm>
              <a:off x="3674081" y="8769488"/>
              <a:ext cx="426382" cy="74448"/>
            </a:xfrm>
            <a:custGeom>
              <a:avLst/>
              <a:gdLst>
                <a:gd name="connsiteX0" fmla="*/ 17579 w 426381"/>
                <a:gd name="connsiteY0" fmla="*/ 80985 h 74447"/>
                <a:gd name="connsiteX1" fmla="*/ 0 w 426381"/>
                <a:gd name="connsiteY1" fmla="*/ 63416 h 74447"/>
                <a:gd name="connsiteX2" fmla="*/ 0 w 426381"/>
                <a:gd name="connsiteY2" fmla="*/ 17576 h 74447"/>
                <a:gd name="connsiteX3" fmla="*/ 17579 w 426381"/>
                <a:gd name="connsiteY3" fmla="*/ 0 h 74447"/>
                <a:gd name="connsiteX4" fmla="*/ 409829 w 426381"/>
                <a:gd name="connsiteY4" fmla="*/ 0 h 74447"/>
                <a:gd name="connsiteX5" fmla="*/ 427405 w 426381"/>
                <a:gd name="connsiteY5" fmla="*/ 17576 h 74447"/>
                <a:gd name="connsiteX6" fmla="*/ 427405 w 426381"/>
                <a:gd name="connsiteY6" fmla="*/ 63416 h 74447"/>
                <a:gd name="connsiteX7" fmla="*/ 409829 w 426381"/>
                <a:gd name="connsiteY7" fmla="*/ 80985 h 74447"/>
                <a:gd name="connsiteX8" fmla="*/ 17579 w 426381"/>
                <a:gd name="connsiteY8" fmla="*/ 80985 h 744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6381" h="74447">
                  <a:moveTo>
                    <a:pt x="17579" y="80985"/>
                  </a:moveTo>
                  <a:cubicBezTo>
                    <a:pt x="7884" y="80985"/>
                    <a:pt x="0" y="73108"/>
                    <a:pt x="0" y="63416"/>
                  </a:cubicBezTo>
                  <a:lnTo>
                    <a:pt x="0" y="17576"/>
                  </a:lnTo>
                  <a:cubicBezTo>
                    <a:pt x="0" y="7885"/>
                    <a:pt x="7884" y="0"/>
                    <a:pt x="17579" y="0"/>
                  </a:cubicBezTo>
                  <a:lnTo>
                    <a:pt x="409829" y="0"/>
                  </a:lnTo>
                  <a:cubicBezTo>
                    <a:pt x="419521" y="0"/>
                    <a:pt x="427405" y="7885"/>
                    <a:pt x="427405" y="17576"/>
                  </a:cubicBezTo>
                  <a:lnTo>
                    <a:pt x="427405" y="63416"/>
                  </a:lnTo>
                  <a:cubicBezTo>
                    <a:pt x="427405" y="73108"/>
                    <a:pt x="419521" y="80985"/>
                    <a:pt x="409829" y="80985"/>
                  </a:cubicBezTo>
                  <a:lnTo>
                    <a:pt x="17579" y="80985"/>
                  </a:lnTo>
                  <a:close/>
                </a:path>
              </a:pathLst>
            </a:custGeom>
            <a:solidFill>
              <a:srgbClr val="FFFFFF"/>
            </a:solidFill>
            <a:ln w="6766"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fr-fr" sz="1700" dirty="0">
                <a:cs typeface="Segoe UI"/>
              </a:endParaRPr>
            </a:p>
          </p:txBody>
        </p:sp>
        <p:sp>
          <p:nvSpPr>
            <p:cNvPr id="12" name="Freeform: Shape 11">
              <a:extLst>
                <a:ext uri="{FF2B5EF4-FFF2-40B4-BE49-F238E27FC236}">
                  <a16:creationId xmlns:a16="http://schemas.microsoft.com/office/drawing/2014/main" id="{662C32F0-8E2C-4D8C-823B-D70A5D8EE0C1}"/>
                </a:ext>
              </a:extLst>
            </p:cNvPr>
            <p:cNvSpPr/>
            <p:nvPr/>
          </p:nvSpPr>
          <p:spPr>
            <a:xfrm>
              <a:off x="3669686" y="8765096"/>
              <a:ext cx="433149" cy="87983"/>
            </a:xfrm>
            <a:custGeom>
              <a:avLst/>
              <a:gdLst>
                <a:gd name="connsiteX0" fmla="*/ 414224 w 433149"/>
                <a:gd name="connsiteY0" fmla="*/ 0 h 87983"/>
                <a:gd name="connsiteX1" fmla="*/ 21974 w 433149"/>
                <a:gd name="connsiteY1" fmla="*/ 0 h 87983"/>
                <a:gd name="connsiteX2" fmla="*/ 0 w 433149"/>
                <a:gd name="connsiteY2" fmla="*/ 21962 h 87983"/>
                <a:gd name="connsiteX3" fmla="*/ 0 w 433149"/>
                <a:gd name="connsiteY3" fmla="*/ 67808 h 87983"/>
                <a:gd name="connsiteX4" fmla="*/ 21974 w 433149"/>
                <a:gd name="connsiteY4" fmla="*/ 89777 h 87983"/>
                <a:gd name="connsiteX5" fmla="*/ 414224 w 433149"/>
                <a:gd name="connsiteY5" fmla="*/ 89777 h 87983"/>
                <a:gd name="connsiteX6" fmla="*/ 436192 w 433149"/>
                <a:gd name="connsiteY6" fmla="*/ 67808 h 87983"/>
                <a:gd name="connsiteX7" fmla="*/ 436192 w 433149"/>
                <a:gd name="connsiteY7" fmla="*/ 21962 h 87983"/>
                <a:gd name="connsiteX8" fmla="*/ 414224 w 433149"/>
                <a:gd name="connsiteY8" fmla="*/ 0 h 87983"/>
                <a:gd name="connsiteX9" fmla="*/ 414224 w 433149"/>
                <a:gd name="connsiteY9" fmla="*/ 8785 h 87983"/>
                <a:gd name="connsiteX10" fmla="*/ 427408 w 433149"/>
                <a:gd name="connsiteY10" fmla="*/ 21962 h 87983"/>
                <a:gd name="connsiteX11" fmla="*/ 427408 w 433149"/>
                <a:gd name="connsiteY11" fmla="*/ 67808 h 87983"/>
                <a:gd name="connsiteX12" fmla="*/ 414224 w 433149"/>
                <a:gd name="connsiteY12" fmla="*/ 80985 h 87983"/>
                <a:gd name="connsiteX13" fmla="*/ 21974 w 433149"/>
                <a:gd name="connsiteY13" fmla="*/ 80985 h 87983"/>
                <a:gd name="connsiteX14" fmla="*/ 8790 w 433149"/>
                <a:gd name="connsiteY14" fmla="*/ 67808 h 87983"/>
                <a:gd name="connsiteX15" fmla="*/ 8790 w 433149"/>
                <a:gd name="connsiteY15" fmla="*/ 21962 h 87983"/>
                <a:gd name="connsiteX16" fmla="*/ 21974 w 433149"/>
                <a:gd name="connsiteY16" fmla="*/ 8785 h 87983"/>
                <a:gd name="connsiteX17" fmla="*/ 414224 w 433149"/>
                <a:gd name="connsiteY17" fmla="*/ 8785 h 879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33149" h="87983">
                  <a:moveTo>
                    <a:pt x="414224" y="0"/>
                  </a:moveTo>
                  <a:lnTo>
                    <a:pt x="21974" y="0"/>
                  </a:lnTo>
                  <a:cubicBezTo>
                    <a:pt x="9888" y="0"/>
                    <a:pt x="0" y="9881"/>
                    <a:pt x="0" y="21962"/>
                  </a:cubicBezTo>
                  <a:lnTo>
                    <a:pt x="0" y="67808"/>
                  </a:lnTo>
                  <a:cubicBezTo>
                    <a:pt x="0" y="79889"/>
                    <a:pt x="9888" y="89777"/>
                    <a:pt x="21974" y="89777"/>
                  </a:cubicBezTo>
                  <a:lnTo>
                    <a:pt x="414224" y="89777"/>
                  </a:lnTo>
                  <a:cubicBezTo>
                    <a:pt x="426304" y="89777"/>
                    <a:pt x="436192" y="79889"/>
                    <a:pt x="436192" y="67808"/>
                  </a:cubicBezTo>
                  <a:lnTo>
                    <a:pt x="436192" y="21962"/>
                  </a:lnTo>
                  <a:cubicBezTo>
                    <a:pt x="436192" y="9881"/>
                    <a:pt x="426304" y="0"/>
                    <a:pt x="414224" y="0"/>
                  </a:cubicBezTo>
                  <a:moveTo>
                    <a:pt x="414224" y="8785"/>
                  </a:moveTo>
                  <a:cubicBezTo>
                    <a:pt x="421492" y="8785"/>
                    <a:pt x="427408" y="14700"/>
                    <a:pt x="427408" y="21962"/>
                  </a:cubicBezTo>
                  <a:lnTo>
                    <a:pt x="427408" y="67808"/>
                  </a:lnTo>
                  <a:cubicBezTo>
                    <a:pt x="427408" y="75077"/>
                    <a:pt x="421492" y="80985"/>
                    <a:pt x="414224" y="80985"/>
                  </a:cubicBezTo>
                  <a:lnTo>
                    <a:pt x="21974" y="80985"/>
                  </a:lnTo>
                  <a:cubicBezTo>
                    <a:pt x="14709" y="80985"/>
                    <a:pt x="8790" y="75077"/>
                    <a:pt x="8790" y="67808"/>
                  </a:cubicBezTo>
                  <a:lnTo>
                    <a:pt x="8790" y="21962"/>
                  </a:lnTo>
                  <a:cubicBezTo>
                    <a:pt x="8790" y="14700"/>
                    <a:pt x="14709" y="8785"/>
                    <a:pt x="21974" y="8785"/>
                  </a:cubicBezTo>
                  <a:lnTo>
                    <a:pt x="414224" y="8785"/>
                  </a:lnTo>
                </a:path>
              </a:pathLst>
            </a:custGeom>
            <a:solidFill>
              <a:srgbClr val="03B4EE"/>
            </a:solidFill>
            <a:ln w="6766"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fr-fr" sz="1700" dirty="0">
                <a:cs typeface="Segoe UI"/>
              </a:endParaRPr>
            </a:p>
          </p:txBody>
        </p:sp>
        <p:sp>
          <p:nvSpPr>
            <p:cNvPr id="13" name="Freeform: Shape 12">
              <a:extLst>
                <a:ext uri="{FF2B5EF4-FFF2-40B4-BE49-F238E27FC236}">
                  <a16:creationId xmlns:a16="http://schemas.microsoft.com/office/drawing/2014/main" id="{9CCD2F93-AD24-43C5-B50A-797BD2D6B84C}"/>
                </a:ext>
              </a:extLst>
            </p:cNvPr>
            <p:cNvSpPr/>
            <p:nvPr/>
          </p:nvSpPr>
          <p:spPr>
            <a:xfrm>
              <a:off x="3211195" y="7804830"/>
              <a:ext cx="1346824" cy="1597238"/>
            </a:xfrm>
            <a:custGeom>
              <a:avLst/>
              <a:gdLst>
                <a:gd name="connsiteX0" fmla="*/ 1345532 w 1346824"/>
                <a:gd name="connsiteY0" fmla="*/ 390487 h 1597238"/>
                <a:gd name="connsiteX1" fmla="*/ 1339725 w 1346824"/>
                <a:gd name="connsiteY1" fmla="*/ 268105 h 1597238"/>
                <a:gd name="connsiteX2" fmla="*/ 1280485 w 1346824"/>
                <a:gd name="connsiteY2" fmla="*/ 212534 h 1597238"/>
                <a:gd name="connsiteX3" fmla="*/ 701371 w 1346824"/>
                <a:gd name="connsiteY3" fmla="*/ 14536 h 1597238"/>
                <a:gd name="connsiteX4" fmla="*/ 620988 w 1346824"/>
                <a:gd name="connsiteY4" fmla="*/ 17093 h 1597238"/>
                <a:gd name="connsiteX5" fmla="*/ 55626 w 1346824"/>
                <a:gd name="connsiteY5" fmla="*/ 251467 h 1597238"/>
                <a:gd name="connsiteX6" fmla="*/ 32 w 1346824"/>
                <a:gd name="connsiteY6" fmla="*/ 310688 h 1597238"/>
                <a:gd name="connsiteX7" fmla="*/ 2014 w 1346824"/>
                <a:gd name="connsiteY7" fmla="*/ 433194 h 1597238"/>
                <a:gd name="connsiteX8" fmla="*/ 692302 w 1346824"/>
                <a:gd name="connsiteY8" fmla="*/ 1596705 h 1597238"/>
                <a:gd name="connsiteX9" fmla="*/ 711563 w 1346824"/>
                <a:gd name="connsiteY9" fmla="*/ 1599919 h 1597238"/>
                <a:gd name="connsiteX10" fmla="*/ 730581 w 1346824"/>
                <a:gd name="connsiteY10" fmla="*/ 1595480 h 1597238"/>
                <a:gd name="connsiteX11" fmla="*/ 1345532 w 1346824"/>
                <a:gd name="connsiteY11" fmla="*/ 390487 h 15972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346824" h="1597238">
                  <a:moveTo>
                    <a:pt x="1345532" y="390487"/>
                  </a:moveTo>
                  <a:cubicBezTo>
                    <a:pt x="1342283" y="348461"/>
                    <a:pt x="1341004" y="308281"/>
                    <a:pt x="1339725" y="268105"/>
                  </a:cubicBezTo>
                  <a:cubicBezTo>
                    <a:pt x="1338689" y="235581"/>
                    <a:pt x="1313018" y="211502"/>
                    <a:pt x="1280485" y="212534"/>
                  </a:cubicBezTo>
                  <a:cubicBezTo>
                    <a:pt x="1041251" y="220139"/>
                    <a:pt x="857244" y="157043"/>
                    <a:pt x="701371" y="14536"/>
                  </a:cubicBezTo>
                  <a:cubicBezTo>
                    <a:pt x="677730" y="-5779"/>
                    <a:pt x="643281" y="-4685"/>
                    <a:pt x="620988" y="17093"/>
                  </a:cubicBezTo>
                  <a:cubicBezTo>
                    <a:pt x="474479" y="169213"/>
                    <a:pt x="294856" y="243863"/>
                    <a:pt x="55626" y="251467"/>
                  </a:cubicBezTo>
                  <a:cubicBezTo>
                    <a:pt x="23087" y="252504"/>
                    <a:pt x="-1001" y="278165"/>
                    <a:pt x="32" y="310688"/>
                  </a:cubicBezTo>
                  <a:cubicBezTo>
                    <a:pt x="1315" y="350864"/>
                    <a:pt x="2590" y="391041"/>
                    <a:pt x="2014" y="433194"/>
                  </a:cubicBezTo>
                  <a:cubicBezTo>
                    <a:pt x="7138" y="835201"/>
                    <a:pt x="13181" y="1386560"/>
                    <a:pt x="692302" y="1596705"/>
                  </a:cubicBezTo>
                  <a:lnTo>
                    <a:pt x="711563" y="1599919"/>
                  </a:lnTo>
                  <a:lnTo>
                    <a:pt x="730581" y="1595480"/>
                  </a:lnTo>
                  <a:cubicBezTo>
                    <a:pt x="1393063" y="1342696"/>
                    <a:pt x="1366025" y="793923"/>
                    <a:pt x="1345532" y="390487"/>
                  </a:cubicBezTo>
                  <a:close/>
                </a:path>
              </a:pathLst>
            </a:custGeom>
            <a:noFill/>
            <a:ln w="13193" cap="flat">
              <a:solidFill>
                <a:schemeClr val="accent1">
                  <a:alpha val="50000"/>
                </a:schemeClr>
              </a:solidFill>
              <a:custDash>
                <a:ds d="375000" sp="375000"/>
              </a:custDash>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fr-fr" sz="1700" dirty="0">
                <a:cs typeface="Segoe UI"/>
              </a:endParaRPr>
            </a:p>
          </p:txBody>
        </p:sp>
        <p:sp>
          <p:nvSpPr>
            <p:cNvPr id="14" name="Freeform: Shape 13">
              <a:extLst>
                <a:ext uri="{FF2B5EF4-FFF2-40B4-BE49-F238E27FC236}">
                  <a16:creationId xmlns:a16="http://schemas.microsoft.com/office/drawing/2014/main" id="{B05677FA-7960-46A2-9D73-23CC0E3B4478}"/>
                </a:ext>
              </a:extLst>
            </p:cNvPr>
            <p:cNvSpPr/>
            <p:nvPr/>
          </p:nvSpPr>
          <p:spPr>
            <a:xfrm>
              <a:off x="3043992" y="7607132"/>
              <a:ext cx="1685222" cy="1989780"/>
            </a:xfrm>
            <a:custGeom>
              <a:avLst/>
              <a:gdLst>
                <a:gd name="connsiteX0" fmla="*/ 1678055 w 1685222"/>
                <a:gd name="connsiteY0" fmla="*/ 486990 h 1989780"/>
                <a:gd name="connsiteX1" fmla="*/ 1670813 w 1685222"/>
                <a:gd name="connsiteY1" fmla="*/ 334365 h 1989780"/>
                <a:gd name="connsiteX2" fmla="*/ 1596928 w 1685222"/>
                <a:gd name="connsiteY2" fmla="*/ 265057 h 1989780"/>
                <a:gd name="connsiteX3" fmla="*/ 874691 w 1685222"/>
                <a:gd name="connsiteY3" fmla="*/ 18126 h 1989780"/>
                <a:gd name="connsiteX4" fmla="*/ 774451 w 1685222"/>
                <a:gd name="connsiteY4" fmla="*/ 21316 h 1989780"/>
                <a:gd name="connsiteX5" fmla="*/ 69368 w 1685222"/>
                <a:gd name="connsiteY5" fmla="*/ 313616 h 1989780"/>
                <a:gd name="connsiteX6" fmla="*/ 40 w 1685222"/>
                <a:gd name="connsiteY6" fmla="*/ 387470 h 1989780"/>
                <a:gd name="connsiteX7" fmla="*/ 2510 w 1685222"/>
                <a:gd name="connsiteY7" fmla="*/ 540249 h 1989780"/>
                <a:gd name="connsiteX8" fmla="*/ 863389 w 1685222"/>
                <a:gd name="connsiteY8" fmla="*/ 1991296 h 1989780"/>
                <a:gd name="connsiteX9" fmla="*/ 887415 w 1685222"/>
                <a:gd name="connsiteY9" fmla="*/ 1995309 h 1989780"/>
                <a:gd name="connsiteX10" fmla="*/ 911123 w 1685222"/>
                <a:gd name="connsiteY10" fmla="*/ 1989780 h 1989780"/>
                <a:gd name="connsiteX11" fmla="*/ 1678055 w 1685222"/>
                <a:gd name="connsiteY11" fmla="*/ 486990 h 19897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685222" h="1989780">
                  <a:moveTo>
                    <a:pt x="1678055" y="486990"/>
                  </a:moveTo>
                  <a:cubicBezTo>
                    <a:pt x="1673994" y="434575"/>
                    <a:pt x="1672404" y="384469"/>
                    <a:pt x="1670813" y="334365"/>
                  </a:cubicBezTo>
                  <a:cubicBezTo>
                    <a:pt x="1669521" y="293802"/>
                    <a:pt x="1637501" y="263770"/>
                    <a:pt x="1596928" y="265057"/>
                  </a:cubicBezTo>
                  <a:cubicBezTo>
                    <a:pt x="1298576" y="274546"/>
                    <a:pt x="1069094" y="195854"/>
                    <a:pt x="874691" y="18126"/>
                  </a:cubicBezTo>
                  <a:cubicBezTo>
                    <a:pt x="845217" y="-7205"/>
                    <a:pt x="802254" y="-5843"/>
                    <a:pt x="774451" y="21316"/>
                  </a:cubicBezTo>
                  <a:cubicBezTo>
                    <a:pt x="591731" y="211033"/>
                    <a:pt x="367716" y="304130"/>
                    <a:pt x="69368" y="313616"/>
                  </a:cubicBezTo>
                  <a:cubicBezTo>
                    <a:pt x="28791" y="314907"/>
                    <a:pt x="-1252" y="346907"/>
                    <a:pt x="40" y="387470"/>
                  </a:cubicBezTo>
                  <a:cubicBezTo>
                    <a:pt x="1631" y="437575"/>
                    <a:pt x="3226" y="487679"/>
                    <a:pt x="2510" y="540249"/>
                  </a:cubicBezTo>
                  <a:cubicBezTo>
                    <a:pt x="8900" y="1041602"/>
                    <a:pt x="16437" y="1729227"/>
                    <a:pt x="863389" y="1991296"/>
                  </a:cubicBezTo>
                  <a:lnTo>
                    <a:pt x="887415" y="1995309"/>
                  </a:lnTo>
                  <a:lnTo>
                    <a:pt x="911123" y="1989780"/>
                  </a:lnTo>
                  <a:cubicBezTo>
                    <a:pt x="1737329" y="1674528"/>
                    <a:pt x="1703611" y="990125"/>
                    <a:pt x="1678055" y="486990"/>
                  </a:cubicBezTo>
                  <a:close/>
                </a:path>
              </a:pathLst>
            </a:custGeom>
            <a:noFill/>
            <a:ln w="13193" cap="flat">
              <a:solidFill>
                <a:schemeClr val="accent2">
                  <a:alpha val="20000"/>
                </a:schemeClr>
              </a:solidFill>
              <a:custDash>
                <a:ds d="375000" sp="375000"/>
              </a:custDash>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fr-fr" sz="1700" dirty="0">
                <a:cs typeface="Segoe UI"/>
              </a:endParaRPr>
            </a:p>
          </p:txBody>
        </p:sp>
      </p:grpSp>
      <p:sp>
        <p:nvSpPr>
          <p:cNvPr id="15" name="TextBox 14">
            <a:extLst>
              <a:ext uri="{FF2B5EF4-FFF2-40B4-BE49-F238E27FC236}">
                <a16:creationId xmlns:a16="http://schemas.microsoft.com/office/drawing/2014/main" id="{E426AD6A-3B9E-4616-8FD3-C692B90ABDF7}"/>
              </a:ext>
            </a:extLst>
          </p:cNvPr>
          <p:cNvSpPr txBox="1"/>
          <p:nvPr/>
        </p:nvSpPr>
        <p:spPr>
          <a:xfrm>
            <a:off x="-19878" y="4943234"/>
            <a:ext cx="7772400" cy="369332"/>
          </a:xfrm>
          <a:prstGeom prst="rect">
            <a:avLst/>
          </a:prstGeom>
          <a:noFill/>
        </p:spPr>
        <p:txBody>
          <a:bodyPr wrap="square" lIns="0" tIns="0" rIns="0" bIns="0" rtlCol="0" anchor="t">
            <a:spAutoFit/>
          </a:bodyPr>
          <a:lstStyle/>
          <a:p>
            <a:pPr algn="ctr" rtl="0"/>
            <a:r>
              <a:rPr lang="fr-fr" sz="2400" b="0" i="0" u="none" baseline="0" dirty="0">
                <a:latin typeface="+mj-lt"/>
              </a:rPr>
              <a:t>Statistiques Microsoft de sécurité en temps réel</a:t>
            </a:r>
            <a:endParaRPr lang="fr-fr" sz="2400" b="0" i="0" u="none" baseline="0" dirty="0">
              <a:latin typeface="+mj-lt"/>
              <a:cs typeface="Segoe UI Semibold"/>
            </a:endParaRPr>
          </a:p>
        </p:txBody>
      </p:sp>
      <p:pic>
        <p:nvPicPr>
          <p:cNvPr id="37" name="Picture 36" descr="A picture containing clock&#10;&#10;Description automatically generated">
            <a:extLst>
              <a:ext uri="{FF2B5EF4-FFF2-40B4-BE49-F238E27FC236}">
                <a16:creationId xmlns:a16="http://schemas.microsoft.com/office/drawing/2014/main" id="{E677718C-5A38-43C5-A215-D8E665659CC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363861" y="371138"/>
            <a:ext cx="4767758" cy="3492659"/>
          </a:xfrm>
          <a:prstGeom prst="rect">
            <a:avLst/>
          </a:prstGeom>
        </p:spPr>
      </p:pic>
      <p:pic>
        <p:nvPicPr>
          <p:cNvPr id="45" name="Picture 44">
            <a:extLst>
              <a:ext uri="{FF2B5EF4-FFF2-40B4-BE49-F238E27FC236}">
                <a16:creationId xmlns:a16="http://schemas.microsoft.com/office/drawing/2014/main" id="{217E97DA-E454-4983-B189-AA2DA69A92BC}"/>
              </a:ext>
            </a:extLst>
          </p:cNvPr>
          <p:cNvPicPr>
            <a:picLocks noChangeAspect="1"/>
          </p:cNvPicPr>
          <p:nvPr/>
        </p:nvPicPr>
        <p:blipFill>
          <a:blip r:embed="rId5"/>
          <a:stretch>
            <a:fillRect/>
          </a:stretch>
        </p:blipFill>
        <p:spPr>
          <a:xfrm>
            <a:off x="3592053" y="5782085"/>
            <a:ext cx="594360" cy="594360"/>
          </a:xfrm>
          <a:prstGeom prst="rect">
            <a:avLst/>
          </a:prstGeom>
        </p:spPr>
      </p:pic>
      <p:sp>
        <p:nvSpPr>
          <p:cNvPr id="20" name="Rectangle 19">
            <a:extLst>
              <a:ext uri="{FF2B5EF4-FFF2-40B4-BE49-F238E27FC236}">
                <a16:creationId xmlns:a16="http://schemas.microsoft.com/office/drawing/2014/main" id="{F6A46ECF-E47B-465E-AC3C-5E1915048A7C}"/>
              </a:ext>
            </a:extLst>
          </p:cNvPr>
          <p:cNvSpPr/>
          <p:nvPr/>
        </p:nvSpPr>
        <p:spPr>
          <a:xfrm>
            <a:off x="5438104" y="6048430"/>
            <a:ext cx="1709122" cy="523220"/>
          </a:xfrm>
          <a:prstGeom prst="rect">
            <a:avLst/>
          </a:prstGeom>
        </p:spPr>
        <p:txBody>
          <a:bodyPr wrap="none" anchor="t">
            <a:spAutoFit/>
          </a:bodyPr>
          <a:lstStyle/>
          <a:p>
            <a:pPr algn="ctr" rtl="0"/>
            <a:r>
              <a:rPr lang="fr-fr" sz="2800" b="0" i="0" u="none" baseline="0" dirty="0">
                <a:solidFill>
                  <a:schemeClr val="accent1"/>
                </a:solidFill>
                <a:latin typeface="+mj-lt"/>
              </a:rPr>
              <a:t>100 à 200</a:t>
            </a:r>
            <a:endParaRPr lang="fr-fr" sz="2800" b="0" i="0" u="none" baseline="0" dirty="0">
              <a:solidFill>
                <a:schemeClr val="accent1"/>
              </a:solidFill>
              <a:latin typeface="+mj-lt"/>
              <a:cs typeface="Segoe UI Semibold"/>
            </a:endParaRPr>
          </a:p>
        </p:txBody>
      </p:sp>
      <p:sp>
        <p:nvSpPr>
          <p:cNvPr id="21" name="Rectangle 20">
            <a:extLst>
              <a:ext uri="{FF2B5EF4-FFF2-40B4-BE49-F238E27FC236}">
                <a16:creationId xmlns:a16="http://schemas.microsoft.com/office/drawing/2014/main" id="{A1A82D23-97E3-4871-B02E-22911910C4A0}"/>
              </a:ext>
            </a:extLst>
          </p:cNvPr>
          <p:cNvSpPr/>
          <p:nvPr/>
        </p:nvSpPr>
        <p:spPr>
          <a:xfrm>
            <a:off x="635583" y="5848694"/>
            <a:ext cx="1635777" cy="1077218"/>
          </a:xfrm>
          <a:prstGeom prst="rect">
            <a:avLst/>
          </a:prstGeom>
        </p:spPr>
        <p:txBody>
          <a:bodyPr wrap="square" anchor="t">
            <a:spAutoFit/>
          </a:bodyPr>
          <a:lstStyle/>
          <a:p>
            <a:pPr algn="l" rtl="0"/>
            <a:r>
              <a:rPr lang="fr-fr" sz="3200" b="0" i="0" u="none" baseline="0" dirty="0">
                <a:solidFill>
                  <a:schemeClr val="accent1"/>
                </a:solidFill>
                <a:latin typeface="+mj-lt"/>
              </a:rPr>
              <a:t>+ de 40 millions</a:t>
            </a:r>
            <a:endParaRPr lang="fr-fr" sz="3200" b="0" i="0" u="none" baseline="0" dirty="0">
              <a:solidFill>
                <a:schemeClr val="accent1"/>
              </a:solidFill>
              <a:latin typeface="+mj-lt"/>
              <a:cs typeface="Segoe UI Semibold"/>
            </a:endParaRPr>
          </a:p>
        </p:txBody>
      </p:sp>
    </p:spTree>
    <p:extLst>
      <p:ext uri="{BB962C8B-B14F-4D97-AF65-F5344CB8AC3E}">
        <p14:creationId xmlns:p14="http://schemas.microsoft.com/office/powerpoint/2010/main" val="3202141007"/>
      </p:ext>
    </p:extLst>
  </p:cSld>
  <p:clrMapOvr>
    <a:masterClrMapping/>
  </p:clrMapOvr>
  <p:transition>
    <p:fade/>
  </p:transition>
</p:sld>
</file>

<file path=ppt/theme/theme1.xml><?xml version="1.0" encoding="utf-8"?>
<a:theme xmlns:a="http://schemas.openxmlformats.org/drawingml/2006/main" name="White Template">
  <a:themeElements>
    <a:clrScheme name="TS_20_Blue on White">
      <a:dk1>
        <a:srgbClr val="000000"/>
      </a:dk1>
      <a:lt1>
        <a:srgbClr val="FFFFFF"/>
      </a:lt1>
      <a:dk2>
        <a:srgbClr val="243A5E"/>
      </a:dk2>
      <a:lt2>
        <a:srgbClr val="E6E6E6"/>
      </a:lt2>
      <a:accent1>
        <a:srgbClr val="0078D4"/>
      </a:accent1>
      <a:accent2>
        <a:srgbClr val="243A5E"/>
      </a:accent2>
      <a:accent3>
        <a:srgbClr val="50E6FF"/>
      </a:accent3>
      <a:accent4>
        <a:srgbClr val="008575"/>
      </a:accent4>
      <a:accent5>
        <a:srgbClr val="274B47"/>
      </a:accent5>
      <a:accent6>
        <a:srgbClr val="737373"/>
      </a:accent6>
      <a:hlink>
        <a:srgbClr val="0078D4"/>
      </a:hlink>
      <a:folHlink>
        <a:srgbClr val="0078D4"/>
      </a:folHlink>
    </a:clrScheme>
    <a:fontScheme name="Microsoft 2019 Brand Templates">
      <a:majorFont>
        <a:latin typeface="Segoe UI Semibold"/>
        <a:ea typeface=""/>
        <a:cs typeface=""/>
      </a:majorFont>
      <a:minorFont>
        <a:latin typeface="Segoe UI"/>
        <a:ea typeface=""/>
        <a:cs typeface=""/>
      </a:minorFont>
    </a:fontScheme>
    <a:fmtScheme name="Couture">
      <a:fillStyleLst>
        <a:solidFill>
          <a:schemeClr val="phClr"/>
        </a:solidFill>
        <a:solidFill>
          <a:schemeClr val="phClr">
            <a:tint val="65000"/>
          </a:schemeClr>
        </a:solidFill>
        <a:solidFill>
          <a:schemeClr val="phClr">
            <a:shade val="80000"/>
            <a:satMod val="18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9050" h="3175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a:noFill/>
          <a:headEnd type="none" w="med" len="med"/>
          <a:tailEnd type="none" w="med" len="med"/>
        </a:ln>
        <a:effectLst/>
      </a:spPr>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defPPr algn="l" defTabSz="932472" fontAlgn="base">
          <a:spcBef>
            <a:spcPct val="0"/>
          </a:spcBef>
          <a:spcAft>
            <a:spcPct val="0"/>
          </a:spcAft>
          <a:defRPr sz="2000" dirty="0" err="1" smtClean="0">
            <a:solidFill>
              <a:srgbClr val="FFFFFF"/>
            </a:solidFill>
            <a:ea typeface="Segoe UI" pitchFamily="34" charset="0"/>
            <a:cs typeface="Segoe UI" pitchFamily="34" charset="0"/>
          </a:defRPr>
        </a:defPPr>
      </a:lstStyle>
      <a:style>
        <a:lnRef idx="1">
          <a:schemeClr val="accent2"/>
        </a:lnRef>
        <a:fillRef idx="3">
          <a:schemeClr val="accent2"/>
        </a:fillRef>
        <a:effectRef idx="2">
          <a:schemeClr val="accent2"/>
        </a:effectRef>
        <a:fontRef idx="minor">
          <a:schemeClr val="lt1"/>
        </a:fontRef>
      </a:style>
    </a:spDef>
    <a:lnDef>
      <a:spPr>
        <a:ln>
          <a:solidFill>
            <a:schemeClr val="tx1"/>
          </a:solidFill>
          <a:headEnd type="none" w="lg" len="med"/>
          <a:tailEnd type="none" w="lg" len="med"/>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lgn="l">
          <a:defRPr sz="2000" dirty="0" err="1" smtClean="0"/>
        </a:defPPr>
      </a:lstStyle>
    </a:txDef>
  </a:objectDefaults>
  <a:extraClrSchemeLst/>
  <a:extLst>
    <a:ext uri="{05A4C25C-085E-4340-85A3-A5531E510DB2}">
      <thm15:themeFamily xmlns:thm15="http://schemas.microsoft.com/office/thememl/2012/main" name="Template Starter Blue - February 2020_v6" id="{071E01FD-2079-42F8-8403-F72D98F421C4}" vid="{4AE5ECA4-1508-4F7F-B9BC-6CD0E5E51A63}"/>
    </a:ext>
  </a:extLst>
</a:theme>
</file>

<file path=ppt/theme/theme2.xml><?xml version="1.0" encoding="utf-8"?>
<a:theme xmlns:a="http://schemas.openxmlformats.org/drawingml/2006/main" name="1_White Template">
  <a:themeElements>
    <a:clrScheme name="TS_20_Blue on White">
      <a:dk1>
        <a:srgbClr val="000000"/>
      </a:dk1>
      <a:lt1>
        <a:srgbClr val="FFFFFF"/>
      </a:lt1>
      <a:dk2>
        <a:srgbClr val="243A5E"/>
      </a:dk2>
      <a:lt2>
        <a:srgbClr val="E6E6E6"/>
      </a:lt2>
      <a:accent1>
        <a:srgbClr val="0078D4"/>
      </a:accent1>
      <a:accent2>
        <a:srgbClr val="243A5E"/>
      </a:accent2>
      <a:accent3>
        <a:srgbClr val="50E6FF"/>
      </a:accent3>
      <a:accent4>
        <a:srgbClr val="008575"/>
      </a:accent4>
      <a:accent5>
        <a:srgbClr val="274B47"/>
      </a:accent5>
      <a:accent6>
        <a:srgbClr val="737373"/>
      </a:accent6>
      <a:hlink>
        <a:srgbClr val="0078D4"/>
      </a:hlink>
      <a:folHlink>
        <a:srgbClr val="0078D4"/>
      </a:folHlink>
    </a:clrScheme>
    <a:fontScheme name="Microsoft">
      <a:majorFont>
        <a:latin typeface="Segoe UI Semibold"/>
        <a:ea typeface=""/>
        <a:cs typeface=""/>
      </a:majorFont>
      <a:minorFont>
        <a:latin typeface="Segoe UI"/>
        <a:ea typeface=""/>
        <a:cs typeface=""/>
      </a:minorFont>
    </a:fontScheme>
    <a:fmtScheme name="Couture">
      <a:fillStyleLst>
        <a:solidFill>
          <a:schemeClr val="phClr"/>
        </a:solidFill>
        <a:solidFill>
          <a:schemeClr val="phClr">
            <a:tint val="65000"/>
          </a:schemeClr>
        </a:solidFill>
        <a:solidFill>
          <a:schemeClr val="phClr">
            <a:shade val="80000"/>
            <a:satMod val="18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9050" h="3175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a:noFill/>
          <a:headEnd type="none" w="med" len="med"/>
          <a:tailEnd type="none" w="med" len="med"/>
        </a:ln>
        <a:effectLst/>
      </a:spPr>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defPPr algn="l" defTabSz="932472" fontAlgn="base">
          <a:spcBef>
            <a:spcPct val="0"/>
          </a:spcBef>
          <a:spcAft>
            <a:spcPct val="0"/>
          </a:spcAft>
          <a:defRPr sz="2000" dirty="0" err="1" smtClean="0">
            <a:solidFill>
              <a:srgbClr val="FFFFFF"/>
            </a:solidFill>
            <a:ea typeface="Segoe UI" pitchFamily="34" charset="0"/>
            <a:cs typeface="Segoe UI" pitchFamily="34" charset="0"/>
          </a:defRPr>
        </a:defPPr>
      </a:lstStyle>
      <a:style>
        <a:lnRef idx="1">
          <a:schemeClr val="accent2"/>
        </a:lnRef>
        <a:fillRef idx="3">
          <a:schemeClr val="accent2"/>
        </a:fillRef>
        <a:effectRef idx="2">
          <a:schemeClr val="accent2"/>
        </a:effectRef>
        <a:fontRef idx="minor">
          <a:schemeClr val="lt1"/>
        </a:fontRef>
      </a:style>
    </a:spDef>
    <a:lnDef>
      <a:spPr>
        <a:ln>
          <a:solidFill>
            <a:schemeClr val="tx1"/>
          </a:solidFill>
          <a:headEnd type="none" w="lg" len="med"/>
          <a:tailEnd type="none" w="lg" len="med"/>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lgn="l">
          <a:defRPr sz="2000" dirty="0" err="1" smtClean="0"/>
        </a:defPPr>
      </a:lstStyle>
    </a:txDef>
  </a:objectDefaults>
  <a:extraClrSchemeLst/>
  <a:extLst>
    <a:ext uri="{05A4C25C-085E-4340-85A3-A5531E510DB2}">
      <thm15:themeFamily xmlns:thm15="http://schemas.microsoft.com/office/thememl/2012/main" name="Template Starter Blue - February 2020_v6" id="{071E01FD-2079-42F8-8403-F72D98F421C4}" vid="{4AE5ECA4-1508-4F7F-B9BC-6CD0E5E51A63}"/>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F2C28266A38B74BB8736D79589A967D" ma:contentTypeVersion="16" ma:contentTypeDescription="Create a new document." ma:contentTypeScope="" ma:versionID="326c486aa047cea965d9b669c91a0e3d">
  <xsd:schema xmlns:xsd="http://www.w3.org/2001/XMLSchema" xmlns:xs="http://www.w3.org/2001/XMLSchema" xmlns:p="http://schemas.microsoft.com/office/2006/metadata/properties" xmlns:ns1="http://schemas.microsoft.com/sharepoint/v3" xmlns:ns2="3f419478-5607-4e24-9036-5a0e9a431bae" xmlns:ns3="f369e916-4bd8-4af9-b2c4-8613bc5330ef" targetNamespace="http://schemas.microsoft.com/office/2006/metadata/properties" ma:root="true" ma:fieldsID="f5adf2f608a6f426ea7108ba8eda9a32" ns1:_="" ns2:_="" ns3:_="">
    <xsd:import namespace="http://schemas.microsoft.com/sharepoint/v3"/>
    <xsd:import namespace="3f419478-5607-4e24-9036-5a0e9a431bae"/>
    <xsd:import namespace="f369e916-4bd8-4af9-b2c4-8613bc5330ef"/>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3:SharedWithUsers" minOccurs="0"/>
                <xsd:element ref="ns3:SharedWithDetails" minOccurs="0"/>
                <xsd:element ref="ns3:LastSharedByUser" minOccurs="0"/>
                <xsd:element ref="ns3:LastSharedByTime" minOccurs="0"/>
                <xsd:element ref="ns2:MediaServiceOCR" minOccurs="0"/>
                <xsd:element ref="ns2:MediaServiceLocation" minOccurs="0"/>
                <xsd:element ref="ns2:MediaServiceAutoKeyPoints" minOccurs="0"/>
                <xsd:element ref="ns2:MediaServiceKeyPoints" minOccurs="0"/>
                <xsd:element ref="ns2:MediaServiceGenerationTime" minOccurs="0"/>
                <xsd:element ref="ns2:MediaServiceEventHashCode"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2" nillable="true" ma:displayName="Unified Compliance Policy Properties" ma:hidden="true" ma:internalName="_ip_UnifiedCompliancePolicyProperties">
      <xsd:simpleType>
        <xsd:restriction base="dms:Note"/>
      </xsd:simpleType>
    </xsd:element>
    <xsd:element name="_ip_UnifiedCompliancePolicyUIAction" ma:index="23"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f419478-5607-4e24-9036-5a0e9a431ba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element name="MediaServiceLocation" ma:index="17" nillable="true" ma:displayName="MediaServic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369e916-4bd8-4af9-b2c4-8613bc5330ef"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LastSharedByUser" ma:index="14" nillable="true" ma:displayName="Last Shared By User" ma:hidden="true" ma:internalName="LastSharedByUser" ma:readOnly="true">
      <xsd:simpleType>
        <xsd:restriction base="dms:Note"/>
      </xsd:simpleType>
    </xsd:element>
    <xsd:element name="LastSharedByTime" ma:index="15" nillable="true" ma:displayName="Last Shared By Time" ma:hidden="true" ma:internalName="LastSharedByTime" ma:readOnly="tru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5EDEDCA-DEF5-449D-91B4-AA289B7D8C16}"/>
</file>

<file path=customXml/itemProps2.xml><?xml version="1.0" encoding="utf-8"?>
<ds:datastoreItem xmlns:ds="http://schemas.openxmlformats.org/officeDocument/2006/customXml" ds:itemID="{F990F116-B58F-4255-B05B-DA3808E0E5C6}">
  <ds:schemaRefs>
    <ds:schemaRef ds:uri="http://schemas.microsoft.com/office/2006/documentManagement/types"/>
    <ds:schemaRef ds:uri="http://schemas.microsoft.com/office/2006/metadata/properties"/>
    <ds:schemaRef ds:uri="0c1a6c9c-f016-4857-bf43-21b252e701d9"/>
    <ds:schemaRef ds:uri="http://purl.org/dc/elements/1.1/"/>
    <ds:schemaRef ds:uri="7a20bb1a-2526-436b-a0aa-406322af6dcc"/>
    <ds:schemaRef ds:uri="http://schemas.openxmlformats.org/package/2006/metadata/core-properties"/>
    <ds:schemaRef ds:uri="http://purl.org/dc/terms/"/>
    <ds:schemaRef ds:uri="http://schemas.microsoft.com/office/infopath/2007/PartnerControls"/>
    <ds:schemaRef ds:uri="http://www.w3.org/XML/1998/namespace"/>
    <ds:schemaRef ds:uri="http://purl.org/dc/dcmitype/"/>
  </ds:schemaRefs>
</ds:datastoreItem>
</file>

<file path=customXml/itemProps3.xml><?xml version="1.0" encoding="utf-8"?>
<ds:datastoreItem xmlns:ds="http://schemas.openxmlformats.org/officeDocument/2006/customXml" ds:itemID="{758FDAC0-319D-4A54-8D8E-1D42CB1F800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Blue_accent_white_background_Microsoft_template</Template>
  <TotalTime>1567</TotalTime>
  <Words>167</Words>
  <Application>Microsoft Office PowerPoint</Application>
  <PresentationFormat>Custom</PresentationFormat>
  <Paragraphs>22</Paragraphs>
  <Slides>1</Slides>
  <Notes>1</Notes>
  <HiddenSlides>0</HiddenSlides>
  <MMClips>0</MMClips>
  <ScaleCrop>false</ScaleCrop>
  <HeadingPairs>
    <vt:vector size="4" baseType="variant">
      <vt:variant>
        <vt:lpstr>Theme</vt:lpstr>
      </vt:variant>
      <vt:variant>
        <vt:i4>2</vt:i4>
      </vt:variant>
      <vt:variant>
        <vt:lpstr>Slide Titles</vt:lpstr>
      </vt:variant>
      <vt:variant>
        <vt:i4>1</vt:i4>
      </vt:variant>
    </vt:vector>
  </HeadingPairs>
  <TitlesOfParts>
    <vt:vector size="3" baseType="lpstr">
      <vt:lpstr>White Template</vt:lpstr>
      <vt:lpstr>1_White Template</vt:lpstr>
      <vt:lpstr>PowerPoint Presentation</vt:lpstr>
    </vt:vector>
  </TitlesOfParts>
  <Manager>&lt;Comms manager name here&gt;</Manager>
  <Company>Microsoft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Event name or presentation title</dc:title>
  <dc:subject>&lt;Event name&gt;</dc:subject>
  <dc:creator>Andrew Fancon [Chillbreeze]</dc:creator>
  <cp:keywords/>
  <dc:description/>
  <cp:lastModifiedBy>Acclaro Thailand Notebook02</cp:lastModifiedBy>
  <cp:revision>83</cp:revision>
  <dcterms:created xsi:type="dcterms:W3CDTF">2020-06-03T06:28:22Z</dcterms:created>
  <dcterms:modified xsi:type="dcterms:W3CDTF">2020-07-29T23:18:20Z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0x010100BF2C28266A38B74BB8736D79589A967D</vt:lpwstr>
  </property>
  <property fmtid="{D5CDD505-2E9C-101B-9397-08002B2CF9AE}" pid="3" name="Product">
    <vt:lpwstr/>
  </property>
  <property fmtid="{D5CDD505-2E9C-101B-9397-08002B2CF9AE}" pid="4" name="Event1">
    <vt:lpwstr>622;#Unassigned|2c8af875-f38a-40b8-a0a9-056aed3fc8c0</vt:lpwstr>
  </property>
  <property fmtid="{D5CDD505-2E9C-101B-9397-08002B2CF9AE}" pid="5" name="Audience">
    <vt:lpwstr/>
  </property>
  <property fmtid="{D5CDD505-2E9C-101B-9397-08002B2CF9AE}" pid="6" name="Event Venue">
    <vt:lpwstr/>
  </property>
  <property fmtid="{D5CDD505-2E9C-101B-9397-08002B2CF9AE}" pid="7" name="Track">
    <vt:lpwstr/>
  </property>
  <property fmtid="{D5CDD505-2E9C-101B-9397-08002B2CF9AE}" pid="8" name="Event Location">
    <vt:lpwstr/>
  </property>
  <property fmtid="{D5CDD505-2E9C-101B-9397-08002B2CF9AE}" pid="9" name="Campaign">
    <vt:lpwstr/>
  </property>
  <property fmtid="{D5CDD505-2E9C-101B-9397-08002B2CF9AE}" pid="10" name="IsMyDocuments">
    <vt:bool>true</vt:bool>
  </property>
  <property fmtid="{D5CDD505-2E9C-101B-9397-08002B2CF9AE}" pid="11" name="MSIP_Label_f42aa342-8706-4288-bd11-ebb85995028c_Enabled">
    <vt:lpwstr>True</vt:lpwstr>
  </property>
  <property fmtid="{D5CDD505-2E9C-101B-9397-08002B2CF9AE}" pid="12" name="MSIP_Label_f42aa342-8706-4288-bd11-ebb85995028c_SiteId">
    <vt:lpwstr>72f988bf-86f1-41af-91ab-2d7cd011db47</vt:lpwstr>
  </property>
  <property fmtid="{D5CDD505-2E9C-101B-9397-08002B2CF9AE}" pid="13" name="MSIP_Label_f42aa342-8706-4288-bd11-ebb85995028c_Ref">
    <vt:lpwstr>https://api.informationprotection.azure.com/api/72f988bf-86f1-41af-91ab-2d7cd011db47</vt:lpwstr>
  </property>
  <property fmtid="{D5CDD505-2E9C-101B-9397-08002B2CF9AE}" pid="14" name="MSIP_Label_f42aa342-8706-4288-bd11-ebb85995028c_Owner">
    <vt:lpwstr>maryfj@microsoft.com</vt:lpwstr>
  </property>
  <property fmtid="{D5CDD505-2E9C-101B-9397-08002B2CF9AE}" pid="15" name="MSIP_Label_f42aa342-8706-4288-bd11-ebb85995028c_SetDate">
    <vt:lpwstr>2017-08-29T14:27:20.8568347-07:00</vt:lpwstr>
  </property>
  <property fmtid="{D5CDD505-2E9C-101B-9397-08002B2CF9AE}" pid="16" name="MSIP_Label_f42aa342-8706-4288-bd11-ebb85995028c_Name">
    <vt:lpwstr>General</vt:lpwstr>
  </property>
  <property fmtid="{D5CDD505-2E9C-101B-9397-08002B2CF9AE}" pid="17" name="MSIP_Label_f42aa342-8706-4288-bd11-ebb85995028c_Application">
    <vt:lpwstr>Microsoft Azure Information Protection</vt:lpwstr>
  </property>
  <property fmtid="{D5CDD505-2E9C-101B-9397-08002B2CF9AE}" pid="18" name="MSIP_Label_f42aa342-8706-4288-bd11-ebb85995028c_Extended_MSFT_Method">
    <vt:lpwstr>Automatic</vt:lpwstr>
  </property>
  <property fmtid="{D5CDD505-2E9C-101B-9397-08002B2CF9AE}" pid="19" name="Sensitivity">
    <vt:lpwstr>General</vt:lpwstr>
  </property>
  <property fmtid="{D5CDD505-2E9C-101B-9397-08002B2CF9AE}" pid="20" name="Order">
    <vt:r8>527200</vt:r8>
  </property>
  <property fmtid="{D5CDD505-2E9C-101B-9397-08002B2CF9AE}" pid="21" name="xd_Signature">
    <vt:bool>false</vt:bool>
  </property>
  <property fmtid="{D5CDD505-2E9C-101B-9397-08002B2CF9AE}" pid="22" name="xd_ProgID">
    <vt:lpwstr/>
  </property>
  <property fmtid="{D5CDD505-2E9C-101B-9397-08002B2CF9AE}" pid="23" name="_SourceUrl">
    <vt:lpwstr/>
  </property>
  <property fmtid="{D5CDD505-2E9C-101B-9397-08002B2CF9AE}" pid="24" name="_SharedFileIndex">
    <vt:lpwstr/>
  </property>
  <property fmtid="{D5CDD505-2E9C-101B-9397-08002B2CF9AE}" pid="25" name="ComplianceAssetId">
    <vt:lpwstr/>
  </property>
  <property fmtid="{D5CDD505-2E9C-101B-9397-08002B2CF9AE}" pid="26" name="TemplateUrl">
    <vt:lpwstr/>
  </property>
</Properties>
</file>