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6"/>
  </p:notesMasterIdLst>
  <p:handoutMasterIdLst>
    <p:handoutMasterId r:id="rId7"/>
  </p:handoutMasterIdLst>
  <p:sldIdLst>
    <p:sldId id="302" r:id="rId5"/>
  </p:sldIdLst>
  <p:sldSz cx="7772400" cy="14511338"/>
  <p:notesSz cx="6858000" cy="9296400"/>
  <p:embeddedFontLst>
    <p:embeddedFont>
      <p:font typeface="Calibri" panose="020F0502020204030204" pitchFamily="34" charset="0"/>
      <p:regular r:id="rId8"/>
      <p:bold r:id="rId9"/>
      <p:italic r:id="rId10"/>
      <p:boldItalic r:id="rId11"/>
    </p:embeddedFont>
    <p:embeddedFont>
      <p:font typeface="Segoe UI" panose="020B0502040204020203" pitchFamily="34" charset="0"/>
      <p:regular r:id="rId12"/>
      <p:bold r:id="rId13"/>
      <p:italic r:id="rId14"/>
      <p:boldItalic r:id="rId15"/>
    </p:embeddedFont>
    <p:embeddedFont>
      <p:font typeface="Segoe UI Semibold" panose="020B0702040204020203" pitchFamily="34" charset="0"/>
      <p:regular r:id="rId16"/>
      <p:bold r:id="rId17"/>
      <p:italic r:id="rId18"/>
      <p:boldItalic r:id="rId19"/>
    </p:embeddedFont>
  </p:embeddedFontLst>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94A123-7987-4F19-8071-061A44AAAC5E}">
          <p14:sldIdLst>
            <p14:sldId id="302"/>
          </p14:sldIdLst>
        </p14:section>
      </p14:sectionLst>
    </p:ext>
    <p:ext uri="{EFAFB233-063F-42B5-8137-9DF3F51BA10A}">
      <p15:sldGuideLst xmlns:p15="http://schemas.microsoft.com/office/powerpoint/2012/main">
        <p15:guide id="10" pos="168" userDrawn="1">
          <p15:clr>
            <a:srgbClr val="A4A3A4"/>
          </p15:clr>
        </p15:guide>
        <p15:guide id="12" orient="horz" pos="277" userDrawn="1">
          <p15:clr>
            <a:srgbClr val="A4A3A4"/>
          </p15:clr>
        </p15:guide>
        <p15:guide id="14" pos="4728" userDrawn="1">
          <p15:clr>
            <a:srgbClr val="A4A3A4"/>
          </p15:clr>
        </p15:guide>
        <p15:guide id="20" orient="horz" pos="862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Andersen" initials="" lastIdx="1" clrIdx="0"/>
  <p:cmAuthor id="1" name="Michelle Davis" initials="MD" lastIdx="21" clrIdx="1"/>
  <p:cmAuthor id="2" name="Hanna Boyle" initials="HB" lastIdx="2" clrIdx="2"/>
  <p:cmAuthor id="3" name="Carissa Wright (Touch Worldwide)" initials="CW" lastIdx="2" clrIdx="3"/>
  <p:cmAuthor id="4" name="Brook Bower" initials="BB" lastIdx="15" clrIdx="4"/>
  <p:cmAuthor id="5" name="Gail Manuguid (LCA)" initials="GM(" lastIdx="4" clrIdx="5"/>
  <p:cmAuthor id="6" name="Joe Gura" initials="JG" lastIdx="10" clrIdx="6">
    <p:extLst>
      <p:ext uri="{19B8F6BF-5375-455C-9EA6-DF929625EA0E}">
        <p15:presenceInfo xmlns:p15="http://schemas.microsoft.com/office/powerpoint/2012/main" userId="S-1-5-21-2127521184-1604012920-1887927527-20345457" providerId="AD"/>
      </p:ext>
    </p:extLst>
  </p:cmAuthor>
  <p:cmAuthor id="7" name="Kathryn Courtney" initials="KC" lastIdx="30" clrIdx="7">
    <p:extLst>
      <p:ext uri="{19B8F6BF-5375-455C-9EA6-DF929625EA0E}">
        <p15:presenceInfo xmlns:p15="http://schemas.microsoft.com/office/powerpoint/2012/main" userId="Kathryn Courtney" providerId="None"/>
      </p:ext>
    </p:extLst>
  </p:cmAuthor>
  <p:cmAuthor id="8" name="Danielle Dargavel" initials="DD" lastIdx="15" clrIdx="8">
    <p:extLst>
      <p:ext uri="{19B8F6BF-5375-455C-9EA6-DF929625EA0E}">
        <p15:presenceInfo xmlns:p15="http://schemas.microsoft.com/office/powerpoint/2012/main" userId="Danielle Dargavel" providerId="None"/>
      </p:ext>
    </p:extLst>
  </p:cmAuthor>
  <p:cmAuthor id="9" name="Kathryn Courtney (Audienz LLC)" initials="KC(L" lastIdx="17" clrIdx="9">
    <p:extLst>
      <p:ext uri="{19B8F6BF-5375-455C-9EA6-DF929625EA0E}">
        <p15:presenceInfo xmlns:p15="http://schemas.microsoft.com/office/powerpoint/2012/main" userId="Kathryn Courtney (Audienz LLC)" providerId="None"/>
      </p:ext>
    </p:extLst>
  </p:cmAuthor>
  <p:cmAuthor id="10" name="Greg" initials="BT" lastIdx="0" clrIdx="10"/>
  <p:cmAuthor id="11" name="Travis Nesse" initials="TN" lastIdx="27" clrIdx="11">
    <p:extLst>
      <p:ext uri="{19B8F6BF-5375-455C-9EA6-DF929625EA0E}">
        <p15:presenceInfo xmlns:p15="http://schemas.microsoft.com/office/powerpoint/2012/main" userId="Travis Nesse" providerId="None"/>
      </p:ext>
    </p:extLst>
  </p:cmAuthor>
  <p:cmAuthor id="12" name="Danielle" initials="D" lastIdx="5" clrIdx="12">
    <p:extLst>
      <p:ext uri="{19B8F6BF-5375-455C-9EA6-DF929625EA0E}">
        <p15:presenceInfo xmlns:p15="http://schemas.microsoft.com/office/powerpoint/2012/main" userId="Danielle" providerId="None"/>
      </p:ext>
    </p:extLst>
  </p:cmAuthor>
  <p:cmAuthor id="13" name="James Nesse" initials="JN" lastIdx="19" clrIdx="13">
    <p:extLst>
      <p:ext uri="{19B8F6BF-5375-455C-9EA6-DF929625EA0E}">
        <p15:presenceInfo xmlns:p15="http://schemas.microsoft.com/office/powerpoint/2012/main" userId="209d8c40762552e6" providerId="Windows Live"/>
      </p:ext>
    </p:extLst>
  </p:cmAuthor>
  <p:cmAuthor id="14" name="Mary Lisa Newman" initials="MLN" lastIdx="38" clrIdx="14">
    <p:extLst>
      <p:ext uri="{19B8F6BF-5375-455C-9EA6-DF929625EA0E}">
        <p15:presenceInfo xmlns:p15="http://schemas.microsoft.com/office/powerpoint/2012/main" userId="Mary Lisa Newman" providerId="None"/>
      </p:ext>
    </p:extLst>
  </p:cmAuthor>
  <p:cmAuthor id="15" name="Adrienne Krefft" initials="AK" lastIdx="11" clrIdx="15">
    <p:extLst>
      <p:ext uri="{19B8F6BF-5375-455C-9EA6-DF929625EA0E}">
        <p15:presenceInfo xmlns:p15="http://schemas.microsoft.com/office/powerpoint/2012/main" userId="S::adkrefft@microsoft.com::5324d489-71df-426f-9522-b8707af7c6b7" providerId="AD"/>
      </p:ext>
    </p:extLst>
  </p:cmAuthor>
  <p:cmAuthor id="16" name="Andrew Childs" initials="AC" lastIdx="12" clrIdx="16">
    <p:extLst>
      <p:ext uri="{19B8F6BF-5375-455C-9EA6-DF929625EA0E}">
        <p15:presenceInfo xmlns:p15="http://schemas.microsoft.com/office/powerpoint/2012/main" userId="Andrew Childs" providerId="None"/>
      </p:ext>
    </p:extLst>
  </p:cmAuthor>
  <p:cmAuthor id="17" name="Melissa Hovis" initials="MH" lastIdx="6" clrIdx="17">
    <p:extLst>
      <p:ext uri="{19B8F6BF-5375-455C-9EA6-DF929625EA0E}">
        <p15:presenceInfo xmlns:p15="http://schemas.microsoft.com/office/powerpoint/2012/main" userId="S-1-12-1-3347228509-1226612902-1976318136-3020564244" providerId="AD"/>
      </p:ext>
    </p:extLst>
  </p:cmAuthor>
  <p:cmAuthor id="18" name="Astha Malik" initials="AM" lastIdx="5" clrIdx="18">
    <p:extLst>
      <p:ext uri="{19B8F6BF-5375-455C-9EA6-DF929625EA0E}">
        <p15:presenceInfo xmlns:p15="http://schemas.microsoft.com/office/powerpoint/2012/main" userId="S::asmalik@microsoft.com::f2c76ab3-2e1e-49d0-a2ea-fa8f3eb399fd" providerId="AD"/>
      </p:ext>
    </p:extLst>
  </p:cmAuthor>
  <p:cmAuthor id="19" name="Mary Lisa Newman" initials="MLN [2]" lastIdx="2" clrIdx="19">
    <p:extLst>
      <p:ext uri="{19B8F6BF-5375-455C-9EA6-DF929625EA0E}">
        <p15:presenceInfo xmlns:p15="http://schemas.microsoft.com/office/powerpoint/2012/main" userId="S::marylisa@audienz.com::9c8cba21-67a1-4aa9-98ba-c4ca1eda0aa0" providerId="AD"/>
      </p:ext>
    </p:extLst>
  </p:cmAuthor>
  <p:cmAuthor id="20" name="Connor Schmidt" initials="CS" lastIdx="1" clrIdx="20">
    <p:extLst>
      <p:ext uri="{19B8F6BF-5375-455C-9EA6-DF929625EA0E}">
        <p15:presenceInfo xmlns:p15="http://schemas.microsoft.com/office/powerpoint/2012/main" userId="S::Connor@audienz.com::09332ba3-bace-4762-933e-6733a8e21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2F2F2"/>
    <a:srgbClr val="0072C6"/>
    <a:srgbClr val="007EE2"/>
    <a:srgbClr val="464646"/>
    <a:srgbClr val="848484"/>
    <a:srgbClr val="005695"/>
    <a:srgbClr val="E6E6E6"/>
    <a:srgbClr val="003D70"/>
    <a:srgbClr val="007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031939-54E5-8F70-2A0E-10A20AB0952E}" v="22" dt="2020-07-29T23:18:27.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6327" autoAdjust="0"/>
  </p:normalViewPr>
  <p:slideViewPr>
    <p:cSldViewPr snapToGrid="0" snapToObjects="1">
      <p:cViewPr varScale="1">
        <p:scale>
          <a:sx n="53" d="100"/>
          <a:sy n="53" d="100"/>
        </p:scale>
        <p:origin x="4110" y="63"/>
      </p:cViewPr>
      <p:guideLst>
        <p:guide pos="168"/>
        <p:guide orient="horz" pos="277"/>
        <p:guide pos="4728"/>
        <p:guide orient="horz" pos="8621"/>
      </p:guideLst>
    </p:cSldViewPr>
  </p:slideViewPr>
  <p:notesTextViewPr>
    <p:cViewPr>
      <p:scale>
        <a:sx n="3" d="2"/>
        <a:sy n="3" d="2"/>
      </p:scale>
      <p:origin x="0" y="0"/>
    </p:cViewPr>
  </p:notesTextViewPr>
  <p:sorterViewPr>
    <p:cViewPr>
      <p:scale>
        <a:sx n="174" d="100"/>
        <a:sy n="174" d="100"/>
      </p:scale>
      <p:origin x="0" y="0"/>
    </p:cViewPr>
  </p:sorterViewPr>
  <p:notesViewPr>
    <p:cSldViewPr snapToGrid="0" snapToObjects="1">
      <p:cViewPr varScale="1">
        <p:scale>
          <a:sx n="67" d="100"/>
          <a:sy n="67" d="100"/>
        </p:scale>
        <p:origin x="331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or Schmidt" userId="09332ba3-bace-4762-933e-6733a8e21971" providerId="ADAL" clId="{CBA40F43-C156-48E9-9AB5-BA113788ED0B}"/>
    <pc:docChg chg="undo custSel modSld">
      <pc:chgData name="Connor Schmidt" userId="09332ba3-bace-4762-933e-6733a8e21971" providerId="ADAL" clId="{CBA40F43-C156-48E9-9AB5-BA113788ED0B}" dt="2020-06-26T20:28:35.075" v="215" actId="14100"/>
      <pc:docMkLst>
        <pc:docMk/>
      </pc:docMkLst>
      <pc:sldChg chg="modSp">
        <pc:chgData name="Connor Schmidt" userId="09332ba3-bace-4762-933e-6733a8e21971" providerId="ADAL" clId="{CBA40F43-C156-48E9-9AB5-BA113788ED0B}" dt="2020-06-26T20:28:35.075" v="215" actId="14100"/>
        <pc:sldMkLst>
          <pc:docMk/>
          <pc:sldMk cId="333379154" sldId="302"/>
        </pc:sldMkLst>
        <pc:spChg chg="mod">
          <ac:chgData name="Connor Schmidt" userId="09332ba3-bace-4762-933e-6733a8e21971" providerId="ADAL" clId="{CBA40F43-C156-48E9-9AB5-BA113788ED0B}" dt="2020-06-26T20:25:07.356" v="63" actId="2711"/>
          <ac:spMkLst>
            <pc:docMk/>
            <pc:sldMk cId="333379154" sldId="302"/>
            <ac:spMk id="23" creationId="{FE6FF997-A985-498A-8950-EB46B89A385B}"/>
          </ac:spMkLst>
        </pc:spChg>
        <pc:spChg chg="mod">
          <ac:chgData name="Connor Schmidt" userId="09332ba3-bace-4762-933e-6733a8e21971" providerId="ADAL" clId="{CBA40F43-C156-48E9-9AB5-BA113788ED0B}" dt="2020-06-26T20:28:35.075" v="215" actId="14100"/>
          <ac:spMkLst>
            <pc:docMk/>
            <pc:sldMk cId="333379154" sldId="302"/>
            <ac:spMk id="24" creationId="{135714A9-EEEA-447A-AC2B-330DED3F4917}"/>
          </ac:spMkLst>
        </pc:spChg>
        <pc:spChg chg="mod">
          <ac:chgData name="Connor Schmidt" userId="09332ba3-bace-4762-933e-6733a8e21971" providerId="ADAL" clId="{CBA40F43-C156-48E9-9AB5-BA113788ED0B}" dt="2020-06-26T20:26:45.135" v="136" actId="20577"/>
          <ac:spMkLst>
            <pc:docMk/>
            <pc:sldMk cId="333379154" sldId="302"/>
            <ac:spMk id="25" creationId="{27CDFC0C-6E4C-4FDB-A7CD-A261F457CE61}"/>
          </ac:spMkLst>
        </pc:spChg>
        <pc:spChg chg="mod">
          <ac:chgData name="Connor Schmidt" userId="09332ba3-bace-4762-933e-6733a8e21971" providerId="ADAL" clId="{CBA40F43-C156-48E9-9AB5-BA113788ED0B}" dt="2020-06-26T20:26:32.832" v="126" actId="255"/>
          <ac:spMkLst>
            <pc:docMk/>
            <pc:sldMk cId="333379154" sldId="302"/>
            <ac:spMk id="26" creationId="{DB92CFC4-BEF7-47A0-AC39-97FBD5B7C84D}"/>
          </ac:spMkLst>
        </pc:spChg>
        <pc:spChg chg="mod">
          <ac:chgData name="Connor Schmidt" userId="09332ba3-bace-4762-933e-6733a8e21971" providerId="ADAL" clId="{CBA40F43-C156-48E9-9AB5-BA113788ED0B}" dt="2020-06-26T20:28:13.425" v="209" actId="20577"/>
          <ac:spMkLst>
            <pc:docMk/>
            <pc:sldMk cId="333379154" sldId="302"/>
            <ac:spMk id="27" creationId="{727E5B8F-049F-42D5-93F3-8A47A510FCA4}"/>
          </ac:spMkLst>
        </pc:spChg>
        <pc:spChg chg="mod">
          <ac:chgData name="Connor Schmidt" userId="09332ba3-bace-4762-933e-6733a8e21971" providerId="ADAL" clId="{CBA40F43-C156-48E9-9AB5-BA113788ED0B}" dt="2020-06-26T20:27:50.077" v="172" actId="20577"/>
          <ac:spMkLst>
            <pc:docMk/>
            <pc:sldMk cId="333379154" sldId="302"/>
            <ac:spMk id="28" creationId="{82C11934-80F3-46DA-9EB0-F0BA8D4CFA74}"/>
          </ac:spMkLst>
        </pc:spChg>
      </pc:sldChg>
    </pc:docChg>
  </pc:docChgLst>
  <pc:docChgLst>
    <pc:chgData name="Vera Pashkevich" userId="S::vera@audienz.com::237c24e3-1396-4d13-92f5-b4b4c65d57d4" providerId="AD" clId="Web-{7B031939-54E5-8F70-2A0E-10A20AB0952E}"/>
    <pc:docChg chg="modSld">
      <pc:chgData name="Vera Pashkevich" userId="S::vera@audienz.com::237c24e3-1396-4d13-92f5-b4b4c65d57d4" providerId="AD" clId="Web-{7B031939-54E5-8F70-2A0E-10A20AB0952E}" dt="2020-07-29T23:18:27.902" v="21" actId="20577"/>
      <pc:docMkLst>
        <pc:docMk/>
      </pc:docMkLst>
      <pc:sldChg chg="modSp">
        <pc:chgData name="Vera Pashkevich" userId="S::vera@audienz.com::237c24e3-1396-4d13-92f5-b4b4c65d57d4" providerId="AD" clId="Web-{7B031939-54E5-8F70-2A0E-10A20AB0952E}" dt="2020-07-29T23:18:27.902" v="21" actId="20577"/>
        <pc:sldMkLst>
          <pc:docMk/>
          <pc:sldMk cId="333379154" sldId="302"/>
        </pc:sldMkLst>
        <pc:spChg chg="mod">
          <ac:chgData name="Vera Pashkevich" userId="S::vera@audienz.com::237c24e3-1396-4d13-92f5-b4b4c65d57d4" providerId="AD" clId="Web-{7B031939-54E5-8F70-2A0E-10A20AB0952E}" dt="2020-07-29T23:18:27.886" v="20" actId="20577"/>
          <ac:spMkLst>
            <pc:docMk/>
            <pc:sldMk cId="333379154" sldId="302"/>
            <ac:spMk id="3" creationId="{43CFBF84-476E-43EF-913D-8609150A181B}"/>
          </ac:spMkLst>
        </pc:spChg>
        <pc:spChg chg="mod">
          <ac:chgData name="Vera Pashkevich" userId="S::vera@audienz.com::237c24e3-1396-4d13-92f5-b4b4c65d57d4" providerId="AD" clId="Web-{7B031939-54E5-8F70-2A0E-10A20AB0952E}" dt="2020-07-29T23:18:27.699" v="0" actId="20577"/>
          <ac:spMkLst>
            <pc:docMk/>
            <pc:sldMk cId="333379154" sldId="302"/>
            <ac:spMk id="13" creationId="{31E96F88-1A6F-4E43-833C-0A37117BAD2B}"/>
          </ac:spMkLst>
        </pc:spChg>
        <pc:spChg chg="mod">
          <ac:chgData name="Vera Pashkevich" userId="S::vera@audienz.com::237c24e3-1396-4d13-92f5-b4b4c65d57d4" providerId="AD" clId="Web-{7B031939-54E5-8F70-2A0E-10A20AB0952E}" dt="2020-07-29T23:18:27.714" v="1" actId="20577"/>
          <ac:spMkLst>
            <pc:docMk/>
            <pc:sldMk cId="333379154" sldId="302"/>
            <ac:spMk id="19" creationId="{4DDEFC42-E7D2-4203-BBE8-6B2202521E0E}"/>
          </ac:spMkLst>
        </pc:spChg>
        <pc:spChg chg="mod">
          <ac:chgData name="Vera Pashkevich" userId="S::vera@audienz.com::237c24e3-1396-4d13-92f5-b4b4c65d57d4" providerId="AD" clId="Web-{7B031939-54E5-8F70-2A0E-10A20AB0952E}" dt="2020-07-29T23:18:27.714" v="2" actId="20577"/>
          <ac:spMkLst>
            <pc:docMk/>
            <pc:sldMk cId="333379154" sldId="302"/>
            <ac:spMk id="20" creationId="{A2712683-7777-44AC-9335-D1304884C838}"/>
          </ac:spMkLst>
        </pc:spChg>
        <pc:spChg chg="mod">
          <ac:chgData name="Vera Pashkevich" userId="S::vera@audienz.com::237c24e3-1396-4d13-92f5-b4b4c65d57d4" providerId="AD" clId="Web-{7B031939-54E5-8F70-2A0E-10A20AB0952E}" dt="2020-07-29T23:18:27.730" v="3" actId="20577"/>
          <ac:spMkLst>
            <pc:docMk/>
            <pc:sldMk cId="333379154" sldId="302"/>
            <ac:spMk id="21" creationId="{1D79B7D8-2DC8-464D-B5CD-082B59F3E740}"/>
          </ac:spMkLst>
        </pc:spChg>
        <pc:spChg chg="mod">
          <ac:chgData name="Vera Pashkevich" userId="S::vera@audienz.com::237c24e3-1396-4d13-92f5-b4b4c65d57d4" providerId="AD" clId="Web-{7B031939-54E5-8F70-2A0E-10A20AB0952E}" dt="2020-07-29T23:18:27.746" v="4" actId="20577"/>
          <ac:spMkLst>
            <pc:docMk/>
            <pc:sldMk cId="333379154" sldId="302"/>
            <ac:spMk id="23" creationId="{FE6FF997-A985-498A-8950-EB46B89A385B}"/>
          </ac:spMkLst>
        </pc:spChg>
        <pc:spChg chg="mod">
          <ac:chgData name="Vera Pashkevich" userId="S::vera@audienz.com::237c24e3-1396-4d13-92f5-b4b4c65d57d4" providerId="AD" clId="Web-{7B031939-54E5-8F70-2A0E-10A20AB0952E}" dt="2020-07-29T23:18:27.761" v="6" actId="20577"/>
          <ac:spMkLst>
            <pc:docMk/>
            <pc:sldMk cId="333379154" sldId="302"/>
            <ac:spMk id="24" creationId="{135714A9-EEEA-447A-AC2B-330DED3F4917}"/>
          </ac:spMkLst>
        </pc:spChg>
        <pc:spChg chg="mod">
          <ac:chgData name="Vera Pashkevich" userId="S::vera@audienz.com::237c24e3-1396-4d13-92f5-b4b4c65d57d4" providerId="AD" clId="Web-{7B031939-54E5-8F70-2A0E-10A20AB0952E}" dt="2020-07-29T23:18:27.777" v="8" actId="20577"/>
          <ac:spMkLst>
            <pc:docMk/>
            <pc:sldMk cId="333379154" sldId="302"/>
            <ac:spMk id="25" creationId="{27CDFC0C-6E4C-4FDB-A7CD-A261F457CE61}"/>
          </ac:spMkLst>
        </pc:spChg>
        <pc:spChg chg="mod">
          <ac:chgData name="Vera Pashkevich" userId="S::vera@audienz.com::237c24e3-1396-4d13-92f5-b4b4c65d57d4" providerId="AD" clId="Web-{7B031939-54E5-8F70-2A0E-10A20AB0952E}" dt="2020-07-29T23:18:27.793" v="10" actId="20577"/>
          <ac:spMkLst>
            <pc:docMk/>
            <pc:sldMk cId="333379154" sldId="302"/>
            <ac:spMk id="26" creationId="{DB92CFC4-BEF7-47A0-AC39-97FBD5B7C84D}"/>
          </ac:spMkLst>
        </pc:spChg>
        <pc:spChg chg="mod">
          <ac:chgData name="Vera Pashkevich" userId="S::vera@audienz.com::237c24e3-1396-4d13-92f5-b4b4c65d57d4" providerId="AD" clId="Web-{7B031939-54E5-8F70-2A0E-10A20AB0952E}" dt="2020-07-29T23:18:27.808" v="12" actId="20577"/>
          <ac:spMkLst>
            <pc:docMk/>
            <pc:sldMk cId="333379154" sldId="302"/>
            <ac:spMk id="27" creationId="{727E5B8F-049F-42D5-93F3-8A47A510FCA4}"/>
          </ac:spMkLst>
        </pc:spChg>
        <pc:spChg chg="mod">
          <ac:chgData name="Vera Pashkevich" userId="S::vera@audienz.com::237c24e3-1396-4d13-92f5-b4b4c65d57d4" providerId="AD" clId="Web-{7B031939-54E5-8F70-2A0E-10A20AB0952E}" dt="2020-07-29T23:18:27.808" v="14" actId="20577"/>
          <ac:spMkLst>
            <pc:docMk/>
            <pc:sldMk cId="333379154" sldId="302"/>
            <ac:spMk id="28" creationId="{82C11934-80F3-46DA-9EB0-F0BA8D4CFA74}"/>
          </ac:spMkLst>
        </pc:spChg>
        <pc:spChg chg="mod">
          <ac:chgData name="Vera Pashkevich" userId="S::vera@audienz.com::237c24e3-1396-4d13-92f5-b4b4c65d57d4" providerId="AD" clId="Web-{7B031939-54E5-8F70-2A0E-10A20AB0952E}" dt="2020-07-29T23:18:27.902" v="21" actId="20577"/>
          <ac:spMkLst>
            <pc:docMk/>
            <pc:sldMk cId="333379154" sldId="302"/>
            <ac:spMk id="30" creationId="{95BE655B-7567-4A8F-BEFB-44E9E3FC0076}"/>
          </ac:spMkLst>
        </pc:spChg>
        <pc:spChg chg="mod">
          <ac:chgData name="Vera Pashkevich" userId="S::vera@audienz.com::237c24e3-1396-4d13-92f5-b4b4c65d57d4" providerId="AD" clId="Web-{7B031939-54E5-8F70-2A0E-10A20AB0952E}" dt="2020-07-29T23:18:27.839" v="16" actId="20577"/>
          <ac:spMkLst>
            <pc:docMk/>
            <pc:sldMk cId="333379154" sldId="302"/>
            <ac:spMk id="31" creationId="{BC317E8A-D5C2-4BAE-B614-7A8DBB853164}"/>
          </ac:spMkLst>
        </pc:spChg>
        <pc:spChg chg="mod">
          <ac:chgData name="Vera Pashkevich" userId="S::vera@audienz.com::237c24e3-1396-4d13-92f5-b4b4c65d57d4" providerId="AD" clId="Web-{7B031939-54E5-8F70-2A0E-10A20AB0952E}" dt="2020-07-29T23:18:27.855" v="17" actId="20577"/>
          <ac:spMkLst>
            <pc:docMk/>
            <pc:sldMk cId="333379154" sldId="302"/>
            <ac:spMk id="39" creationId="{DEE623B1-8129-40F1-ACF5-5DB3C11AF588}"/>
          </ac:spMkLst>
        </pc:spChg>
        <pc:spChg chg="mod">
          <ac:chgData name="Vera Pashkevich" userId="S::vera@audienz.com::237c24e3-1396-4d13-92f5-b4b4c65d57d4" providerId="AD" clId="Web-{7B031939-54E5-8F70-2A0E-10A20AB0952E}" dt="2020-07-29T23:18:27.871" v="18" actId="20577"/>
          <ac:spMkLst>
            <pc:docMk/>
            <pc:sldMk cId="333379154" sldId="302"/>
            <ac:spMk id="40" creationId="{6D1F71FC-B2DB-4CE5-8D6F-3A2A524D3B33}"/>
          </ac:spMkLst>
        </pc:spChg>
        <pc:spChg chg="mod">
          <ac:chgData name="Vera Pashkevich" userId="S::vera@audienz.com::237c24e3-1396-4d13-92f5-b4b4c65d57d4" providerId="AD" clId="Web-{7B031939-54E5-8F70-2A0E-10A20AB0952E}" dt="2020-07-29T23:18:27.871" v="19" actId="20577"/>
          <ac:spMkLst>
            <pc:docMk/>
            <pc:sldMk cId="333379154" sldId="302"/>
            <ac:spMk id="41" creationId="{0C1D0CB8-58E3-4338-90A8-AF6FCCEFC583}"/>
          </ac:spMkLst>
        </pc:spChg>
      </pc:sldChg>
    </pc:docChg>
  </pc:docChgLst>
  <pc:docChgLst>
    <pc:chgData name="Mary Lisa Newman" userId="9c8cba21-67a1-4aa9-98ba-c4ca1eda0aa0" providerId="ADAL" clId="{922BA943-41AD-437E-B0C2-1EC578ADDF09}"/>
    <pc:docChg chg="modSld">
      <pc:chgData name="Mary Lisa Newman" userId="9c8cba21-67a1-4aa9-98ba-c4ca1eda0aa0" providerId="ADAL" clId="{922BA943-41AD-437E-B0C2-1EC578ADDF09}" dt="2020-07-01T23:40:16.085" v="3" actId="13926"/>
      <pc:docMkLst>
        <pc:docMk/>
      </pc:docMkLst>
      <pc:sldChg chg="modSp">
        <pc:chgData name="Mary Lisa Newman" userId="9c8cba21-67a1-4aa9-98ba-c4ca1eda0aa0" providerId="ADAL" clId="{922BA943-41AD-437E-B0C2-1EC578ADDF09}" dt="2020-07-01T23:40:16.085" v="3" actId="13926"/>
        <pc:sldMkLst>
          <pc:docMk/>
          <pc:sldMk cId="333379154" sldId="302"/>
        </pc:sldMkLst>
        <pc:spChg chg="mod">
          <ac:chgData name="Mary Lisa Newman" userId="9c8cba21-67a1-4aa9-98ba-c4ca1eda0aa0" providerId="ADAL" clId="{922BA943-41AD-437E-B0C2-1EC578ADDF09}" dt="2020-07-01T23:40:06.956" v="1" actId="13926"/>
          <ac:spMkLst>
            <pc:docMk/>
            <pc:sldMk cId="333379154" sldId="302"/>
            <ac:spMk id="24" creationId="{135714A9-EEEA-447A-AC2B-330DED3F4917}"/>
          </ac:spMkLst>
        </pc:spChg>
        <pc:spChg chg="mod">
          <ac:chgData name="Mary Lisa Newman" userId="9c8cba21-67a1-4aa9-98ba-c4ca1eda0aa0" providerId="ADAL" clId="{922BA943-41AD-437E-B0C2-1EC578ADDF09}" dt="2020-07-01T23:40:11.406" v="2" actId="13926"/>
          <ac:spMkLst>
            <pc:docMk/>
            <pc:sldMk cId="333379154" sldId="302"/>
            <ac:spMk id="25" creationId="{27CDFC0C-6E4C-4FDB-A7CD-A261F457CE61}"/>
          </ac:spMkLst>
        </pc:spChg>
        <pc:spChg chg="mod">
          <ac:chgData name="Mary Lisa Newman" userId="9c8cba21-67a1-4aa9-98ba-c4ca1eda0aa0" providerId="ADAL" clId="{922BA943-41AD-437E-B0C2-1EC578ADDF09}" dt="2020-07-01T23:40:16.085" v="3" actId="13926"/>
          <ac:spMkLst>
            <pc:docMk/>
            <pc:sldMk cId="333379154" sldId="302"/>
            <ac:spMk id="28" creationId="{82C11934-80F3-46DA-9EB0-F0BA8D4CFA74}"/>
          </ac:spMkLst>
        </pc:spChg>
      </pc:sldChg>
    </pc:docChg>
  </pc:docChgLst>
  <pc:docChgLst>
    <pc:chgData name="Travis Nesse" userId="7f5cd6f3-7534-4332-8f38-a3b44d62a5a5" providerId="ADAL" clId="{5260F9CA-211C-4483-8D45-4E3EB69A0CB9}"/>
    <pc:docChg chg="custSel delSld modSld modSection">
      <pc:chgData name="Travis Nesse" userId="7f5cd6f3-7534-4332-8f38-a3b44d62a5a5" providerId="ADAL" clId="{5260F9CA-211C-4483-8D45-4E3EB69A0CB9}" dt="2020-06-26T18:47:00.030" v="434" actId="403"/>
      <pc:docMkLst>
        <pc:docMk/>
      </pc:docMkLst>
      <pc:sldChg chg="del">
        <pc:chgData name="Travis Nesse" userId="7f5cd6f3-7534-4332-8f38-a3b44d62a5a5" providerId="ADAL" clId="{5260F9CA-211C-4483-8D45-4E3EB69A0CB9}" dt="2020-06-26T18:46:40.477" v="426" actId="47"/>
        <pc:sldMkLst>
          <pc:docMk/>
          <pc:sldMk cId="3809828855" sldId="301"/>
        </pc:sldMkLst>
      </pc:sldChg>
      <pc:sldChg chg="addSp delSp modSp modNotesTx">
        <pc:chgData name="Travis Nesse" userId="7f5cd6f3-7534-4332-8f38-a3b44d62a5a5" providerId="ADAL" clId="{5260F9CA-211C-4483-8D45-4E3EB69A0CB9}" dt="2020-06-26T18:47:00.030" v="434" actId="403"/>
        <pc:sldMkLst>
          <pc:docMk/>
          <pc:sldMk cId="333379154" sldId="302"/>
        </pc:sldMkLst>
        <pc:spChg chg="mod">
          <ac:chgData name="Travis Nesse" userId="7f5cd6f3-7534-4332-8f38-a3b44d62a5a5" providerId="ADAL" clId="{5260F9CA-211C-4483-8D45-4E3EB69A0CB9}" dt="2020-06-26T18:45:58.904" v="419" actId="14100"/>
          <ac:spMkLst>
            <pc:docMk/>
            <pc:sldMk cId="333379154" sldId="302"/>
            <ac:spMk id="19" creationId="{4DDEFC42-E7D2-4203-BBE8-6B2202521E0E}"/>
          </ac:spMkLst>
        </pc:spChg>
        <pc:spChg chg="mod">
          <ac:chgData name="Travis Nesse" userId="7f5cd6f3-7534-4332-8f38-a3b44d62a5a5" providerId="ADAL" clId="{5260F9CA-211C-4483-8D45-4E3EB69A0CB9}" dt="2020-06-26T18:40:57.011" v="58" actId="20577"/>
          <ac:spMkLst>
            <pc:docMk/>
            <pc:sldMk cId="333379154" sldId="302"/>
            <ac:spMk id="23" creationId="{FE6FF997-A985-498A-8950-EB46B89A385B}"/>
          </ac:spMkLst>
        </pc:spChg>
        <pc:spChg chg="mod">
          <ac:chgData name="Travis Nesse" userId="7f5cd6f3-7534-4332-8f38-a3b44d62a5a5" providerId="ADAL" clId="{5260F9CA-211C-4483-8D45-4E3EB69A0CB9}" dt="2020-06-26T18:46:01.759" v="420" actId="14100"/>
          <ac:spMkLst>
            <pc:docMk/>
            <pc:sldMk cId="333379154" sldId="302"/>
            <ac:spMk id="24" creationId="{135714A9-EEEA-447A-AC2B-330DED3F4917}"/>
          </ac:spMkLst>
        </pc:spChg>
        <pc:spChg chg="mod">
          <ac:chgData name="Travis Nesse" userId="7f5cd6f3-7534-4332-8f38-a3b44d62a5a5" providerId="ADAL" clId="{5260F9CA-211C-4483-8D45-4E3EB69A0CB9}" dt="2020-06-26T18:46:46.741" v="428" actId="403"/>
          <ac:spMkLst>
            <pc:docMk/>
            <pc:sldMk cId="333379154" sldId="302"/>
            <ac:spMk id="25" creationId="{27CDFC0C-6E4C-4FDB-A7CD-A261F457CE61}"/>
          </ac:spMkLst>
        </pc:spChg>
        <pc:spChg chg="mod">
          <ac:chgData name="Travis Nesse" userId="7f5cd6f3-7534-4332-8f38-a3b44d62a5a5" providerId="ADAL" clId="{5260F9CA-211C-4483-8D45-4E3EB69A0CB9}" dt="2020-06-26T18:46:51.321" v="430" actId="403"/>
          <ac:spMkLst>
            <pc:docMk/>
            <pc:sldMk cId="333379154" sldId="302"/>
            <ac:spMk id="26" creationId="{DB92CFC4-BEF7-47A0-AC39-97FBD5B7C84D}"/>
          </ac:spMkLst>
        </pc:spChg>
        <pc:spChg chg="mod">
          <ac:chgData name="Travis Nesse" userId="7f5cd6f3-7534-4332-8f38-a3b44d62a5a5" providerId="ADAL" clId="{5260F9CA-211C-4483-8D45-4E3EB69A0CB9}" dt="2020-06-26T18:47:00.030" v="434" actId="403"/>
          <ac:spMkLst>
            <pc:docMk/>
            <pc:sldMk cId="333379154" sldId="302"/>
            <ac:spMk id="27" creationId="{727E5B8F-049F-42D5-93F3-8A47A510FCA4}"/>
          </ac:spMkLst>
        </pc:spChg>
        <pc:spChg chg="mod">
          <ac:chgData name="Travis Nesse" userId="7f5cd6f3-7534-4332-8f38-a3b44d62a5a5" providerId="ADAL" clId="{5260F9CA-211C-4483-8D45-4E3EB69A0CB9}" dt="2020-06-26T18:46:55.516" v="432" actId="403"/>
          <ac:spMkLst>
            <pc:docMk/>
            <pc:sldMk cId="333379154" sldId="302"/>
            <ac:spMk id="28" creationId="{82C11934-80F3-46DA-9EB0-F0BA8D4CFA74}"/>
          </ac:spMkLst>
        </pc:spChg>
        <pc:picChg chg="add del mod">
          <ac:chgData name="Travis Nesse" userId="7f5cd6f3-7534-4332-8f38-a3b44d62a5a5" providerId="ADAL" clId="{5260F9CA-211C-4483-8D45-4E3EB69A0CB9}" dt="2020-06-26T18:45:27.200" v="413" actId="478"/>
          <ac:picMkLst>
            <pc:docMk/>
            <pc:sldMk cId="333379154" sldId="302"/>
            <ac:picMk id="32" creationId="{8866092F-B92F-42D9-883F-813881C4445C}"/>
          </ac:picMkLst>
        </pc:picChg>
        <pc:picChg chg="add mod">
          <ac:chgData name="Travis Nesse" userId="7f5cd6f3-7534-4332-8f38-a3b44d62a5a5" providerId="ADAL" clId="{5260F9CA-211C-4483-8D45-4E3EB69A0CB9}" dt="2020-06-26T18:46:13.408" v="423" actId="1076"/>
          <ac:picMkLst>
            <pc:docMk/>
            <pc:sldMk cId="333379154" sldId="302"/>
            <ac:picMk id="33" creationId="{B13AB71D-76EF-4B6B-81E5-95BD770C9834}"/>
          </ac:picMkLst>
        </pc:picChg>
        <pc:picChg chg="mod">
          <ac:chgData name="Travis Nesse" userId="7f5cd6f3-7534-4332-8f38-a3b44d62a5a5" providerId="ADAL" clId="{5260F9CA-211C-4483-8D45-4E3EB69A0CB9}" dt="2020-06-26T18:44:38.739" v="409" actId="1076"/>
          <ac:picMkLst>
            <pc:docMk/>
            <pc:sldMk cId="333379154" sldId="302"/>
            <ac:picMk id="42" creationId="{8DECA277-7AF0-42CB-84B1-0AE04DC1651F}"/>
          </ac:picMkLst>
        </pc:picChg>
        <pc:picChg chg="mod">
          <ac:chgData name="Travis Nesse" userId="7f5cd6f3-7534-4332-8f38-a3b44d62a5a5" providerId="ADAL" clId="{5260F9CA-211C-4483-8D45-4E3EB69A0CB9}" dt="2020-06-26T18:44:42.032" v="410" actId="1076"/>
          <ac:picMkLst>
            <pc:docMk/>
            <pc:sldMk cId="333379154" sldId="302"/>
            <ac:picMk id="49" creationId="{E2069A2F-FA86-46CD-8CCD-A32121BF50D3}"/>
          </ac:picMkLst>
        </pc:picChg>
      </pc:sldChg>
    </pc:docChg>
  </pc:docChgLst>
  <pc:docChgLst>
    <pc:chgData name="Quincy Kosena" userId="34552e9c-390f-40b5-8a42-f626db2682ad" providerId="ADAL" clId="{5BD6EBC7-5B39-FF45-ABC0-96487459D612}"/>
    <pc:docChg chg="modSld">
      <pc:chgData name="Quincy Kosena" userId="34552e9c-390f-40b5-8a42-f626db2682ad" providerId="ADAL" clId="{5BD6EBC7-5B39-FF45-ABC0-96487459D612}" dt="2020-06-29T18:27:24.559" v="1" actId="14100"/>
      <pc:docMkLst>
        <pc:docMk/>
      </pc:docMkLst>
      <pc:sldChg chg="modSp">
        <pc:chgData name="Quincy Kosena" userId="34552e9c-390f-40b5-8a42-f626db2682ad" providerId="ADAL" clId="{5BD6EBC7-5B39-FF45-ABC0-96487459D612}" dt="2020-06-29T18:27:24.559" v="1" actId="14100"/>
        <pc:sldMkLst>
          <pc:docMk/>
          <pc:sldMk cId="333379154" sldId="302"/>
        </pc:sldMkLst>
        <pc:spChg chg="mod">
          <ac:chgData name="Quincy Kosena" userId="34552e9c-390f-40b5-8a42-f626db2682ad" providerId="ADAL" clId="{5BD6EBC7-5B39-FF45-ABC0-96487459D612}" dt="2020-06-29T18:26:59.999" v="0" actId="20577"/>
          <ac:spMkLst>
            <pc:docMk/>
            <pc:sldMk cId="333379154" sldId="302"/>
            <ac:spMk id="24" creationId="{135714A9-EEEA-447A-AC2B-330DED3F4917}"/>
          </ac:spMkLst>
        </pc:spChg>
        <pc:spChg chg="mod">
          <ac:chgData name="Quincy Kosena" userId="34552e9c-390f-40b5-8a42-f626db2682ad" providerId="ADAL" clId="{5BD6EBC7-5B39-FF45-ABC0-96487459D612}" dt="2020-06-29T18:27:24.559" v="1" actId="14100"/>
          <ac:spMkLst>
            <pc:docMk/>
            <pc:sldMk cId="333379154" sldId="302"/>
            <ac:spMk id="26" creationId="{DB92CFC4-BEF7-47A0-AC39-97FBD5B7C84D}"/>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9355F37-7DDC-6140-9FF6-A980F3E2147B}" type="datetimeFigureOut">
              <a:rPr lang="en-US" smtClean="0"/>
              <a:pPr/>
              <a:t>7/29/2020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752923B-E6FB-6444-954F-272993D27630}" type="slidenum">
              <a:rPr lang="en-US" smtClean="0"/>
              <a:pPr/>
              <a:t>‹#›</a:t>
            </a:fld>
            <a:endParaRPr lang="en-US" dirty="0"/>
          </a:p>
        </p:txBody>
      </p:sp>
    </p:spTree>
    <p:extLst>
      <p:ext uri="{BB962C8B-B14F-4D97-AF65-F5344CB8AC3E}">
        <p14:creationId xmlns:p14="http://schemas.microsoft.com/office/powerpoint/2010/main" val="7747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70E81C1-76EA-4EF4-ACA2-61548F7B8B75}" type="datetimeFigureOut">
              <a:rPr lang="en-US" smtClean="0"/>
              <a:pPr/>
              <a:t>7/29/2020</a:t>
            </a:fld>
            <a:endParaRPr lang="en-US" dirty="0"/>
          </a:p>
        </p:txBody>
      </p:sp>
      <p:sp>
        <p:nvSpPr>
          <p:cNvPr id="4" name="Slide Image Placeholder 3"/>
          <p:cNvSpPr>
            <a:spLocks noGrp="1" noRot="1" noChangeAspect="1"/>
          </p:cNvSpPr>
          <p:nvPr>
            <p:ph type="sldImg" idx="2"/>
          </p:nvPr>
        </p:nvSpPr>
        <p:spPr>
          <a:xfrm>
            <a:off x="2589213" y="1162050"/>
            <a:ext cx="16795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FC602C3-C79E-43EB-A789-D085B69768A4}" type="slidenum">
              <a:rPr lang="en-US" smtClean="0"/>
              <a:pPr/>
              <a:t>‹#›</a:t>
            </a:fld>
            <a:endParaRPr lang="en-US" dirty="0"/>
          </a:p>
        </p:txBody>
      </p:sp>
    </p:spTree>
    <p:extLst>
      <p:ext uri="{BB962C8B-B14F-4D97-AF65-F5344CB8AC3E}">
        <p14:creationId xmlns:p14="http://schemas.microsoft.com/office/powerpoint/2010/main" val="168258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9213" y="1162050"/>
            <a:ext cx="16795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C602C3-C79E-43EB-A789-D085B69768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31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801301"/>
      </p:ext>
    </p:extLst>
  </p:cSld>
  <p:clrMapOvr>
    <a:masterClrMapping/>
  </p:clrMapOvr>
  <p:transition>
    <p:fade/>
  </p:transition>
  <p:extLst>
    <p:ext uri="{DCECCB84-F9BA-43D5-87BE-67443E8EF086}">
      <p15:sldGuideLst xmlns:p15="http://schemas.microsoft.com/office/powerpoint/2012/main">
        <p15:guide id="6" pos="496"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3" userDrawn="1">
          <p15:clr>
            <a:srgbClr val="A4A3A4"/>
          </p15:clr>
        </p15:guide>
        <p15:guide id="11" pos="1370" userDrawn="1">
          <p15:clr>
            <a:srgbClr val="A4A3A4"/>
          </p15:clr>
        </p15:guide>
        <p15:guide id="12" pos="1633" userDrawn="1">
          <p15:clr>
            <a:srgbClr val="A4A3A4"/>
          </p15:clr>
        </p15:guide>
        <p15:guide id="13" pos="1750" userDrawn="1">
          <p15:clr>
            <a:srgbClr val="A4A3A4"/>
          </p15:clr>
        </p15:guide>
        <p15:guide id="14" pos="2012"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8" userDrawn="1">
          <p15:clr>
            <a:srgbClr val="A4A3A4"/>
          </p15:clr>
        </p15:guide>
        <p15:guide id="28" orient="horz" pos="2521" userDrawn="1">
          <p15:clr>
            <a:srgbClr val="5ACBF0"/>
          </p15:clr>
        </p15:guide>
        <p15:guide id="29" orient="horz" pos="3540" userDrawn="1">
          <p15:clr>
            <a:srgbClr val="5ACBF0"/>
          </p15:clr>
        </p15:guide>
        <p15:guide id="30" orient="horz" pos="803"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967431"/>
            <a:ext cx="7024307" cy="1797110"/>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38" y="4334057"/>
            <a:ext cx="7024307" cy="307241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2"/>
            <a:ext cx="7772400" cy="14511338"/>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4" y="2"/>
            <a:ext cx="373075" cy="1238301"/>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77906" tIns="302324" rIns="377906" bIns="302324" numCol="1" spcCol="0" rtlCol="0" fromWordArt="0" anchor="t" anchorCtr="0" forceAA="0" compatLnSpc="1">
            <a:prstTxWarp prst="textNoShape">
              <a:avLst/>
            </a:prstTxWarp>
            <a:noAutofit/>
          </a:bodyPr>
          <a:lstStyle/>
          <a:p>
            <a:pPr algn="ctr" defTabSz="1926391" fontAlgn="base">
              <a:lnSpc>
                <a:spcPct val="90000"/>
              </a:lnSpc>
              <a:spcBef>
                <a:spcPct val="0"/>
              </a:spcBef>
              <a:spcAft>
                <a:spcPct val="0"/>
              </a:spcAft>
            </a:pPr>
            <a:endParaRPr lang="en-US" sz="4959">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0"/>
            <a:ext cx="186538" cy="619150"/>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77906" tIns="302324" rIns="377906" bIns="302324" numCol="1" spcCol="0" rtlCol="0" fromWordArt="0" anchor="t" anchorCtr="0" forceAA="0" compatLnSpc="1">
            <a:prstTxWarp prst="textNoShape">
              <a:avLst/>
            </a:prstTxWarp>
            <a:noAutofit/>
          </a:bodyPr>
          <a:lstStyle/>
          <a:p>
            <a:pPr algn="ctr" defTabSz="1926391" fontAlgn="base">
              <a:lnSpc>
                <a:spcPct val="90000"/>
              </a:lnSpc>
              <a:spcBef>
                <a:spcPct val="0"/>
              </a:spcBef>
              <a:spcAft>
                <a:spcPct val="0"/>
              </a:spcAft>
            </a:pPr>
            <a:endParaRPr lang="en-US" sz="4959">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4814270" y="3140789"/>
            <a:ext cx="7673270" cy="1391690"/>
          </a:xfrm>
          <a:prstGeom prst="rect">
            <a:avLst/>
          </a:prstGeom>
        </p:spPr>
      </p:pic>
    </p:spTree>
    <p:extLst>
      <p:ext uri="{BB962C8B-B14F-4D97-AF65-F5344CB8AC3E}">
        <p14:creationId xmlns:p14="http://schemas.microsoft.com/office/powerpoint/2010/main" val="1988928445"/>
      </p:ext>
    </p:extLst>
  </p:cSld>
  <p:clrMap bg1="lt1" tx1="dk1" bg2="lt2" tx2="dk2" accent1="accent1" accent2="accent2" accent3="accent3" accent4="accent4" accent5="accent5" accent6="accent6" hlink="hlink" folHlink="folHlink"/>
  <p:sldLayoutIdLst>
    <p:sldLayoutId id="2147483659" r:id="rId1"/>
  </p:sldLayoutIdLst>
  <p:transition>
    <p:fade/>
  </p:transition>
  <p:hf sldNum="0" hdr="0" ftr="0" dt="0"/>
  <p:txStyles>
    <p:titleStyle>
      <a:lvl1pPr algn="l" defTabSz="1926948" rtl="0" eaLnBrk="1" latinLnBrk="0" hangingPunct="1">
        <a:lnSpc>
          <a:spcPct val="100000"/>
        </a:lnSpc>
        <a:spcBef>
          <a:spcPct val="0"/>
        </a:spcBef>
        <a:buNone/>
        <a:defRPr lang="en-US" sz="5740" b="0" kern="1200" cap="none" spc="-103" baseline="0" dirty="0" smtClean="0">
          <a:ln w="3175">
            <a:noFill/>
          </a:ln>
          <a:solidFill>
            <a:schemeClr val="tx1"/>
          </a:solidFill>
          <a:effectLst/>
          <a:latin typeface="+mj-lt"/>
          <a:ea typeface="+mn-ea"/>
          <a:cs typeface="Segoe UI" pitchFamily="34" charset="0"/>
        </a:defRPr>
      </a:lvl1pPr>
    </p:titleStyle>
    <p:bodyStyle>
      <a:lvl1pPr marL="472265" marR="0" indent="-472265" algn="l" defTabSz="192694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4303" kern="1200" spc="0" baseline="0">
          <a:solidFill>
            <a:schemeClr val="tx1"/>
          </a:solidFill>
          <a:latin typeface="+mn-lt"/>
          <a:ea typeface="+mn-ea"/>
          <a:cs typeface="Segoe UI" panose="020B0502040204020203" pitchFamily="34" charset="0"/>
        </a:defRPr>
      </a:lvl1pPr>
      <a:lvl2pPr marL="944529" marR="0" indent="-472265" algn="l" defTabSz="192694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70" kern="1200" spc="0" baseline="0">
          <a:solidFill>
            <a:schemeClr val="tx1"/>
          </a:solidFill>
          <a:latin typeface="+mn-lt"/>
          <a:ea typeface="+mn-ea"/>
          <a:cs typeface="+mn-cs"/>
        </a:defRPr>
      </a:lvl2pPr>
      <a:lvl3pPr marL="1357759" marR="0" indent="-413232" algn="l" defTabSz="192694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296" kern="1200" spc="0" baseline="0">
          <a:solidFill>
            <a:schemeClr val="tx1"/>
          </a:solidFill>
          <a:latin typeface="+mn-lt"/>
          <a:ea typeface="+mn-ea"/>
          <a:cs typeface="+mn-cs"/>
        </a:defRPr>
      </a:lvl3pPr>
      <a:lvl4pPr marL="1741474" marR="0" indent="-373876" algn="l" defTabSz="192694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9" kern="1200" spc="0" baseline="0">
          <a:solidFill>
            <a:schemeClr val="tx1"/>
          </a:solidFill>
          <a:latin typeface="+mn-lt"/>
          <a:ea typeface="+mn-ea"/>
          <a:cs typeface="+mn-cs"/>
        </a:defRPr>
      </a:lvl4pPr>
      <a:lvl5pPr marL="2115349" marR="0" indent="-347639" algn="l" defTabSz="1926948"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9" kern="1200" spc="0" baseline="0">
          <a:solidFill>
            <a:schemeClr val="tx1"/>
          </a:solidFill>
          <a:latin typeface="+mn-lt"/>
          <a:ea typeface="+mn-ea"/>
          <a:cs typeface="+mn-cs"/>
        </a:defRPr>
      </a:lvl5pPr>
      <a:lvl6pPr marL="5299108" indent="-481739" algn="l" defTabSz="1926948" rtl="0" eaLnBrk="1" latinLnBrk="0" hangingPunct="1">
        <a:spcBef>
          <a:spcPct val="20000"/>
        </a:spcBef>
        <a:buFont typeface="Arial" pitchFamily="34" charset="0"/>
        <a:buChar char="•"/>
        <a:defRPr sz="4133" kern="1200">
          <a:solidFill>
            <a:schemeClr val="tx1"/>
          </a:solidFill>
          <a:latin typeface="+mn-lt"/>
          <a:ea typeface="+mn-ea"/>
          <a:cs typeface="+mn-cs"/>
        </a:defRPr>
      </a:lvl6pPr>
      <a:lvl7pPr marL="6262583" indent="-481739" algn="l" defTabSz="1926948" rtl="0" eaLnBrk="1" latinLnBrk="0" hangingPunct="1">
        <a:spcBef>
          <a:spcPct val="20000"/>
        </a:spcBef>
        <a:buFont typeface="Arial" pitchFamily="34" charset="0"/>
        <a:buChar char="•"/>
        <a:defRPr sz="4133" kern="1200">
          <a:solidFill>
            <a:schemeClr val="tx1"/>
          </a:solidFill>
          <a:latin typeface="+mn-lt"/>
          <a:ea typeface="+mn-ea"/>
          <a:cs typeface="+mn-cs"/>
        </a:defRPr>
      </a:lvl7pPr>
      <a:lvl8pPr marL="7226059" indent="-481739" algn="l" defTabSz="1926948" rtl="0" eaLnBrk="1" latinLnBrk="0" hangingPunct="1">
        <a:spcBef>
          <a:spcPct val="20000"/>
        </a:spcBef>
        <a:buFont typeface="Arial" pitchFamily="34" charset="0"/>
        <a:buChar char="•"/>
        <a:defRPr sz="4133" kern="1200">
          <a:solidFill>
            <a:schemeClr val="tx1"/>
          </a:solidFill>
          <a:latin typeface="+mn-lt"/>
          <a:ea typeface="+mn-ea"/>
          <a:cs typeface="+mn-cs"/>
        </a:defRPr>
      </a:lvl8pPr>
      <a:lvl9pPr marL="8189535" indent="-481739" algn="l" defTabSz="1926948" rtl="0" eaLnBrk="1" latinLnBrk="0" hangingPunct="1">
        <a:spcBef>
          <a:spcPct val="20000"/>
        </a:spcBef>
        <a:buFont typeface="Arial" pitchFamily="34" charset="0"/>
        <a:buChar char="•"/>
        <a:defRPr sz="4133" kern="1200">
          <a:solidFill>
            <a:schemeClr val="tx1"/>
          </a:solidFill>
          <a:latin typeface="+mn-lt"/>
          <a:ea typeface="+mn-ea"/>
          <a:cs typeface="+mn-cs"/>
        </a:defRPr>
      </a:lvl9pPr>
    </p:bodyStyle>
    <p:otherStyle>
      <a:defPPr>
        <a:defRPr lang="en-US"/>
      </a:defPPr>
      <a:lvl1pPr marL="0" algn="l" defTabSz="1926948" rtl="0" eaLnBrk="1" latinLnBrk="0" hangingPunct="1">
        <a:defRPr sz="3719" kern="1200">
          <a:solidFill>
            <a:schemeClr val="tx1"/>
          </a:solidFill>
          <a:latin typeface="+mn-lt"/>
          <a:ea typeface="+mn-ea"/>
          <a:cs typeface="+mn-cs"/>
        </a:defRPr>
      </a:lvl1pPr>
      <a:lvl2pPr marL="963475" algn="l" defTabSz="1926948" rtl="0" eaLnBrk="1" latinLnBrk="0" hangingPunct="1">
        <a:defRPr sz="3719" kern="1200">
          <a:solidFill>
            <a:schemeClr val="tx1"/>
          </a:solidFill>
          <a:latin typeface="+mn-lt"/>
          <a:ea typeface="+mn-ea"/>
          <a:cs typeface="+mn-cs"/>
        </a:defRPr>
      </a:lvl2pPr>
      <a:lvl3pPr marL="1926948" algn="l" defTabSz="1926948" rtl="0" eaLnBrk="1" latinLnBrk="0" hangingPunct="1">
        <a:defRPr sz="3719" kern="1200">
          <a:solidFill>
            <a:schemeClr val="tx1"/>
          </a:solidFill>
          <a:latin typeface="+mn-lt"/>
          <a:ea typeface="+mn-ea"/>
          <a:cs typeface="+mn-cs"/>
        </a:defRPr>
      </a:lvl3pPr>
      <a:lvl4pPr marL="2890424" algn="l" defTabSz="1926948" rtl="0" eaLnBrk="1" latinLnBrk="0" hangingPunct="1">
        <a:defRPr sz="3719" kern="1200">
          <a:solidFill>
            <a:schemeClr val="tx1"/>
          </a:solidFill>
          <a:latin typeface="+mn-lt"/>
          <a:ea typeface="+mn-ea"/>
          <a:cs typeface="+mn-cs"/>
        </a:defRPr>
      </a:lvl4pPr>
      <a:lvl5pPr marL="3853898" algn="l" defTabSz="1926948" rtl="0" eaLnBrk="1" latinLnBrk="0" hangingPunct="1">
        <a:defRPr sz="3719" kern="1200">
          <a:solidFill>
            <a:schemeClr val="tx1"/>
          </a:solidFill>
          <a:latin typeface="+mn-lt"/>
          <a:ea typeface="+mn-ea"/>
          <a:cs typeface="+mn-cs"/>
        </a:defRPr>
      </a:lvl5pPr>
      <a:lvl6pPr marL="4817374" algn="l" defTabSz="1926948" rtl="0" eaLnBrk="1" latinLnBrk="0" hangingPunct="1">
        <a:defRPr sz="3719" kern="1200">
          <a:solidFill>
            <a:schemeClr val="tx1"/>
          </a:solidFill>
          <a:latin typeface="+mn-lt"/>
          <a:ea typeface="+mn-ea"/>
          <a:cs typeface="+mn-cs"/>
        </a:defRPr>
      </a:lvl6pPr>
      <a:lvl7pPr marL="5780847" algn="l" defTabSz="1926948" rtl="0" eaLnBrk="1" latinLnBrk="0" hangingPunct="1">
        <a:defRPr sz="3719" kern="1200">
          <a:solidFill>
            <a:schemeClr val="tx1"/>
          </a:solidFill>
          <a:latin typeface="+mn-lt"/>
          <a:ea typeface="+mn-ea"/>
          <a:cs typeface="+mn-cs"/>
        </a:defRPr>
      </a:lvl7pPr>
      <a:lvl8pPr marL="6744321" algn="l" defTabSz="1926948" rtl="0" eaLnBrk="1" latinLnBrk="0" hangingPunct="1">
        <a:defRPr sz="3719" kern="1200">
          <a:solidFill>
            <a:schemeClr val="tx1"/>
          </a:solidFill>
          <a:latin typeface="+mn-lt"/>
          <a:ea typeface="+mn-ea"/>
          <a:cs typeface="+mn-cs"/>
        </a:defRPr>
      </a:lvl8pPr>
      <a:lvl9pPr marL="7707796" algn="l" defTabSz="1926948" rtl="0" eaLnBrk="1" latinLnBrk="0" hangingPunct="1">
        <a:defRPr sz="3719"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userDrawn="1">
          <p15:clr>
            <a:srgbClr val="C35EA4"/>
          </p15:clr>
        </p15:guide>
        <p15:guide id="17" pos="4663" userDrawn="1">
          <p15:clr>
            <a:srgbClr val="C35EA4"/>
          </p15:clr>
        </p15:guide>
        <p15:guide id="25" orient="horz" pos="1027" userDrawn="1">
          <p15:clr>
            <a:srgbClr val="C35EA4"/>
          </p15:clr>
        </p15:guide>
        <p15:guide id="26" orient="horz" pos="2273" userDrawn="1">
          <p15:clr>
            <a:srgbClr val="C35EA4"/>
          </p15:clr>
        </p15:guide>
        <p15:guide id="27" orient="horz" pos="346" userDrawn="1">
          <p15:clr>
            <a:srgbClr val="A4A3A4"/>
          </p15:clr>
        </p15:guide>
        <p15:guide id="28" pos="118" userDrawn="1">
          <p15:clr>
            <a:srgbClr val="A4A3A4"/>
          </p15:clr>
        </p15:guide>
        <p15:guide id="29" orient="horz" pos="11684" userDrawn="1">
          <p15:clr>
            <a:srgbClr val="A4A3A4"/>
          </p15:clr>
        </p15:guide>
        <p15:guide id="30" pos="477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image" Target="../media/image7.emf"/><Relationship Id="rId5" Type="http://schemas.openxmlformats.org/officeDocument/2006/relationships/oleObject" Target="../embeddings/oleObject1.bin"/><Relationship Id="rId10" Type="http://schemas.openxmlformats.org/officeDocument/2006/relationships/image" Target="../media/image6.emf"/><Relationship Id="rId4" Type="http://schemas.openxmlformats.org/officeDocument/2006/relationships/notesSlide" Target="../notesSlides/notesSlide1.xml"/><Relationship Id="rId9"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A249D2-9EE3-4037-99F5-C405D51E021D}"/>
              </a:ext>
            </a:extLst>
          </p:cNvPr>
          <p:cNvGraphicFramePr>
            <a:graphicFrameLocks noChangeAspect="1"/>
          </p:cNvGraphicFramePr>
          <p:nvPr>
            <p:custDataLst>
              <p:tags r:id="rId2"/>
            </p:custDataLst>
          </p:nvPr>
        </p:nvGraphicFramePr>
        <p:xfrm>
          <a:off x="1588" y="2228057"/>
          <a:ext cx="1588" cy="1588"/>
        </p:xfrm>
        <a:graphic>
          <a:graphicData uri="http://schemas.openxmlformats.org/presentationml/2006/ole">
            <mc:AlternateContent xmlns:mc="http://schemas.openxmlformats.org/markup-compatibility/2006">
              <mc:Choice xmlns:v="urn:schemas-microsoft-com:vml" Requires="v">
                <p:oleObj spid="_x0000_s1031"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31A249D2-9EE3-4037-99F5-C405D51E021D}"/>
                          </a:ext>
                        </a:extLst>
                      </p:cNvPr>
                      <p:cNvPicPr/>
                      <p:nvPr/>
                    </p:nvPicPr>
                    <p:blipFill>
                      <a:blip r:embed="rId6"/>
                      <a:stretch>
                        <a:fillRect/>
                      </a:stretch>
                    </p:blipFill>
                    <p:spPr>
                      <a:xfrm>
                        <a:off x="1588" y="2228057"/>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31E96F88-1A6F-4E43-833C-0A37117BAD2B}"/>
              </a:ext>
            </a:extLst>
          </p:cNvPr>
          <p:cNvSpPr/>
          <p:nvPr/>
        </p:nvSpPr>
        <p:spPr bwMode="auto">
          <a:xfrm>
            <a:off x="0" y="0"/>
            <a:ext cx="7772400" cy="4236758"/>
          </a:xfrm>
          <a:prstGeom prst="rect">
            <a:avLst/>
          </a:prstGeom>
          <a:solidFill>
            <a:schemeClr val="bg1">
              <a:lumMod val="95000"/>
            </a:schemeClr>
          </a:solidFill>
          <a:ln w="9525" cap="flat">
            <a:noFill/>
            <a:prstDash val="solid"/>
            <a:miter/>
          </a:ln>
        </p:spPr>
        <p:txBody>
          <a:bodyPr rtlCol="0" anchor="ctr"/>
          <a:lstStyle/>
          <a:p>
            <a:pPr algn="l" defTabSz="694567" rtl="0"/>
            <a:endParaRPr lang="fr-fr" sz="1300" dirty="0">
              <a:solidFill>
                <a:srgbClr val="000000"/>
              </a:solidFill>
              <a:latin typeface="Segoe UI"/>
              <a:cs typeface="Segoe UI"/>
            </a:endParaRPr>
          </a:p>
        </p:txBody>
      </p:sp>
      <p:sp>
        <p:nvSpPr>
          <p:cNvPr id="19" name="Rectangle 18">
            <a:extLst>
              <a:ext uri="{FF2B5EF4-FFF2-40B4-BE49-F238E27FC236}">
                <a16:creationId xmlns:a16="http://schemas.microsoft.com/office/drawing/2014/main" id="{4DDEFC42-E7D2-4203-BBE8-6B2202521E0E}"/>
              </a:ext>
            </a:extLst>
          </p:cNvPr>
          <p:cNvSpPr/>
          <p:nvPr/>
        </p:nvSpPr>
        <p:spPr bwMode="auto">
          <a:xfrm>
            <a:off x="-1" y="3982830"/>
            <a:ext cx="7785079" cy="10528508"/>
          </a:xfrm>
          <a:prstGeom prst="rect">
            <a:avLst/>
          </a:prstGeom>
          <a:solidFill>
            <a:schemeClr val="bg2"/>
          </a:solidFill>
          <a:ln w="9525" cap="flat">
            <a:noFill/>
            <a:prstDash val="solid"/>
            <a:miter/>
          </a:ln>
        </p:spPr>
        <p:txBody>
          <a:bodyPr rtlCol="0" anchor="ctr"/>
          <a:lstStyle/>
          <a:p>
            <a:pPr algn="l" defTabSz="694567" rtl="0"/>
            <a:endParaRPr lang="fr-fr" sz="1300" dirty="0">
              <a:solidFill>
                <a:srgbClr val="000000"/>
              </a:solidFill>
              <a:latin typeface="Segoe UI"/>
              <a:cs typeface="Segoe UI"/>
            </a:endParaRPr>
          </a:p>
        </p:txBody>
      </p:sp>
      <p:sp>
        <p:nvSpPr>
          <p:cNvPr id="20" name="Rectangle 19">
            <a:extLst>
              <a:ext uri="{FF2B5EF4-FFF2-40B4-BE49-F238E27FC236}">
                <a16:creationId xmlns:a16="http://schemas.microsoft.com/office/drawing/2014/main" id="{A2712683-7777-44AC-9335-D1304884C838}"/>
              </a:ext>
            </a:extLst>
          </p:cNvPr>
          <p:cNvSpPr/>
          <p:nvPr/>
        </p:nvSpPr>
        <p:spPr bwMode="auto">
          <a:xfrm>
            <a:off x="0" y="12092940"/>
            <a:ext cx="7772400" cy="242207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8936" tIns="111149" rIns="138936" bIns="111149" numCol="1" spcCol="0" rtlCol="0" fromWordArt="0" anchor="t" anchorCtr="0" forceAA="0" compatLnSpc="1">
            <a:prstTxWarp prst="textNoShape">
              <a:avLst/>
            </a:prstTxWarp>
            <a:noAutofit/>
          </a:bodyPr>
          <a:lstStyle/>
          <a:p>
            <a:pPr algn="l" defTabSz="708319" rtl="0" fontAlgn="base">
              <a:spcBef>
                <a:spcPct val="0"/>
              </a:spcBef>
              <a:spcAft>
                <a:spcPct val="0"/>
              </a:spcAft>
            </a:pPr>
            <a:endParaRPr lang="fr-fr" sz="1500" dirty="0">
              <a:solidFill>
                <a:srgbClr val="FFFFFF"/>
              </a:solidFill>
              <a:latin typeface="Segoe UI"/>
              <a:ea typeface="Segoe UI" pitchFamily="34" charset="0"/>
              <a:cs typeface="Segoe UI" pitchFamily="34" charset="0"/>
            </a:endParaRPr>
          </a:p>
        </p:txBody>
      </p:sp>
      <p:sp>
        <p:nvSpPr>
          <p:cNvPr id="21" name="Rectangle 20">
            <a:extLst>
              <a:ext uri="{FF2B5EF4-FFF2-40B4-BE49-F238E27FC236}">
                <a16:creationId xmlns:a16="http://schemas.microsoft.com/office/drawing/2014/main" id="{1D79B7D8-2DC8-464D-B5CD-082B59F3E740}"/>
              </a:ext>
            </a:extLst>
          </p:cNvPr>
          <p:cNvSpPr/>
          <p:nvPr/>
        </p:nvSpPr>
        <p:spPr bwMode="auto">
          <a:xfrm>
            <a:off x="0" y="6842759"/>
            <a:ext cx="7746371" cy="262128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8936" tIns="111149" rIns="138936" bIns="111149" numCol="1" spcCol="0" rtlCol="0" fromWordArt="0" anchor="t" anchorCtr="0" forceAA="0" compatLnSpc="1">
            <a:prstTxWarp prst="textNoShape">
              <a:avLst/>
            </a:prstTxWarp>
            <a:noAutofit/>
          </a:bodyPr>
          <a:lstStyle/>
          <a:p>
            <a:pPr algn="l" defTabSz="708319" rtl="0" fontAlgn="base">
              <a:spcBef>
                <a:spcPct val="0"/>
              </a:spcBef>
              <a:spcAft>
                <a:spcPct val="0"/>
              </a:spcAft>
            </a:pPr>
            <a:endParaRPr lang="fr-fr" sz="1500" dirty="0">
              <a:solidFill>
                <a:srgbClr val="FFFFFF"/>
              </a:solidFill>
              <a:latin typeface="Segoe UI"/>
              <a:ea typeface="Segoe UI" pitchFamily="34" charset="0"/>
              <a:cs typeface="Segoe UI" pitchFamily="34" charset="0"/>
            </a:endParaRPr>
          </a:p>
        </p:txBody>
      </p:sp>
      <p:pic>
        <p:nvPicPr>
          <p:cNvPr id="22" name="Picture 21" descr="A picture containing drawing&#10;&#10;Description automatically generated">
            <a:extLst>
              <a:ext uri="{FF2B5EF4-FFF2-40B4-BE49-F238E27FC236}">
                <a16:creationId xmlns:a16="http://schemas.microsoft.com/office/drawing/2014/main" id="{3136BE48-8B88-4EFA-9E58-3131BC93604E}"/>
              </a:ext>
            </a:extLst>
          </p:cNvPr>
          <p:cNvPicPr>
            <a:picLocks noChangeAspect="1"/>
          </p:cNvPicPr>
          <p:nvPr/>
        </p:nvPicPr>
        <p:blipFill>
          <a:blip r:embed="rId7"/>
          <a:stretch>
            <a:fillRect/>
          </a:stretch>
        </p:blipFill>
        <p:spPr>
          <a:xfrm>
            <a:off x="42382" y="90386"/>
            <a:ext cx="2216636" cy="993510"/>
          </a:xfrm>
          <a:prstGeom prst="rect">
            <a:avLst/>
          </a:prstGeom>
        </p:spPr>
      </p:pic>
      <p:sp>
        <p:nvSpPr>
          <p:cNvPr id="23" name="TextBox 22">
            <a:extLst>
              <a:ext uri="{FF2B5EF4-FFF2-40B4-BE49-F238E27FC236}">
                <a16:creationId xmlns:a16="http://schemas.microsoft.com/office/drawing/2014/main" id="{FE6FF997-A985-498A-8950-EB46B89A385B}"/>
              </a:ext>
            </a:extLst>
          </p:cNvPr>
          <p:cNvSpPr txBox="1"/>
          <p:nvPr/>
        </p:nvSpPr>
        <p:spPr>
          <a:xfrm>
            <a:off x="347608" y="1055380"/>
            <a:ext cx="7054905" cy="1772793"/>
          </a:xfrm>
          <a:prstGeom prst="rect">
            <a:avLst/>
          </a:prstGeom>
          <a:noFill/>
        </p:spPr>
        <p:txBody>
          <a:bodyPr wrap="square" lIns="0" tIns="0" rIns="0" bIns="0" rtlCol="0" anchor="t">
            <a:spAutoFit/>
          </a:bodyPr>
          <a:lstStyle/>
          <a:p>
            <a:pPr algn="l" rtl="0">
              <a:lnSpc>
                <a:spcPct val="90000"/>
              </a:lnSpc>
            </a:pPr>
            <a:r>
              <a:rPr lang="fr-fr" sz="3200" b="0" i="0" u="none" baseline="0" dirty="0">
                <a:latin typeface="+mj-lt"/>
              </a:rPr>
              <a:t>Sécuriser l</a:t>
            </a:r>
            <a:r>
              <a:rPr lang="fr-FR" sz="3200" b="0" i="0" u="none" baseline="0" dirty="0">
                <a:latin typeface="+mj-lt"/>
              </a:rPr>
              <a:t>’</a:t>
            </a:r>
            <a:r>
              <a:rPr lang="fr-fr" sz="3200" b="0" i="0" u="none" baseline="0" dirty="0">
                <a:latin typeface="+mj-lt"/>
              </a:rPr>
              <a:t>avenir :</a:t>
            </a:r>
            <a:endParaRPr lang="fr-fr" sz="3200" b="0" i="0" u="none" baseline="0" dirty="0">
              <a:latin typeface="+mj-lt"/>
              <a:cs typeface="Segoe UI Semibold"/>
            </a:endParaRPr>
          </a:p>
          <a:p>
            <a:pPr algn="l" rtl="0">
              <a:lnSpc>
                <a:spcPct val="90000"/>
              </a:lnSpc>
            </a:pPr>
            <a:r>
              <a:rPr lang="fr-fr" sz="3200" b="0" i="0" u="none" baseline="0" dirty="0">
                <a:solidFill>
                  <a:schemeClr val="accent1"/>
                </a:solidFill>
                <a:latin typeface="+mj-lt"/>
              </a:rPr>
              <a:t>les quatre domaines </a:t>
            </a:r>
            <a:br>
              <a:rPr lang="fr-fr" sz="3200" b="0" i="0" u="none" baseline="0" dirty="0">
                <a:solidFill>
                  <a:schemeClr val="accent1"/>
                </a:solidFill>
                <a:latin typeface="+mj-lt"/>
              </a:rPr>
            </a:br>
            <a:r>
              <a:rPr lang="fr-fr" sz="3200" b="0" i="0" u="none" baseline="0" dirty="0">
                <a:solidFill>
                  <a:schemeClr val="accent1"/>
                </a:solidFill>
                <a:latin typeface="+mj-lt"/>
              </a:rPr>
              <a:t>principaux de la </a:t>
            </a:r>
            <a:br>
              <a:rPr lang="fr-fr" sz="3200" b="0" i="0" u="none" baseline="0" dirty="0">
                <a:solidFill>
                  <a:schemeClr val="accent1"/>
                </a:solidFill>
                <a:latin typeface="+mj-lt"/>
              </a:rPr>
            </a:br>
            <a:r>
              <a:rPr lang="fr-fr" sz="3200" b="0" i="0" u="none" baseline="0" dirty="0">
                <a:solidFill>
                  <a:schemeClr val="accent1"/>
                </a:solidFill>
                <a:latin typeface="+mj-lt"/>
              </a:rPr>
              <a:t>sécurité intelligente</a:t>
            </a:r>
            <a:endParaRPr lang="fr-fr" sz="3200" b="0" i="0" u="none" baseline="0" dirty="0">
              <a:solidFill>
                <a:schemeClr val="accent1"/>
              </a:solidFill>
              <a:latin typeface="+mj-lt"/>
              <a:cs typeface="Segoe UI Semibold"/>
            </a:endParaRPr>
          </a:p>
        </p:txBody>
      </p:sp>
      <p:sp>
        <p:nvSpPr>
          <p:cNvPr id="24" name="TextBox 23">
            <a:extLst>
              <a:ext uri="{FF2B5EF4-FFF2-40B4-BE49-F238E27FC236}">
                <a16:creationId xmlns:a16="http://schemas.microsoft.com/office/drawing/2014/main" id="{135714A9-EEEA-447A-AC2B-330DED3F4917}"/>
              </a:ext>
            </a:extLst>
          </p:cNvPr>
          <p:cNvSpPr txBox="1"/>
          <p:nvPr/>
        </p:nvSpPr>
        <p:spPr>
          <a:xfrm>
            <a:off x="347607" y="2895688"/>
            <a:ext cx="4695173" cy="830997"/>
          </a:xfrm>
          <a:prstGeom prst="rect">
            <a:avLst/>
          </a:prstGeom>
          <a:noFill/>
        </p:spPr>
        <p:txBody>
          <a:bodyPr wrap="square" lIns="0" tIns="0" rIns="0" bIns="0" rtlCol="0" anchor="t">
            <a:spAutoFit/>
          </a:bodyPr>
          <a:lstStyle/>
          <a:p>
            <a:r>
              <a:rPr lang="fr-fr" b="0" i="0" u="none" baseline="0" dirty="0"/>
              <a:t>Identifiez et repoussez encore plus de menaces grâce à Microsoft Advanced </a:t>
            </a:r>
            <a:r>
              <a:rPr lang="fr-fr" b="0" i="0" u="none" baseline="0" err="1"/>
              <a:t>Threat</a:t>
            </a:r>
            <a:r>
              <a:rPr lang="fr-fr" b="0" i="0" u="none" baseline="0" dirty="0"/>
              <a:t> Protection, Azure Security et Azure Sentinel.</a:t>
            </a:r>
            <a:r>
              <a:rPr lang="fr-fr" dirty="0"/>
              <a:t> </a:t>
            </a:r>
            <a:endParaRPr lang="fr-fr" b="0" i="0" u="none" baseline="0" dirty="0">
              <a:cs typeface="Segoe UI"/>
            </a:endParaRPr>
          </a:p>
        </p:txBody>
      </p:sp>
      <p:sp>
        <p:nvSpPr>
          <p:cNvPr id="25" name="Rectangle 24">
            <a:extLst>
              <a:ext uri="{FF2B5EF4-FFF2-40B4-BE49-F238E27FC236}">
                <a16:creationId xmlns:a16="http://schemas.microsoft.com/office/drawing/2014/main" id="{27CDFC0C-6E4C-4FDB-A7CD-A261F457CE61}"/>
              </a:ext>
            </a:extLst>
          </p:cNvPr>
          <p:cNvSpPr/>
          <p:nvPr/>
        </p:nvSpPr>
        <p:spPr>
          <a:xfrm>
            <a:off x="377541" y="4779596"/>
            <a:ext cx="6035599" cy="1661993"/>
          </a:xfrm>
          <a:prstGeom prst="rect">
            <a:avLst/>
          </a:prstGeom>
        </p:spPr>
        <p:txBody>
          <a:bodyPr wrap="square" lIns="0" tIns="0" rIns="0" bIns="0" anchor="t">
            <a:spAutoFit/>
          </a:bodyPr>
          <a:lstStyle/>
          <a:p>
            <a:pPr algn="l" rtl="0">
              <a:spcAft>
                <a:spcPts val="1200"/>
              </a:spcAft>
            </a:pPr>
            <a:r>
              <a:rPr lang="fr-fr" sz="3200" b="0" i="0" u="none" baseline="0" dirty="0">
                <a:solidFill>
                  <a:schemeClr val="accent1"/>
                </a:solidFill>
                <a:latin typeface="+mj-lt"/>
              </a:rPr>
              <a:t>Sécurisez la porte d</a:t>
            </a:r>
            <a:r>
              <a:rPr lang="fr-FR" sz="3200" b="0" i="0" u="none" baseline="0" dirty="0">
                <a:solidFill>
                  <a:schemeClr val="accent1"/>
                </a:solidFill>
                <a:latin typeface="+mj-lt"/>
              </a:rPr>
              <a:t>’</a:t>
            </a:r>
            <a:r>
              <a:rPr lang="fr-fr" sz="3200" b="0" i="0" u="none" baseline="0" dirty="0">
                <a:solidFill>
                  <a:schemeClr val="accent1"/>
                </a:solidFill>
                <a:latin typeface="+mj-lt"/>
              </a:rPr>
              <a:t>entrée</a:t>
            </a:r>
            <a:endParaRPr lang="fr-fr" sz="3200" b="0" i="0" u="none" baseline="0" dirty="0">
              <a:solidFill>
                <a:schemeClr val="accent1"/>
              </a:solidFill>
              <a:latin typeface="+mj-lt"/>
              <a:cs typeface="Segoe UI Semibold"/>
            </a:endParaRPr>
          </a:p>
          <a:p>
            <a:pPr algn="l" rtl="0"/>
            <a:r>
              <a:rPr lang="fr-fr" sz="2200" b="0" i="0" u="none" baseline="0" dirty="0">
                <a:solidFill>
                  <a:srgbClr val="000000"/>
                </a:solidFill>
              </a:rPr>
              <a:t>Protection contre les violations basées sur l</a:t>
            </a:r>
            <a:r>
              <a:rPr lang="fr-FR" sz="2200" b="0" i="0" u="none" baseline="0" dirty="0">
                <a:solidFill>
                  <a:srgbClr val="000000"/>
                </a:solidFill>
              </a:rPr>
              <a:t>’</a:t>
            </a:r>
            <a:r>
              <a:rPr lang="fr-fr" sz="2200" b="0" i="0" u="none" baseline="0" dirty="0">
                <a:solidFill>
                  <a:srgbClr val="000000"/>
                </a:solidFill>
              </a:rPr>
              <a:t>identité, les pièces jointes d</a:t>
            </a:r>
            <a:r>
              <a:rPr lang="fr-FR" sz="2200" b="0" i="0" u="none" baseline="0" dirty="0">
                <a:solidFill>
                  <a:srgbClr val="000000"/>
                </a:solidFill>
              </a:rPr>
              <a:t>’</a:t>
            </a:r>
            <a:r>
              <a:rPr lang="fr-fr" sz="2200" b="0" i="0" u="none" baseline="0" dirty="0">
                <a:solidFill>
                  <a:srgbClr val="000000"/>
                </a:solidFill>
              </a:rPr>
              <a:t>e-mails et les attaques ciblant l</a:t>
            </a:r>
            <a:r>
              <a:rPr lang="fr-FR" sz="2200" b="0" i="0" u="none" baseline="0" dirty="0">
                <a:solidFill>
                  <a:srgbClr val="000000"/>
                </a:solidFill>
              </a:rPr>
              <a:t>’</a:t>
            </a:r>
            <a:r>
              <a:rPr lang="fr-fr" sz="2200" b="0" i="0" u="none" baseline="0" dirty="0">
                <a:solidFill>
                  <a:srgbClr val="000000"/>
                </a:solidFill>
              </a:rPr>
              <a:t>OS</a:t>
            </a:r>
            <a:endParaRPr lang="fr-fr" sz="2200" b="0" i="0" u="none" baseline="0" dirty="0">
              <a:solidFill>
                <a:srgbClr val="000000"/>
              </a:solidFill>
              <a:cs typeface="Segoe UI"/>
            </a:endParaRPr>
          </a:p>
        </p:txBody>
      </p:sp>
      <p:sp>
        <p:nvSpPr>
          <p:cNvPr id="26" name="Rectangle 25">
            <a:extLst>
              <a:ext uri="{FF2B5EF4-FFF2-40B4-BE49-F238E27FC236}">
                <a16:creationId xmlns:a16="http://schemas.microsoft.com/office/drawing/2014/main" id="{DB92CFC4-BEF7-47A0-AC39-97FBD5B7C84D}"/>
              </a:ext>
            </a:extLst>
          </p:cNvPr>
          <p:cNvSpPr/>
          <p:nvPr/>
        </p:nvSpPr>
        <p:spPr>
          <a:xfrm>
            <a:off x="1574800" y="7241425"/>
            <a:ext cx="5046398" cy="1661993"/>
          </a:xfrm>
          <a:prstGeom prst="rect">
            <a:avLst/>
          </a:prstGeom>
        </p:spPr>
        <p:txBody>
          <a:bodyPr wrap="square" lIns="0" tIns="0" rIns="0" bIns="0" anchor="t">
            <a:spAutoFit/>
          </a:bodyPr>
          <a:lstStyle/>
          <a:p>
            <a:pPr algn="l" rtl="0">
              <a:spcAft>
                <a:spcPts val="1200"/>
              </a:spcAft>
            </a:pPr>
            <a:r>
              <a:rPr lang="fr-fr" sz="3200" b="0" i="0" u="none" baseline="0" dirty="0">
                <a:solidFill>
                  <a:schemeClr val="accent1"/>
                </a:solidFill>
                <a:latin typeface="+mj-lt"/>
              </a:rPr>
              <a:t>Sécurisez le contenu</a:t>
            </a:r>
            <a:endParaRPr lang="fr-fr" sz="3200" b="0" i="0" u="none" baseline="0" dirty="0">
              <a:solidFill>
                <a:schemeClr val="accent1"/>
              </a:solidFill>
              <a:latin typeface="+mj-lt"/>
              <a:cs typeface="Segoe UI Semibold"/>
            </a:endParaRPr>
          </a:p>
          <a:p>
            <a:pPr algn="l" rtl="0"/>
            <a:r>
              <a:rPr lang="fr-fr" sz="2200" b="0" i="0" u="none" baseline="0" dirty="0">
                <a:solidFill>
                  <a:srgbClr val="000000"/>
                </a:solidFill>
              </a:rPr>
              <a:t>Protégez le contenu au moment de la création, en transit et pendant la consommation</a:t>
            </a:r>
          </a:p>
        </p:txBody>
      </p:sp>
      <p:sp>
        <p:nvSpPr>
          <p:cNvPr id="27" name="Rectangle 26">
            <a:extLst>
              <a:ext uri="{FF2B5EF4-FFF2-40B4-BE49-F238E27FC236}">
                <a16:creationId xmlns:a16="http://schemas.microsoft.com/office/drawing/2014/main" id="{727E5B8F-049F-42D5-93F3-8A47A510FCA4}"/>
              </a:ext>
            </a:extLst>
          </p:cNvPr>
          <p:cNvSpPr/>
          <p:nvPr/>
        </p:nvSpPr>
        <p:spPr>
          <a:xfrm>
            <a:off x="1576655" y="12398554"/>
            <a:ext cx="5890842" cy="1807076"/>
          </a:xfrm>
          <a:prstGeom prst="rect">
            <a:avLst/>
          </a:prstGeom>
        </p:spPr>
        <p:txBody>
          <a:bodyPr wrap="square" lIns="0" tIns="0" rIns="0" bIns="0" anchor="t">
            <a:spAutoFit/>
          </a:bodyPr>
          <a:lstStyle/>
          <a:p>
            <a:pPr algn="l" rtl="0">
              <a:spcAft>
                <a:spcPts val="1200"/>
              </a:spcAft>
            </a:pPr>
            <a:r>
              <a:rPr lang="fr-fr" sz="3200" b="0" i="0" u="none" baseline="0" dirty="0">
                <a:solidFill>
                  <a:schemeClr val="accent1"/>
                </a:solidFill>
                <a:latin typeface="+mj-lt"/>
              </a:rPr>
              <a:t>Excellente expérience </a:t>
            </a:r>
            <a:br>
              <a:rPr lang="fr-fr" sz="3200" b="0" i="0" u="none" baseline="0" dirty="0">
                <a:solidFill>
                  <a:schemeClr val="accent1"/>
                </a:solidFill>
                <a:latin typeface="+mj-lt"/>
              </a:rPr>
            </a:br>
            <a:r>
              <a:rPr lang="fr-fr" sz="3200" b="0" i="0" u="none" baseline="0" dirty="0">
                <a:solidFill>
                  <a:schemeClr val="accent1"/>
                </a:solidFill>
                <a:latin typeface="+mj-lt"/>
              </a:rPr>
              <a:t>des employés</a:t>
            </a:r>
            <a:endParaRPr lang="fr-fr" sz="3200" b="0" i="0" u="none" baseline="0" dirty="0">
              <a:solidFill>
                <a:schemeClr val="accent1"/>
              </a:solidFill>
              <a:latin typeface="+mj-lt"/>
              <a:cs typeface="Segoe UI Semibold"/>
            </a:endParaRPr>
          </a:p>
          <a:p>
            <a:pPr algn="l" rtl="0"/>
            <a:r>
              <a:rPr lang="fr-fr" sz="2200" b="0" i="0" u="none" baseline="0" dirty="0">
                <a:solidFill>
                  <a:srgbClr val="000000"/>
                </a:solidFill>
              </a:rPr>
              <a:t>Maintenez une bonne productivité sans compromettre la sécurité</a:t>
            </a:r>
          </a:p>
        </p:txBody>
      </p:sp>
      <p:sp>
        <p:nvSpPr>
          <p:cNvPr id="28" name="Rectangle 27">
            <a:extLst>
              <a:ext uri="{FF2B5EF4-FFF2-40B4-BE49-F238E27FC236}">
                <a16:creationId xmlns:a16="http://schemas.microsoft.com/office/drawing/2014/main" id="{82C11934-80F3-46DA-9EB0-F0BA8D4CFA74}"/>
              </a:ext>
            </a:extLst>
          </p:cNvPr>
          <p:cNvSpPr/>
          <p:nvPr/>
        </p:nvSpPr>
        <p:spPr>
          <a:xfrm>
            <a:off x="373063" y="10061024"/>
            <a:ext cx="5815584" cy="1323439"/>
          </a:xfrm>
          <a:prstGeom prst="rect">
            <a:avLst/>
          </a:prstGeom>
        </p:spPr>
        <p:txBody>
          <a:bodyPr wrap="square" lIns="0" tIns="0" rIns="0" bIns="0" anchor="t">
            <a:spAutoFit/>
          </a:bodyPr>
          <a:lstStyle/>
          <a:p>
            <a:pPr algn="l" rtl="0">
              <a:spcAft>
                <a:spcPts val="1200"/>
              </a:spcAft>
            </a:pPr>
            <a:r>
              <a:rPr lang="fr-fr" sz="3200" b="0" i="0" u="none" baseline="0" dirty="0">
                <a:solidFill>
                  <a:schemeClr val="accent1"/>
                </a:solidFill>
                <a:latin typeface="+mj-lt"/>
              </a:rPr>
              <a:t>Sécurisez les appareils</a:t>
            </a:r>
            <a:endParaRPr lang="fr-fr" sz="3200" b="0" i="0" u="none" baseline="0" dirty="0">
              <a:solidFill>
                <a:schemeClr val="accent1"/>
              </a:solidFill>
              <a:latin typeface="+mj-lt"/>
              <a:cs typeface="Segoe UI Semibold"/>
            </a:endParaRPr>
          </a:p>
          <a:p>
            <a:pPr algn="l" rtl="0"/>
            <a:r>
              <a:rPr lang="fr-fr" sz="2200" b="0" i="0" u="none" baseline="0" dirty="0">
                <a:solidFill>
                  <a:srgbClr val="000000"/>
                </a:solidFill>
              </a:rPr>
              <a:t>Protégez-vous contre les problèmes sur le lieu de travail ou les appareils BYOD non sécurisés</a:t>
            </a:r>
          </a:p>
        </p:txBody>
      </p:sp>
      <p:sp>
        <p:nvSpPr>
          <p:cNvPr id="29" name="Freeform: Shape 28">
            <a:extLst>
              <a:ext uri="{FF2B5EF4-FFF2-40B4-BE49-F238E27FC236}">
                <a16:creationId xmlns:a16="http://schemas.microsoft.com/office/drawing/2014/main" id="{2BDE758E-49EF-4713-B0E6-AB1842E8C0E9}"/>
              </a:ext>
            </a:extLst>
          </p:cNvPr>
          <p:cNvSpPr/>
          <p:nvPr/>
        </p:nvSpPr>
        <p:spPr>
          <a:xfrm>
            <a:off x="706715" y="4438781"/>
            <a:ext cx="6309227" cy="7656328"/>
          </a:xfrm>
          <a:custGeom>
            <a:avLst/>
            <a:gdLst>
              <a:gd name="connsiteX0" fmla="*/ 315892 w 6686615"/>
              <a:gd name="connsiteY0" fmla="*/ 0 h 7656328"/>
              <a:gd name="connsiteX1" fmla="*/ 6527935 w 6686615"/>
              <a:gd name="connsiteY1" fmla="*/ 0 h 7656328"/>
              <a:gd name="connsiteX2" fmla="*/ 6686615 w 6686615"/>
              <a:gd name="connsiteY2" fmla="*/ 158680 h 7656328"/>
              <a:gd name="connsiteX3" fmla="*/ 6686615 w 6686615"/>
              <a:gd name="connsiteY3" fmla="*/ 2237687 h 7656328"/>
              <a:gd name="connsiteX4" fmla="*/ 6527935 w 6686615"/>
              <a:gd name="connsiteY4" fmla="*/ 2396368 h 7656328"/>
              <a:gd name="connsiteX5" fmla="*/ 158680 w 6686615"/>
              <a:gd name="connsiteY5" fmla="*/ 2396368 h 7656328"/>
              <a:gd name="connsiteX6" fmla="*/ 0 w 6686615"/>
              <a:gd name="connsiteY6" fmla="*/ 2555048 h 7656328"/>
              <a:gd name="connsiteX7" fmla="*/ 0 w 6686615"/>
              <a:gd name="connsiteY7" fmla="*/ 4861791 h 7656328"/>
              <a:gd name="connsiteX8" fmla="*/ 158680 w 6686615"/>
              <a:gd name="connsiteY8" fmla="*/ 5020472 h 7656328"/>
              <a:gd name="connsiteX9" fmla="*/ 6527935 w 6686615"/>
              <a:gd name="connsiteY9" fmla="*/ 5020472 h 7656328"/>
              <a:gd name="connsiteX10" fmla="*/ 6686615 w 6686615"/>
              <a:gd name="connsiteY10" fmla="*/ 5179152 h 7656328"/>
              <a:gd name="connsiteX11" fmla="*/ 6686615 w 6686615"/>
              <a:gd name="connsiteY11" fmla="*/ 7497648 h 7656328"/>
              <a:gd name="connsiteX12" fmla="*/ 6527935 w 6686615"/>
              <a:gd name="connsiteY12" fmla="*/ 7656329 h 7656328"/>
              <a:gd name="connsiteX13" fmla="*/ 1525095 w 6686615"/>
              <a:gd name="connsiteY13" fmla="*/ 7656329 h 765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86615" h="7656328">
                <a:moveTo>
                  <a:pt x="315892" y="0"/>
                </a:moveTo>
                <a:lnTo>
                  <a:pt x="6527935" y="0"/>
                </a:lnTo>
                <a:cubicBezTo>
                  <a:pt x="6616090" y="0"/>
                  <a:pt x="6686615" y="70525"/>
                  <a:pt x="6686615" y="158680"/>
                </a:cubicBezTo>
                <a:lnTo>
                  <a:pt x="6686615" y="2237687"/>
                </a:lnTo>
                <a:cubicBezTo>
                  <a:pt x="6686615" y="2325843"/>
                  <a:pt x="6616090" y="2396368"/>
                  <a:pt x="6527935" y="2396368"/>
                </a:cubicBezTo>
                <a:lnTo>
                  <a:pt x="158680" y="2396368"/>
                </a:lnTo>
                <a:cubicBezTo>
                  <a:pt x="70525" y="2396368"/>
                  <a:pt x="0" y="2466892"/>
                  <a:pt x="0" y="2555048"/>
                </a:cubicBezTo>
                <a:lnTo>
                  <a:pt x="0" y="4861791"/>
                </a:lnTo>
                <a:cubicBezTo>
                  <a:pt x="0" y="4949947"/>
                  <a:pt x="70525" y="5020472"/>
                  <a:pt x="158680" y="5020472"/>
                </a:cubicBezTo>
                <a:lnTo>
                  <a:pt x="6527935" y="5020472"/>
                </a:lnTo>
                <a:cubicBezTo>
                  <a:pt x="6616090" y="5020472"/>
                  <a:pt x="6686615" y="5090996"/>
                  <a:pt x="6686615" y="5179152"/>
                </a:cubicBezTo>
                <a:lnTo>
                  <a:pt x="6686615" y="7497648"/>
                </a:lnTo>
                <a:cubicBezTo>
                  <a:pt x="6686615" y="7585804"/>
                  <a:pt x="6616090" y="7656329"/>
                  <a:pt x="6527935" y="7656329"/>
                </a:cubicBezTo>
                <a:lnTo>
                  <a:pt x="1525095" y="7656329"/>
                </a:lnTo>
              </a:path>
            </a:pathLst>
          </a:custGeom>
          <a:ln w="25400" cap="rnd">
            <a:solidFill>
              <a:schemeClr val="accent1"/>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 name="Oval 30">
            <a:extLst>
              <a:ext uri="{FF2B5EF4-FFF2-40B4-BE49-F238E27FC236}">
                <a16:creationId xmlns:a16="http://schemas.microsoft.com/office/drawing/2014/main" id="{BC317E8A-D5C2-4BAE-B614-7A8DBB853164}"/>
              </a:ext>
            </a:extLst>
          </p:cNvPr>
          <p:cNvSpPr/>
          <p:nvPr/>
        </p:nvSpPr>
        <p:spPr bwMode="auto">
          <a:xfrm>
            <a:off x="6436001" y="5066717"/>
            <a:ext cx="1148107" cy="1148107"/>
          </a:xfrm>
          <a:prstGeom prst="ellipse">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34"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39" name="Oval 38">
            <a:extLst>
              <a:ext uri="{FF2B5EF4-FFF2-40B4-BE49-F238E27FC236}">
                <a16:creationId xmlns:a16="http://schemas.microsoft.com/office/drawing/2014/main" id="{DEE623B1-8129-40F1-ACF5-5DB3C11AF588}"/>
              </a:ext>
            </a:extLst>
          </p:cNvPr>
          <p:cNvSpPr/>
          <p:nvPr/>
        </p:nvSpPr>
        <p:spPr bwMode="auto">
          <a:xfrm>
            <a:off x="132661" y="7579345"/>
            <a:ext cx="1148107" cy="1148107"/>
          </a:xfrm>
          <a:prstGeom prst="ellipse">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34"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40" name="Oval 39">
            <a:extLst>
              <a:ext uri="{FF2B5EF4-FFF2-40B4-BE49-F238E27FC236}">
                <a16:creationId xmlns:a16="http://schemas.microsoft.com/office/drawing/2014/main" id="{6D1F71FC-B2DB-4CE5-8D6F-3A2A524D3B33}"/>
              </a:ext>
            </a:extLst>
          </p:cNvPr>
          <p:cNvSpPr/>
          <p:nvPr/>
        </p:nvSpPr>
        <p:spPr bwMode="auto">
          <a:xfrm>
            <a:off x="6436001" y="10223702"/>
            <a:ext cx="1148107" cy="1148107"/>
          </a:xfrm>
          <a:prstGeom prst="ellipse">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34"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41" name="Oval 40">
            <a:extLst>
              <a:ext uri="{FF2B5EF4-FFF2-40B4-BE49-F238E27FC236}">
                <a16:creationId xmlns:a16="http://schemas.microsoft.com/office/drawing/2014/main" id="{0C1D0CB8-58E3-4338-90A8-AF6FCCEFC583}"/>
              </a:ext>
            </a:extLst>
          </p:cNvPr>
          <p:cNvSpPr/>
          <p:nvPr/>
        </p:nvSpPr>
        <p:spPr bwMode="auto">
          <a:xfrm>
            <a:off x="132661" y="12856488"/>
            <a:ext cx="1148107" cy="1148107"/>
          </a:xfrm>
          <a:prstGeom prst="ellipse">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34" rtl="0" fontAlgn="base">
              <a:spcBef>
                <a:spcPct val="0"/>
              </a:spcBef>
              <a:spcAft>
                <a:spcPct val="0"/>
              </a:spcAft>
            </a:pPr>
            <a:endParaRPr lang="fr-fr" sz="2000" dirty="0">
              <a:solidFill>
                <a:srgbClr val="FFFFFF"/>
              </a:solidFill>
              <a:ea typeface="Segoe UI" pitchFamily="34" charset="0"/>
              <a:cs typeface="Segoe UI" pitchFamily="34" charset="0"/>
            </a:endParaRPr>
          </a:p>
        </p:txBody>
      </p:sp>
      <p:pic>
        <p:nvPicPr>
          <p:cNvPr id="42" name="Picture 41">
            <a:extLst>
              <a:ext uri="{FF2B5EF4-FFF2-40B4-BE49-F238E27FC236}">
                <a16:creationId xmlns:a16="http://schemas.microsoft.com/office/drawing/2014/main" id="{8DECA277-7AF0-42CB-84B1-0AE04DC1651F}"/>
              </a:ext>
            </a:extLst>
          </p:cNvPr>
          <p:cNvPicPr>
            <a:picLocks noChangeAspect="1"/>
          </p:cNvPicPr>
          <p:nvPr/>
        </p:nvPicPr>
        <p:blipFill>
          <a:blip r:embed="rId8"/>
          <a:stretch>
            <a:fillRect/>
          </a:stretch>
        </p:blipFill>
        <p:spPr>
          <a:xfrm>
            <a:off x="279751" y="7805119"/>
            <a:ext cx="791509" cy="791509"/>
          </a:xfrm>
          <a:prstGeom prst="rect">
            <a:avLst/>
          </a:prstGeom>
        </p:spPr>
      </p:pic>
      <p:pic>
        <p:nvPicPr>
          <p:cNvPr id="49" name="Picture 48">
            <a:extLst>
              <a:ext uri="{FF2B5EF4-FFF2-40B4-BE49-F238E27FC236}">
                <a16:creationId xmlns:a16="http://schemas.microsoft.com/office/drawing/2014/main" id="{E2069A2F-FA86-46CD-8CCD-A32121BF50D3}"/>
              </a:ext>
            </a:extLst>
          </p:cNvPr>
          <p:cNvPicPr>
            <a:picLocks noChangeAspect="1"/>
          </p:cNvPicPr>
          <p:nvPr/>
        </p:nvPicPr>
        <p:blipFill>
          <a:blip r:embed="rId9"/>
          <a:stretch>
            <a:fillRect/>
          </a:stretch>
        </p:blipFill>
        <p:spPr>
          <a:xfrm>
            <a:off x="6621198" y="5263344"/>
            <a:ext cx="754853" cy="754853"/>
          </a:xfrm>
          <a:prstGeom prst="rect">
            <a:avLst/>
          </a:prstGeom>
        </p:spPr>
      </p:pic>
      <p:pic>
        <p:nvPicPr>
          <p:cNvPr id="50" name="Picture 49">
            <a:extLst>
              <a:ext uri="{FF2B5EF4-FFF2-40B4-BE49-F238E27FC236}">
                <a16:creationId xmlns:a16="http://schemas.microsoft.com/office/drawing/2014/main" id="{E1103799-03DA-42F2-8B01-4690A2EFA513}"/>
              </a:ext>
            </a:extLst>
          </p:cNvPr>
          <p:cNvPicPr>
            <a:picLocks noChangeAspect="1"/>
          </p:cNvPicPr>
          <p:nvPr/>
        </p:nvPicPr>
        <p:blipFill>
          <a:blip r:embed="rId10"/>
          <a:stretch>
            <a:fillRect/>
          </a:stretch>
        </p:blipFill>
        <p:spPr>
          <a:xfrm>
            <a:off x="6621198" y="10418967"/>
            <a:ext cx="750571" cy="750571"/>
          </a:xfrm>
          <a:prstGeom prst="rect">
            <a:avLst/>
          </a:prstGeom>
        </p:spPr>
      </p:pic>
      <p:pic>
        <p:nvPicPr>
          <p:cNvPr id="51" name="Picture 50">
            <a:extLst>
              <a:ext uri="{FF2B5EF4-FFF2-40B4-BE49-F238E27FC236}">
                <a16:creationId xmlns:a16="http://schemas.microsoft.com/office/drawing/2014/main" id="{BC3AAA96-B72D-45BE-957D-10B2F50B04C7}"/>
              </a:ext>
            </a:extLst>
          </p:cNvPr>
          <p:cNvPicPr>
            <a:picLocks noChangeAspect="1"/>
          </p:cNvPicPr>
          <p:nvPr/>
        </p:nvPicPr>
        <p:blipFill>
          <a:blip r:embed="rId11"/>
          <a:stretch>
            <a:fillRect/>
          </a:stretch>
        </p:blipFill>
        <p:spPr>
          <a:xfrm>
            <a:off x="304903" y="13072253"/>
            <a:ext cx="803624" cy="803624"/>
          </a:xfrm>
          <a:prstGeom prst="rect">
            <a:avLst/>
          </a:prstGeom>
        </p:spPr>
      </p:pic>
      <p:sp>
        <p:nvSpPr>
          <p:cNvPr id="3" name="Rectangle: Rounded Corners 2">
            <a:extLst>
              <a:ext uri="{FF2B5EF4-FFF2-40B4-BE49-F238E27FC236}">
                <a16:creationId xmlns:a16="http://schemas.microsoft.com/office/drawing/2014/main" id="{43CFBF84-476E-43EF-913D-8609150A181B}"/>
              </a:ext>
            </a:extLst>
          </p:cNvPr>
          <p:cNvSpPr/>
          <p:nvPr/>
        </p:nvSpPr>
        <p:spPr bwMode="auto">
          <a:xfrm>
            <a:off x="-23715" y="4378251"/>
            <a:ext cx="2241175" cy="9144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30" name="Rectangle: Rounded Corners 29">
            <a:extLst>
              <a:ext uri="{FF2B5EF4-FFF2-40B4-BE49-F238E27FC236}">
                <a16:creationId xmlns:a16="http://schemas.microsoft.com/office/drawing/2014/main" id="{95BE655B-7567-4A8F-BEFB-44E9E3FC0076}"/>
              </a:ext>
            </a:extLst>
          </p:cNvPr>
          <p:cNvSpPr/>
          <p:nvPr/>
        </p:nvSpPr>
        <p:spPr bwMode="auto">
          <a:xfrm>
            <a:off x="-62421" y="12020661"/>
            <a:ext cx="2279881" cy="9144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pic>
        <p:nvPicPr>
          <p:cNvPr id="33" name="Picture 32" descr="A picture containing clock&#10;&#10;Description automatically generated">
            <a:extLst>
              <a:ext uri="{FF2B5EF4-FFF2-40B4-BE49-F238E27FC236}">
                <a16:creationId xmlns:a16="http://schemas.microsoft.com/office/drawing/2014/main" id="{B13AB71D-76EF-4B6B-81E5-95BD770C98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43938" y="864161"/>
            <a:ext cx="4594611" cy="2435322"/>
          </a:xfrm>
          <a:prstGeom prst="rect">
            <a:avLst/>
          </a:prstGeom>
        </p:spPr>
      </p:pic>
    </p:spTree>
    <p:extLst>
      <p:ext uri="{BB962C8B-B14F-4D97-AF65-F5344CB8AC3E}">
        <p14:creationId xmlns:p14="http://schemas.microsoft.com/office/powerpoint/2010/main" val="33337915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866A8F-5900-4C31-84DB-6148C6377477}">
  <ds:schemaRefs>
    <ds:schemaRef ds:uri="http://schemas.microsoft.com/sharepoint/v3/contenttype/forms"/>
  </ds:schemaRefs>
</ds:datastoreItem>
</file>

<file path=customXml/itemProps2.xml><?xml version="1.0" encoding="utf-8"?>
<ds:datastoreItem xmlns:ds="http://schemas.openxmlformats.org/officeDocument/2006/customXml" ds:itemID="{7F3BC782-4A06-498C-B87A-774AF2CF606D}">
  <ds:schemaRefs>
    <ds:schemaRef ds:uri="http://purl.org/dc/dcmitype/"/>
    <ds:schemaRef ds:uri="http://schemas.microsoft.com/office/2006/documentManagement/types"/>
    <ds:schemaRef ds:uri="http://purl.org/dc/elements/1.1/"/>
    <ds:schemaRef ds:uri="http://www.w3.org/XML/1998/namespace"/>
    <ds:schemaRef ds:uri="0c1a6c9c-f016-4857-bf43-21b252e701d9"/>
    <ds:schemaRef ds:uri="http://purl.org/dc/terms/"/>
    <ds:schemaRef ds:uri="http://schemas.microsoft.com/office/infopath/2007/PartnerControls"/>
    <ds:schemaRef ds:uri="http://schemas.openxmlformats.org/package/2006/metadata/core-properties"/>
    <ds:schemaRef ds:uri="7a20bb1a-2526-436b-a0aa-406322af6dcc"/>
    <ds:schemaRef ds:uri="http://schemas.microsoft.com/office/2006/metadata/properties"/>
  </ds:schemaRefs>
</ds:datastoreItem>
</file>

<file path=customXml/itemProps3.xml><?xml version="1.0" encoding="utf-8"?>
<ds:datastoreItem xmlns:ds="http://schemas.openxmlformats.org/officeDocument/2006/customXml" ds:itemID="{6FAD0814-0BB9-4296-BC5A-6B982C42D583}"/>
</file>

<file path=docProps/app.xml><?xml version="1.0" encoding="utf-8"?>
<Properties xmlns="http://schemas.openxmlformats.org/officeDocument/2006/extended-properties" xmlns:vt="http://schemas.openxmlformats.org/officeDocument/2006/docPropsVTypes">
  <Template/>
  <TotalTime>52504</TotalTime>
  <Words>104</Words>
  <Application>Microsoft Office PowerPoint</Application>
  <PresentationFormat>Custom</PresentationFormat>
  <Paragraphs>12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White Template</vt:lpstr>
      <vt:lpstr>PowerPoint Presentation</vt:lpstr>
    </vt:vector>
  </TitlesOfParts>
  <Company>Cinco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Solomon</dc:creator>
  <cp:lastModifiedBy>ami158</cp:lastModifiedBy>
  <cp:revision>1598</cp:revision>
  <cp:lastPrinted>2013-10-01T16:28:23Z</cp:lastPrinted>
  <dcterms:created xsi:type="dcterms:W3CDTF">2017-01-28T00:11:29Z</dcterms:created>
  <dcterms:modified xsi:type="dcterms:W3CDTF">2020-07-29T23:18:31Z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y fmtid="{D5CDD505-2E9C-101B-9397-08002B2CF9AE}" pid="3" name="Order">
    <vt:r8>525800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