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8" r:id="rId4"/>
    <p:sldMasterId id="2147484261" r:id="rId5"/>
  </p:sldMasterIdLst>
  <p:notesMasterIdLst>
    <p:notesMasterId r:id="rId25"/>
  </p:notesMasterIdLst>
  <p:sldIdLst>
    <p:sldId id="2076138726" r:id="rId6"/>
    <p:sldId id="2076138704" r:id="rId7"/>
    <p:sldId id="2076138709" r:id="rId8"/>
    <p:sldId id="2076138710" r:id="rId9"/>
    <p:sldId id="2076138711" r:id="rId10"/>
    <p:sldId id="2076138712" r:id="rId11"/>
    <p:sldId id="2076138713" r:id="rId12"/>
    <p:sldId id="2076138714" r:id="rId13"/>
    <p:sldId id="2076138715" r:id="rId14"/>
    <p:sldId id="2076138716" r:id="rId15"/>
    <p:sldId id="2076138717" r:id="rId16"/>
    <p:sldId id="2076138718" r:id="rId17"/>
    <p:sldId id="2076138719" r:id="rId18"/>
    <p:sldId id="2076138720" r:id="rId19"/>
    <p:sldId id="2076138721" r:id="rId20"/>
    <p:sldId id="2076138722" r:id="rId21"/>
    <p:sldId id="2076138723" r:id="rId22"/>
    <p:sldId id="2076138724" r:id="rId23"/>
    <p:sldId id="2076138725" r:id="rId24"/>
  </p:sldIdLst>
  <p:sldSz cx="12436475" cy="6994525"/>
  <p:notesSz cx="6858000" cy="2181225"/>
  <p:defaultTex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934640-C24F-4545-BB50-110C0991F3BE}">
          <p14:sldIdLst>
            <p14:sldId id="2076138726"/>
            <p14:sldId id="2076138704"/>
            <p14:sldId id="2076138709"/>
            <p14:sldId id="2076138710"/>
            <p14:sldId id="2076138711"/>
            <p14:sldId id="2076138712"/>
            <p14:sldId id="2076138713"/>
            <p14:sldId id="2076138714"/>
            <p14:sldId id="2076138715"/>
            <p14:sldId id="2076138716"/>
          </p14:sldIdLst>
        </p14:section>
        <p14:section name="Customer Stories" id="{6C1AC0AF-40F2-498C-8ED9-F15657A86EE1}">
          <p14:sldIdLst>
            <p14:sldId id="2076138717"/>
          </p14:sldIdLst>
        </p14:section>
        <p14:section name="Wrap up" id="{CC870F35-9FF7-4EAF-9F87-ECA523A50738}">
          <p14:sldIdLst>
            <p14:sldId id="2076138718"/>
          </p14:sldIdLst>
        </p14:section>
        <p14:section name="Appendix" id="{E7FDDBD1-5CD7-4F64-B6B2-0D26AD4359E4}">
          <p14:sldIdLst>
            <p14:sldId id="2076138719"/>
            <p14:sldId id="2076138720"/>
            <p14:sldId id="2076138721"/>
            <p14:sldId id="2076138722"/>
            <p14:sldId id="2076138723"/>
            <p14:sldId id="2076138724"/>
            <p14:sldId id="207613872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62D92B-CEB8-E3FD-A606-E99EC3DBBD3C}" name="Yee-Ann Lee (Magnolia Ventures LLC)" initials="YL" userId="S::v-yeelee@microsoft.com::08adca8e-d2a9-42ff-a1a4-f8c64345c538" providerId="AD"/>
  <p188:author id="{461B8E9F-051B-77EB-6F49-267B5182E2BD}" name="Renato Leite" initials="RL" userId="S::releite@microsoft.com::4fcead86-5356-4a5b-8b62-58004d8440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ee-Ann Lee" initials="YL" lastIdx="3" clrIdx="0">
    <p:extLst>
      <p:ext uri="{19B8F6BF-5375-455C-9EA6-DF929625EA0E}">
        <p15:presenceInfo xmlns:p15="http://schemas.microsoft.com/office/powerpoint/2012/main" userId="Yee-Ann Lee" providerId="None"/>
      </p:ext>
    </p:extLst>
  </p:cmAuthor>
  <p:cmAuthor id="2" name="Guest User" initials="GU" lastIdx="2" clrIdx="1">
    <p:extLst>
      <p:ext uri="{19B8F6BF-5375-455C-9EA6-DF929625EA0E}">
        <p15:presenceInfo xmlns:p15="http://schemas.microsoft.com/office/powerpoint/2012/main" userId="S::urn:spo:anon#55e2d15830029656314f8c62f2b28b0d5b3b553403b8b6786c6ca69474248d00::" providerId="AD"/>
      </p:ext>
    </p:extLst>
  </p:cmAuthor>
  <p:cmAuthor id="3" name="Alex Hickox" initials="AH" lastIdx="24" clrIdx="2">
    <p:extLst>
      <p:ext uri="{19B8F6BF-5375-455C-9EA6-DF929625EA0E}">
        <p15:presenceInfo xmlns:p15="http://schemas.microsoft.com/office/powerpoint/2012/main" userId="Alex Hickox" providerId="None"/>
      </p:ext>
    </p:extLst>
  </p:cmAuthor>
  <p:cmAuthor id="4" name="Nikki Swift" initials="NS" lastIdx="39" clrIdx="3">
    <p:extLst>
      <p:ext uri="{19B8F6BF-5375-455C-9EA6-DF929625EA0E}">
        <p15:presenceInfo xmlns:p15="http://schemas.microsoft.com/office/powerpoint/2012/main" userId="Nikki Swift" providerId="None"/>
      </p:ext>
    </p:extLst>
  </p:cmAuthor>
  <p:cmAuthor id="5" name="Elisabeth Michaud" initials="EM" lastIdx="8" clrIdx="4">
    <p:extLst>
      <p:ext uri="{19B8F6BF-5375-455C-9EA6-DF929625EA0E}">
        <p15:presenceInfo xmlns:p15="http://schemas.microsoft.com/office/powerpoint/2012/main" userId="S::elisamic@microsoft.com::e55b8dc4-e5ef-49c9-9406-3c603985a0cf" providerId="AD"/>
      </p:ext>
    </p:extLst>
  </p:cmAuthor>
  <p:cmAuthor id="6" name="Yee-Ann Lee (Magnolia Ventures LLC)" initials="YL(VL" lastIdx="34" clrIdx="5">
    <p:extLst>
      <p:ext uri="{19B8F6BF-5375-455C-9EA6-DF929625EA0E}">
        <p15:presenceInfo xmlns:p15="http://schemas.microsoft.com/office/powerpoint/2012/main" userId="S::v-yeelee@microsoft.com::08adca8e-d2a9-42ff-a1a4-f8c64345c538" providerId="AD"/>
      </p:ext>
    </p:extLst>
  </p:cmAuthor>
  <p:cmAuthor id="7" name="Kristen Stapleton-Paff" initials="KS" lastIdx="4" clrIdx="6">
    <p:extLst>
      <p:ext uri="{19B8F6BF-5375-455C-9EA6-DF929625EA0E}">
        <p15:presenceInfo xmlns:p15="http://schemas.microsoft.com/office/powerpoint/2012/main" userId="48b75182ae3f0c49" providerId="Windows Live"/>
      </p:ext>
    </p:extLst>
  </p:cmAuthor>
  <p:cmAuthor id="8" name="Kristen Paff" initials="KP" lastIdx="3" clrIdx="7">
    <p:extLst>
      <p:ext uri="{19B8F6BF-5375-455C-9EA6-DF929625EA0E}">
        <p15:presenceInfo xmlns:p15="http://schemas.microsoft.com/office/powerpoint/2012/main" userId="Kristen Paff" providerId="None"/>
      </p:ext>
    </p:extLst>
  </p:cmAuthor>
  <p:cmAuthor id="9" name="Nikki Swift" initials="NS [2]" lastIdx="2" clrIdx="8">
    <p:extLst>
      <p:ext uri="{19B8F6BF-5375-455C-9EA6-DF929625EA0E}">
        <p15:presenceInfo xmlns:p15="http://schemas.microsoft.com/office/powerpoint/2012/main" userId="S::nikki.swift@simple-concepts.com::f85e910b-cb7b-48e6-b3ec-0449818b597d" providerId="AD"/>
      </p:ext>
    </p:extLst>
  </p:cmAuthor>
  <p:cmAuthor id="10" name="Nicole Desjardins" initials="ND" lastIdx="9" clrIdx="9">
    <p:extLst>
      <p:ext uri="{19B8F6BF-5375-455C-9EA6-DF929625EA0E}">
        <p15:presenceInfo xmlns:p15="http://schemas.microsoft.com/office/powerpoint/2012/main" userId="S::ndesjard@linkedin.biz::f47875f4-1bd5-4297-a56d-09acb0d9a031" providerId="AD"/>
      </p:ext>
    </p:extLst>
  </p:cmAuthor>
  <p:cmAuthor id="11" name="Angel Gonzalez" initials="AG" lastIdx="1" clrIdx="10">
    <p:extLst>
      <p:ext uri="{19B8F6BF-5375-455C-9EA6-DF929625EA0E}">
        <p15:presenceInfo xmlns:p15="http://schemas.microsoft.com/office/powerpoint/2012/main" userId="S::aegonzal@linkedin.biz::d89c3b4b-b1db-4b8a-9370-f2c1f564500d" providerId="AD"/>
      </p:ext>
    </p:extLst>
  </p:cmAuthor>
  <p:cmAuthor id="12" name="Jessica Crespino" initials="JC" lastIdx="9" clrIdx="11">
    <p:extLst>
      <p:ext uri="{19B8F6BF-5375-455C-9EA6-DF929625EA0E}">
        <p15:presenceInfo xmlns:p15="http://schemas.microsoft.com/office/powerpoint/2012/main" userId="Jessica Crespino" providerId="None"/>
      </p:ext>
    </p:extLst>
  </p:cmAuthor>
  <p:cmAuthor id="13" name="Justin Padley" initials="JP" lastIdx="3" clrIdx="12">
    <p:extLst>
      <p:ext uri="{19B8F6BF-5375-455C-9EA6-DF929625EA0E}">
        <p15:presenceInfo xmlns:p15="http://schemas.microsoft.com/office/powerpoint/2012/main" userId="Justin Padley" providerId="None"/>
      </p:ext>
    </p:extLst>
  </p:cmAuthor>
  <p:cmAuthor id="14" name="Kathryn Courtney" initials="KC" lastIdx="3" clrIdx="13">
    <p:extLst>
      <p:ext uri="{19B8F6BF-5375-455C-9EA6-DF929625EA0E}">
        <p15:presenceInfo xmlns:p15="http://schemas.microsoft.com/office/powerpoint/2012/main" userId="Kathryn Courtney" providerId="None"/>
      </p:ext>
    </p:extLst>
  </p:cmAuthor>
  <p:cmAuthor id="15" name="Guest User" initials="GU [2]" lastIdx="1" clrIdx="14">
    <p:extLst>
      <p:ext uri="{19B8F6BF-5375-455C-9EA6-DF929625EA0E}">
        <p15:presenceInfo xmlns:p15="http://schemas.microsoft.com/office/powerpoint/2012/main" userId="S::urn:spo:anon#2a590295f9fd1bb445334102fc8e1dc7530ae8600915a969b923600a4c03b06f::" providerId="AD"/>
      </p:ext>
    </p:extLst>
  </p:cmAuthor>
  <p:cmAuthor id="16" name="Mary Lisa Newman" initials="MLN" lastIdx="3" clrIdx="15">
    <p:extLst>
      <p:ext uri="{19B8F6BF-5375-455C-9EA6-DF929625EA0E}">
        <p15:presenceInfo xmlns:p15="http://schemas.microsoft.com/office/powerpoint/2012/main" userId="S::marylisa@audienz.com::9c8cba21-67a1-4aa9-98ba-c4ca1eda0a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A5E"/>
    <a:srgbClr val="0DAEFF"/>
    <a:srgbClr val="007BB6"/>
    <a:srgbClr val="006CA2"/>
    <a:srgbClr val="F2F2F2"/>
    <a:srgbClr val="D9D9D9"/>
    <a:srgbClr val="004F76"/>
    <a:srgbClr val="002C42"/>
    <a:srgbClr val="003854"/>
    <a:srgbClr val="0048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C9D1E-6A45-FAE7-9329-142DC91A63DB}" v="532" dt="2020-07-29T22:36:58.531"/>
    <p1510:client id="{C3E91FE8-2236-4F12-92BB-1DF723CA6126}" v="54" dt="2020-06-25T15:46:19.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autoAdjust="0"/>
  </p:normalViewPr>
  <p:slideViewPr>
    <p:cSldViewPr snapToGrid="0">
      <p:cViewPr varScale="1">
        <p:scale>
          <a:sx n="104" d="100"/>
          <a:sy n="104" d="100"/>
        </p:scale>
        <p:origin x="38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Campbell" userId="S::juliec@audienz.com::df5086f6-13ed-4e69-b43c-17720522b05d" providerId="AD" clId="Web-{6E7C9D1E-6A45-FAE7-9329-142DC91A63DB}"/>
    <pc:docChg chg="modSld">
      <pc:chgData name="Julie Campbell" userId="S::juliec@audienz.com::df5086f6-13ed-4e69-b43c-17720522b05d" providerId="AD" clId="Web-{6E7C9D1E-6A45-FAE7-9329-142DC91A63DB}" dt="2020-07-29T22:36:58.531" v="531" actId="20577"/>
      <pc:docMkLst>
        <pc:docMk/>
      </pc:docMkLst>
      <pc:sldChg chg="modSp">
        <pc:chgData name="Julie Campbell" userId="S::juliec@audienz.com::df5086f6-13ed-4e69-b43c-17720522b05d" providerId="AD" clId="Web-{6E7C9D1E-6A45-FAE7-9329-142DC91A63DB}" dt="2020-07-29T22:35:30.073" v="78" actId="20577"/>
        <pc:sldMkLst>
          <pc:docMk/>
          <pc:sldMk cId="416455892" sldId="2076138704"/>
        </pc:sldMkLst>
        <pc:spChg chg="mod">
          <ac:chgData name="Julie Campbell" userId="S::juliec@audienz.com::df5086f6-13ed-4e69-b43c-17720522b05d" providerId="AD" clId="Web-{6E7C9D1E-6A45-FAE7-9329-142DC91A63DB}" dt="2020-07-29T22:35:29.854" v="58" actId="20577"/>
          <ac:spMkLst>
            <pc:docMk/>
            <pc:sldMk cId="416455892" sldId="2076138704"/>
            <ac:spMk id="2" creationId="{723CFDB1-0906-465A-A3AD-A98C7D6D7AF1}"/>
          </ac:spMkLst>
        </pc:spChg>
        <pc:spChg chg="mod">
          <ac:chgData name="Julie Campbell" userId="S::juliec@audienz.com::df5086f6-13ed-4e69-b43c-17720522b05d" providerId="AD" clId="Web-{6E7C9D1E-6A45-FAE7-9329-142DC91A63DB}" dt="2020-07-29T22:35:29.870" v="59" actId="20577"/>
          <ac:spMkLst>
            <pc:docMk/>
            <pc:sldMk cId="416455892" sldId="2076138704"/>
            <ac:spMk id="3" creationId="{D952DB6B-793E-48D1-BD23-C01917AC403E}"/>
          </ac:spMkLst>
        </pc:spChg>
        <pc:spChg chg="mod">
          <ac:chgData name="Julie Campbell" userId="S::juliec@audienz.com::df5086f6-13ed-4e69-b43c-17720522b05d" providerId="AD" clId="Web-{6E7C9D1E-6A45-FAE7-9329-142DC91A63DB}" dt="2020-07-29T22:35:29.917" v="61" actId="20577"/>
          <ac:spMkLst>
            <pc:docMk/>
            <pc:sldMk cId="416455892" sldId="2076138704"/>
            <ac:spMk id="15" creationId="{DB342BDA-4772-4162-AD9B-28EF28B018CA}"/>
          </ac:spMkLst>
        </pc:spChg>
        <pc:spChg chg="mod">
          <ac:chgData name="Julie Campbell" userId="S::juliec@audienz.com::df5086f6-13ed-4e69-b43c-17720522b05d" providerId="AD" clId="Web-{6E7C9D1E-6A45-FAE7-9329-142DC91A63DB}" dt="2020-07-29T22:35:29.948" v="63" actId="20577"/>
          <ac:spMkLst>
            <pc:docMk/>
            <pc:sldMk cId="416455892" sldId="2076138704"/>
            <ac:spMk id="17" creationId="{A69C12AD-959A-4FC2-9212-C66D15C2A0E6}"/>
          </ac:spMkLst>
        </pc:spChg>
        <pc:spChg chg="mod">
          <ac:chgData name="Julie Campbell" userId="S::juliec@audienz.com::df5086f6-13ed-4e69-b43c-17720522b05d" providerId="AD" clId="Web-{6E7C9D1E-6A45-FAE7-9329-142DC91A63DB}" dt="2020-07-29T22:35:30.042" v="74" actId="20577"/>
          <ac:spMkLst>
            <pc:docMk/>
            <pc:sldMk cId="416455892" sldId="2076138704"/>
            <ac:spMk id="21" creationId="{CD3102B5-CD79-4925-865F-2984EBA7CAD3}"/>
          </ac:spMkLst>
        </pc:spChg>
        <pc:spChg chg="mod">
          <ac:chgData name="Julie Campbell" userId="S::juliec@audienz.com::df5086f6-13ed-4e69-b43c-17720522b05d" providerId="AD" clId="Web-{6E7C9D1E-6A45-FAE7-9329-142DC91A63DB}" dt="2020-07-29T22:35:30.057" v="76" actId="20577"/>
          <ac:spMkLst>
            <pc:docMk/>
            <pc:sldMk cId="416455892" sldId="2076138704"/>
            <ac:spMk id="22" creationId="{C89F3AC2-F49A-4207-BD4A-C3D3398E2CC9}"/>
          </ac:spMkLst>
        </pc:spChg>
        <pc:spChg chg="mod">
          <ac:chgData name="Julie Campbell" userId="S::juliec@audienz.com::df5086f6-13ed-4e69-b43c-17720522b05d" providerId="AD" clId="Web-{6E7C9D1E-6A45-FAE7-9329-142DC91A63DB}" dt="2020-07-29T22:35:30.073" v="78" actId="20577"/>
          <ac:spMkLst>
            <pc:docMk/>
            <pc:sldMk cId="416455892" sldId="2076138704"/>
            <ac:spMk id="23" creationId="{EA654AB9-141E-417D-8124-6266817C4EBA}"/>
          </ac:spMkLst>
        </pc:spChg>
        <pc:spChg chg="mod">
          <ac:chgData name="Julie Campbell" userId="S::juliec@audienz.com::df5086f6-13ed-4e69-b43c-17720522b05d" providerId="AD" clId="Web-{6E7C9D1E-6A45-FAE7-9329-142DC91A63DB}" dt="2020-07-29T22:35:29.964" v="64" actId="20577"/>
          <ac:spMkLst>
            <pc:docMk/>
            <pc:sldMk cId="416455892" sldId="2076138704"/>
            <ac:spMk id="83" creationId="{6CCE8348-AA88-43A1-9CE3-5307F0D85A56}"/>
          </ac:spMkLst>
        </pc:spChg>
        <pc:spChg chg="mod">
          <ac:chgData name="Julie Campbell" userId="S::juliec@audienz.com::df5086f6-13ed-4e69-b43c-17720522b05d" providerId="AD" clId="Web-{6E7C9D1E-6A45-FAE7-9329-142DC91A63DB}" dt="2020-07-29T22:35:29.979" v="66" actId="20577"/>
          <ac:spMkLst>
            <pc:docMk/>
            <pc:sldMk cId="416455892" sldId="2076138704"/>
            <ac:spMk id="86" creationId="{784A67FA-92CD-453F-A003-7FC095082CFB}"/>
          </ac:spMkLst>
        </pc:spChg>
        <pc:spChg chg="mod">
          <ac:chgData name="Julie Campbell" userId="S::juliec@audienz.com::df5086f6-13ed-4e69-b43c-17720522b05d" providerId="AD" clId="Web-{6E7C9D1E-6A45-FAE7-9329-142DC91A63DB}" dt="2020-07-29T22:35:29.995" v="68" actId="20577"/>
          <ac:spMkLst>
            <pc:docMk/>
            <pc:sldMk cId="416455892" sldId="2076138704"/>
            <ac:spMk id="87" creationId="{CA559DEF-C10C-4EB3-8DC5-EA7FB5811B06}"/>
          </ac:spMkLst>
        </pc:spChg>
        <pc:spChg chg="mod">
          <ac:chgData name="Julie Campbell" userId="S::juliec@audienz.com::df5086f6-13ed-4e69-b43c-17720522b05d" providerId="AD" clId="Web-{6E7C9D1E-6A45-FAE7-9329-142DC91A63DB}" dt="2020-07-29T22:35:30.011" v="70" actId="20577"/>
          <ac:spMkLst>
            <pc:docMk/>
            <pc:sldMk cId="416455892" sldId="2076138704"/>
            <ac:spMk id="89" creationId="{9608CCF0-5AE1-4536-858B-A9F4B984F5CF}"/>
          </ac:spMkLst>
        </pc:spChg>
        <pc:spChg chg="mod">
          <ac:chgData name="Julie Campbell" userId="S::juliec@audienz.com::df5086f6-13ed-4e69-b43c-17720522b05d" providerId="AD" clId="Web-{6E7C9D1E-6A45-FAE7-9329-142DC91A63DB}" dt="2020-07-29T22:35:30.026" v="73" actId="20577"/>
          <ac:spMkLst>
            <pc:docMk/>
            <pc:sldMk cId="416455892" sldId="2076138704"/>
            <ac:spMk id="90" creationId="{8091379E-2475-4EDB-B3FA-430953B83D19}"/>
          </ac:spMkLst>
        </pc:spChg>
      </pc:sldChg>
      <pc:sldChg chg="modSp">
        <pc:chgData name="Julie Campbell" userId="S::juliec@audienz.com::df5086f6-13ed-4e69-b43c-17720522b05d" providerId="AD" clId="Web-{6E7C9D1E-6A45-FAE7-9329-142DC91A63DB}" dt="2020-07-29T22:35:40.558" v="148" actId="20577"/>
        <pc:sldMkLst>
          <pc:docMk/>
          <pc:sldMk cId="786622483" sldId="2076138709"/>
        </pc:sldMkLst>
        <pc:spChg chg="mod">
          <ac:chgData name="Julie Campbell" userId="S::juliec@audienz.com::df5086f6-13ed-4e69-b43c-17720522b05d" providerId="AD" clId="Web-{6E7C9D1E-6A45-FAE7-9329-142DC91A63DB}" dt="2020-07-29T22:35:40.558" v="148" actId="20577"/>
          <ac:spMkLst>
            <pc:docMk/>
            <pc:sldMk cId="786622483" sldId="2076138709"/>
            <ac:spMk id="4" creationId="{34224049-9028-4234-99AF-9127116C8CCF}"/>
          </ac:spMkLst>
        </pc:spChg>
        <pc:spChg chg="mod">
          <ac:chgData name="Julie Campbell" userId="S::juliec@audienz.com::df5086f6-13ed-4e69-b43c-17720522b05d" providerId="AD" clId="Web-{6E7C9D1E-6A45-FAE7-9329-142DC91A63DB}" dt="2020-07-29T22:35:30.276" v="85" actId="20577"/>
          <ac:spMkLst>
            <pc:docMk/>
            <pc:sldMk cId="786622483" sldId="2076138709"/>
            <ac:spMk id="5" creationId="{DEB75B11-81B7-426F-AD02-2AF16049CF6E}"/>
          </ac:spMkLst>
        </pc:spChg>
        <pc:spChg chg="mod">
          <ac:chgData name="Julie Campbell" userId="S::juliec@audienz.com::df5086f6-13ed-4e69-b43c-17720522b05d" providerId="AD" clId="Web-{6E7C9D1E-6A45-FAE7-9329-142DC91A63DB}" dt="2020-07-29T22:35:30.307" v="86" actId="20577"/>
          <ac:spMkLst>
            <pc:docMk/>
            <pc:sldMk cId="786622483" sldId="2076138709"/>
            <ac:spMk id="7" creationId="{913B847E-2F41-4A95-93CC-2819AED5B3DD}"/>
          </ac:spMkLst>
        </pc:spChg>
        <pc:spChg chg="mod">
          <ac:chgData name="Julie Campbell" userId="S::juliec@audienz.com::df5086f6-13ed-4e69-b43c-17720522b05d" providerId="AD" clId="Web-{6E7C9D1E-6A45-FAE7-9329-142DC91A63DB}" dt="2020-07-29T22:35:30.182" v="82" actId="20577"/>
          <ac:spMkLst>
            <pc:docMk/>
            <pc:sldMk cId="786622483" sldId="2076138709"/>
            <ac:spMk id="8" creationId="{8883B82D-84DC-4EED-B427-98B4BC7804B8}"/>
          </ac:spMkLst>
        </pc:spChg>
        <pc:spChg chg="mod">
          <ac:chgData name="Julie Campbell" userId="S::juliec@audienz.com::df5086f6-13ed-4e69-b43c-17720522b05d" providerId="AD" clId="Web-{6E7C9D1E-6A45-FAE7-9329-142DC91A63DB}" dt="2020-07-29T22:35:30.198" v="83" actId="20577"/>
          <ac:spMkLst>
            <pc:docMk/>
            <pc:sldMk cId="786622483" sldId="2076138709"/>
            <ac:spMk id="26" creationId="{4E23098E-D03E-42E7-944F-B20797DF203F}"/>
          </ac:spMkLst>
        </pc:spChg>
        <pc:spChg chg="mod">
          <ac:chgData name="Julie Campbell" userId="S::juliec@audienz.com::df5086f6-13ed-4e69-b43c-17720522b05d" providerId="AD" clId="Web-{6E7C9D1E-6A45-FAE7-9329-142DC91A63DB}" dt="2020-07-29T22:35:30.261" v="84" actId="20577"/>
          <ac:spMkLst>
            <pc:docMk/>
            <pc:sldMk cId="786622483" sldId="2076138709"/>
            <ac:spMk id="27" creationId="{F8B7E7EE-8D43-4D43-AAF1-6B18880EE046}"/>
          </ac:spMkLst>
        </pc:spChg>
        <pc:spChg chg="mod">
          <ac:chgData name="Julie Campbell" userId="S::juliec@audienz.com::df5086f6-13ed-4e69-b43c-17720522b05d" providerId="AD" clId="Web-{6E7C9D1E-6A45-FAE7-9329-142DC91A63DB}" dt="2020-07-29T22:35:30.714" v="102" actId="20577"/>
          <ac:spMkLst>
            <pc:docMk/>
            <pc:sldMk cId="786622483" sldId="2076138709"/>
            <ac:spMk id="28" creationId="{D6E0020D-95FF-492F-ADD7-B2C1337F90B7}"/>
          </ac:spMkLst>
        </pc:spChg>
        <pc:spChg chg="mod">
          <ac:chgData name="Julie Campbell" userId="S::juliec@audienz.com::df5086f6-13ed-4e69-b43c-17720522b05d" providerId="AD" clId="Web-{6E7C9D1E-6A45-FAE7-9329-142DC91A63DB}" dt="2020-07-29T22:35:30.354" v="88" actId="20577"/>
          <ac:spMkLst>
            <pc:docMk/>
            <pc:sldMk cId="786622483" sldId="2076138709"/>
            <ac:spMk id="29" creationId="{B14E5A20-CBE7-4F55-B1C7-69E420BD4478}"/>
          </ac:spMkLst>
        </pc:spChg>
        <pc:spChg chg="mod">
          <ac:chgData name="Julie Campbell" userId="S::juliec@audienz.com::df5086f6-13ed-4e69-b43c-17720522b05d" providerId="AD" clId="Web-{6E7C9D1E-6A45-FAE7-9329-142DC91A63DB}" dt="2020-07-29T22:35:30.370" v="90" actId="20577"/>
          <ac:spMkLst>
            <pc:docMk/>
            <pc:sldMk cId="786622483" sldId="2076138709"/>
            <ac:spMk id="30" creationId="{D4B81EA4-F708-4E07-84B4-EC3CB568C0DD}"/>
          </ac:spMkLst>
        </pc:spChg>
        <pc:spChg chg="mod">
          <ac:chgData name="Julie Campbell" userId="S::juliec@audienz.com::df5086f6-13ed-4e69-b43c-17720522b05d" providerId="AD" clId="Web-{6E7C9D1E-6A45-FAE7-9329-142DC91A63DB}" dt="2020-07-29T22:35:30.745" v="104" actId="20577"/>
          <ac:spMkLst>
            <pc:docMk/>
            <pc:sldMk cId="786622483" sldId="2076138709"/>
            <ac:spMk id="32" creationId="{D72D357C-CC63-4B35-9FCC-9B3A9A7CA8F8}"/>
          </ac:spMkLst>
        </pc:spChg>
        <pc:spChg chg="mod">
          <ac:chgData name="Julie Campbell" userId="S::juliec@audienz.com::df5086f6-13ed-4e69-b43c-17720522b05d" providerId="AD" clId="Web-{6E7C9D1E-6A45-FAE7-9329-142DC91A63DB}" dt="2020-07-29T22:35:30.948" v="105" actId="20577"/>
          <ac:spMkLst>
            <pc:docMk/>
            <pc:sldMk cId="786622483" sldId="2076138709"/>
            <ac:spMk id="33" creationId="{C43407FA-C04A-4B28-8007-12E0650C878E}"/>
          </ac:spMkLst>
        </pc:spChg>
        <pc:spChg chg="mod">
          <ac:chgData name="Julie Campbell" userId="S::juliec@audienz.com::df5086f6-13ed-4e69-b43c-17720522b05d" providerId="AD" clId="Web-{6E7C9D1E-6A45-FAE7-9329-142DC91A63DB}" dt="2020-07-29T22:35:31.151" v="106" actId="20577"/>
          <ac:spMkLst>
            <pc:docMk/>
            <pc:sldMk cId="786622483" sldId="2076138709"/>
            <ac:spMk id="34" creationId="{FA21B58A-8CF8-4487-90F9-46EDCF750EB8}"/>
          </ac:spMkLst>
        </pc:spChg>
        <pc:spChg chg="mod">
          <ac:chgData name="Julie Campbell" userId="S::juliec@audienz.com::df5086f6-13ed-4e69-b43c-17720522b05d" providerId="AD" clId="Web-{6E7C9D1E-6A45-FAE7-9329-142DC91A63DB}" dt="2020-07-29T22:35:31.354" v="107" actId="20577"/>
          <ac:spMkLst>
            <pc:docMk/>
            <pc:sldMk cId="786622483" sldId="2076138709"/>
            <ac:spMk id="35" creationId="{A25A422C-2D11-486E-B932-088BEF6C55FB}"/>
          </ac:spMkLst>
        </pc:spChg>
        <pc:spChg chg="mod">
          <ac:chgData name="Julie Campbell" userId="S::juliec@audienz.com::df5086f6-13ed-4e69-b43c-17720522b05d" providerId="AD" clId="Web-{6E7C9D1E-6A45-FAE7-9329-142DC91A63DB}" dt="2020-07-29T22:35:31.557" v="108" actId="20577"/>
          <ac:spMkLst>
            <pc:docMk/>
            <pc:sldMk cId="786622483" sldId="2076138709"/>
            <ac:spMk id="36" creationId="{AF77E052-1219-46EC-A780-DB541A7A4A73}"/>
          </ac:spMkLst>
        </pc:spChg>
        <pc:spChg chg="mod">
          <ac:chgData name="Julie Campbell" userId="S::juliec@audienz.com::df5086f6-13ed-4e69-b43c-17720522b05d" providerId="AD" clId="Web-{6E7C9D1E-6A45-FAE7-9329-142DC91A63DB}" dt="2020-07-29T22:35:31.761" v="109" actId="20577"/>
          <ac:spMkLst>
            <pc:docMk/>
            <pc:sldMk cId="786622483" sldId="2076138709"/>
            <ac:spMk id="37" creationId="{D6D86877-263C-46A5-9FEA-04009E659473}"/>
          </ac:spMkLst>
        </pc:spChg>
        <pc:spChg chg="mod">
          <ac:chgData name="Julie Campbell" userId="S::juliec@audienz.com::df5086f6-13ed-4e69-b43c-17720522b05d" providerId="AD" clId="Web-{6E7C9D1E-6A45-FAE7-9329-142DC91A63DB}" dt="2020-07-29T22:35:31.948" v="110" actId="20577"/>
          <ac:spMkLst>
            <pc:docMk/>
            <pc:sldMk cId="786622483" sldId="2076138709"/>
            <ac:spMk id="38" creationId="{5369D4D8-2B41-4A8F-B5A1-B57784122824}"/>
          </ac:spMkLst>
        </pc:spChg>
        <pc:spChg chg="mod">
          <ac:chgData name="Julie Campbell" userId="S::juliec@audienz.com::df5086f6-13ed-4e69-b43c-17720522b05d" providerId="AD" clId="Web-{6E7C9D1E-6A45-FAE7-9329-142DC91A63DB}" dt="2020-07-29T22:35:32.151" v="111" actId="20577"/>
          <ac:spMkLst>
            <pc:docMk/>
            <pc:sldMk cId="786622483" sldId="2076138709"/>
            <ac:spMk id="39" creationId="{9385FCC6-809D-429D-9106-74FB2BB900A2}"/>
          </ac:spMkLst>
        </pc:spChg>
        <pc:spChg chg="mod">
          <ac:chgData name="Julie Campbell" userId="S::juliec@audienz.com::df5086f6-13ed-4e69-b43c-17720522b05d" providerId="AD" clId="Web-{6E7C9D1E-6A45-FAE7-9329-142DC91A63DB}" dt="2020-07-29T22:35:32.339" v="112" actId="20577"/>
          <ac:spMkLst>
            <pc:docMk/>
            <pc:sldMk cId="786622483" sldId="2076138709"/>
            <ac:spMk id="40" creationId="{BD5CF97C-950A-46F4-9BCE-65C4AA10D960}"/>
          </ac:spMkLst>
        </pc:spChg>
        <pc:spChg chg="mod">
          <ac:chgData name="Julie Campbell" userId="S::juliec@audienz.com::df5086f6-13ed-4e69-b43c-17720522b05d" providerId="AD" clId="Web-{6E7C9D1E-6A45-FAE7-9329-142DC91A63DB}" dt="2020-07-29T22:35:32.558" v="113" actId="20577"/>
          <ac:spMkLst>
            <pc:docMk/>
            <pc:sldMk cId="786622483" sldId="2076138709"/>
            <ac:spMk id="41" creationId="{8A172B6D-D47D-4C01-8444-0A58A73A80D3}"/>
          </ac:spMkLst>
        </pc:spChg>
        <pc:spChg chg="mod">
          <ac:chgData name="Julie Campbell" userId="S::juliec@audienz.com::df5086f6-13ed-4e69-b43c-17720522b05d" providerId="AD" clId="Web-{6E7C9D1E-6A45-FAE7-9329-142DC91A63DB}" dt="2020-07-29T22:35:32.745" v="114" actId="20577"/>
          <ac:spMkLst>
            <pc:docMk/>
            <pc:sldMk cId="786622483" sldId="2076138709"/>
            <ac:spMk id="42" creationId="{E82FF0FD-191B-4BF6-BC83-6E3EE0C48B48}"/>
          </ac:spMkLst>
        </pc:spChg>
        <pc:spChg chg="mod">
          <ac:chgData name="Julie Campbell" userId="S::juliec@audienz.com::df5086f6-13ed-4e69-b43c-17720522b05d" providerId="AD" clId="Web-{6E7C9D1E-6A45-FAE7-9329-142DC91A63DB}" dt="2020-07-29T22:35:32.995" v="115" actId="20577"/>
          <ac:spMkLst>
            <pc:docMk/>
            <pc:sldMk cId="786622483" sldId="2076138709"/>
            <ac:spMk id="43" creationId="{93E368F0-2230-40AA-87B8-FE34C2BFE381}"/>
          </ac:spMkLst>
        </pc:spChg>
        <pc:spChg chg="mod">
          <ac:chgData name="Julie Campbell" userId="S::juliec@audienz.com::df5086f6-13ed-4e69-b43c-17720522b05d" providerId="AD" clId="Web-{6E7C9D1E-6A45-FAE7-9329-142DC91A63DB}" dt="2020-07-29T22:35:30.401" v="92" actId="20577"/>
          <ac:spMkLst>
            <pc:docMk/>
            <pc:sldMk cId="786622483" sldId="2076138709"/>
            <ac:spMk id="44" creationId="{FEBDD6DC-B817-4E5B-BE0F-791270482384}"/>
          </ac:spMkLst>
        </pc:spChg>
        <pc:spChg chg="mod">
          <ac:chgData name="Julie Campbell" userId="S::juliec@audienz.com::df5086f6-13ed-4e69-b43c-17720522b05d" providerId="AD" clId="Web-{6E7C9D1E-6A45-FAE7-9329-142DC91A63DB}" dt="2020-07-29T22:35:33.198" v="116" actId="20577"/>
          <ac:spMkLst>
            <pc:docMk/>
            <pc:sldMk cId="786622483" sldId="2076138709"/>
            <ac:spMk id="45" creationId="{475E4529-10B3-4FDD-8A84-F718FE1706D5}"/>
          </ac:spMkLst>
        </pc:spChg>
        <pc:spChg chg="mod">
          <ac:chgData name="Julie Campbell" userId="S::juliec@audienz.com::df5086f6-13ed-4e69-b43c-17720522b05d" providerId="AD" clId="Web-{6E7C9D1E-6A45-FAE7-9329-142DC91A63DB}" dt="2020-07-29T22:35:33.417" v="117" actId="20577"/>
          <ac:spMkLst>
            <pc:docMk/>
            <pc:sldMk cId="786622483" sldId="2076138709"/>
            <ac:spMk id="46" creationId="{D937F684-6BE5-485D-8711-79D168B329C9}"/>
          </ac:spMkLst>
        </pc:spChg>
        <pc:spChg chg="mod">
          <ac:chgData name="Julie Campbell" userId="S::juliec@audienz.com::df5086f6-13ed-4e69-b43c-17720522b05d" providerId="AD" clId="Web-{6E7C9D1E-6A45-FAE7-9329-142DC91A63DB}" dt="2020-07-29T22:35:33.620" v="118" actId="20577"/>
          <ac:spMkLst>
            <pc:docMk/>
            <pc:sldMk cId="786622483" sldId="2076138709"/>
            <ac:spMk id="47" creationId="{7FAA93EC-8D5E-4DDD-B89E-540994E2D8D3}"/>
          </ac:spMkLst>
        </pc:spChg>
        <pc:spChg chg="mod">
          <ac:chgData name="Julie Campbell" userId="S::juliec@audienz.com::df5086f6-13ed-4e69-b43c-17720522b05d" providerId="AD" clId="Web-{6E7C9D1E-6A45-FAE7-9329-142DC91A63DB}" dt="2020-07-29T22:35:33.823" v="119" actId="20577"/>
          <ac:spMkLst>
            <pc:docMk/>
            <pc:sldMk cId="786622483" sldId="2076138709"/>
            <ac:spMk id="48" creationId="{8E4ADB21-24F3-47CD-B987-A23914C47CCA}"/>
          </ac:spMkLst>
        </pc:spChg>
        <pc:spChg chg="mod">
          <ac:chgData name="Julie Campbell" userId="S::juliec@audienz.com::df5086f6-13ed-4e69-b43c-17720522b05d" providerId="AD" clId="Web-{6E7C9D1E-6A45-FAE7-9329-142DC91A63DB}" dt="2020-07-29T22:35:34.026" v="120" actId="20577"/>
          <ac:spMkLst>
            <pc:docMk/>
            <pc:sldMk cId="786622483" sldId="2076138709"/>
            <ac:spMk id="49" creationId="{1E40A026-59D0-4241-92EA-7598D539AC5F}"/>
          </ac:spMkLst>
        </pc:spChg>
        <pc:spChg chg="mod">
          <ac:chgData name="Julie Campbell" userId="S::juliec@audienz.com::df5086f6-13ed-4e69-b43c-17720522b05d" providerId="AD" clId="Web-{6E7C9D1E-6A45-FAE7-9329-142DC91A63DB}" dt="2020-07-29T22:35:34.230" v="121" actId="20577"/>
          <ac:spMkLst>
            <pc:docMk/>
            <pc:sldMk cId="786622483" sldId="2076138709"/>
            <ac:spMk id="50" creationId="{A661972A-5137-4E21-A45C-099AB7571793}"/>
          </ac:spMkLst>
        </pc:spChg>
        <pc:spChg chg="mod">
          <ac:chgData name="Julie Campbell" userId="S::juliec@audienz.com::df5086f6-13ed-4e69-b43c-17720522b05d" providerId="AD" clId="Web-{6E7C9D1E-6A45-FAE7-9329-142DC91A63DB}" dt="2020-07-29T22:35:34.448" v="122" actId="20577"/>
          <ac:spMkLst>
            <pc:docMk/>
            <pc:sldMk cId="786622483" sldId="2076138709"/>
            <ac:spMk id="51" creationId="{818410F7-410B-4B8E-BB7D-2021BDEBEFA8}"/>
          </ac:spMkLst>
        </pc:spChg>
        <pc:spChg chg="mod">
          <ac:chgData name="Julie Campbell" userId="S::juliec@audienz.com::df5086f6-13ed-4e69-b43c-17720522b05d" providerId="AD" clId="Web-{6E7C9D1E-6A45-FAE7-9329-142DC91A63DB}" dt="2020-07-29T22:35:34.667" v="123" actId="20577"/>
          <ac:spMkLst>
            <pc:docMk/>
            <pc:sldMk cId="786622483" sldId="2076138709"/>
            <ac:spMk id="52" creationId="{750D1E5B-9F49-49DD-A5D1-3C6B7C88343E}"/>
          </ac:spMkLst>
        </pc:spChg>
        <pc:spChg chg="mod">
          <ac:chgData name="Julie Campbell" userId="S::juliec@audienz.com::df5086f6-13ed-4e69-b43c-17720522b05d" providerId="AD" clId="Web-{6E7C9D1E-6A45-FAE7-9329-142DC91A63DB}" dt="2020-07-29T22:35:34.870" v="124" actId="20577"/>
          <ac:spMkLst>
            <pc:docMk/>
            <pc:sldMk cId="786622483" sldId="2076138709"/>
            <ac:spMk id="53" creationId="{549EFDC3-7ED7-45B2-8A52-FA29EDF95C24}"/>
          </ac:spMkLst>
        </pc:spChg>
        <pc:spChg chg="mod">
          <ac:chgData name="Julie Campbell" userId="S::juliec@audienz.com::df5086f6-13ed-4e69-b43c-17720522b05d" providerId="AD" clId="Web-{6E7C9D1E-6A45-FAE7-9329-142DC91A63DB}" dt="2020-07-29T22:35:35.073" v="125" actId="20577"/>
          <ac:spMkLst>
            <pc:docMk/>
            <pc:sldMk cId="786622483" sldId="2076138709"/>
            <ac:spMk id="54" creationId="{8383B406-367A-47C0-BD3D-FFE56D949921}"/>
          </ac:spMkLst>
        </pc:spChg>
        <pc:spChg chg="mod">
          <ac:chgData name="Julie Campbell" userId="S::juliec@audienz.com::df5086f6-13ed-4e69-b43c-17720522b05d" providerId="AD" clId="Web-{6E7C9D1E-6A45-FAE7-9329-142DC91A63DB}" dt="2020-07-29T22:35:35.308" v="126" actId="20577"/>
          <ac:spMkLst>
            <pc:docMk/>
            <pc:sldMk cId="786622483" sldId="2076138709"/>
            <ac:spMk id="55" creationId="{1F764624-C36D-4448-9B21-CC0C34438EA9}"/>
          </ac:spMkLst>
        </pc:spChg>
        <pc:spChg chg="mod">
          <ac:chgData name="Julie Campbell" userId="S::juliec@audienz.com::df5086f6-13ed-4e69-b43c-17720522b05d" providerId="AD" clId="Web-{6E7C9D1E-6A45-FAE7-9329-142DC91A63DB}" dt="2020-07-29T22:35:35.542" v="127" actId="20577"/>
          <ac:spMkLst>
            <pc:docMk/>
            <pc:sldMk cId="786622483" sldId="2076138709"/>
            <ac:spMk id="56" creationId="{3E7B91DD-8924-4C36-9822-ADEED6A39307}"/>
          </ac:spMkLst>
        </pc:spChg>
        <pc:spChg chg="mod">
          <ac:chgData name="Julie Campbell" userId="S::juliec@audienz.com::df5086f6-13ed-4e69-b43c-17720522b05d" providerId="AD" clId="Web-{6E7C9D1E-6A45-FAE7-9329-142DC91A63DB}" dt="2020-07-29T22:35:35.745" v="128" actId="20577"/>
          <ac:spMkLst>
            <pc:docMk/>
            <pc:sldMk cId="786622483" sldId="2076138709"/>
            <ac:spMk id="57" creationId="{D62B8E16-45ED-4E23-AB52-3F6A7AA5E15F}"/>
          </ac:spMkLst>
        </pc:spChg>
        <pc:spChg chg="mod">
          <ac:chgData name="Julie Campbell" userId="S::juliec@audienz.com::df5086f6-13ed-4e69-b43c-17720522b05d" providerId="AD" clId="Web-{6E7C9D1E-6A45-FAE7-9329-142DC91A63DB}" dt="2020-07-29T22:35:36.042" v="129" actId="20577"/>
          <ac:spMkLst>
            <pc:docMk/>
            <pc:sldMk cId="786622483" sldId="2076138709"/>
            <ac:spMk id="58" creationId="{895B6DDE-4ECD-4C00-9A3A-37D297E33148}"/>
          </ac:spMkLst>
        </pc:spChg>
        <pc:spChg chg="mod">
          <ac:chgData name="Julie Campbell" userId="S::juliec@audienz.com::df5086f6-13ed-4e69-b43c-17720522b05d" providerId="AD" clId="Web-{6E7C9D1E-6A45-FAE7-9329-142DC91A63DB}" dt="2020-07-29T22:35:36.230" v="130" actId="20577"/>
          <ac:spMkLst>
            <pc:docMk/>
            <pc:sldMk cId="786622483" sldId="2076138709"/>
            <ac:spMk id="59" creationId="{BB2DCF0D-A794-47AF-AF5F-6F3AE7517755}"/>
          </ac:spMkLst>
        </pc:spChg>
        <pc:spChg chg="mod">
          <ac:chgData name="Julie Campbell" userId="S::juliec@audienz.com::df5086f6-13ed-4e69-b43c-17720522b05d" providerId="AD" clId="Web-{6E7C9D1E-6A45-FAE7-9329-142DC91A63DB}" dt="2020-07-29T22:35:36.433" v="131" actId="20577"/>
          <ac:spMkLst>
            <pc:docMk/>
            <pc:sldMk cId="786622483" sldId="2076138709"/>
            <ac:spMk id="60" creationId="{6A96CA69-605B-4563-AC37-A581247FBE17}"/>
          </ac:spMkLst>
        </pc:spChg>
        <pc:spChg chg="mod">
          <ac:chgData name="Julie Campbell" userId="S::juliec@audienz.com::df5086f6-13ed-4e69-b43c-17720522b05d" providerId="AD" clId="Web-{6E7C9D1E-6A45-FAE7-9329-142DC91A63DB}" dt="2020-07-29T22:35:36.620" v="132" actId="20577"/>
          <ac:spMkLst>
            <pc:docMk/>
            <pc:sldMk cId="786622483" sldId="2076138709"/>
            <ac:spMk id="61" creationId="{83D92EBE-F8E1-4719-AD6E-470C3752B4F4}"/>
          </ac:spMkLst>
        </pc:spChg>
        <pc:spChg chg="mod">
          <ac:chgData name="Julie Campbell" userId="S::juliec@audienz.com::df5086f6-13ed-4e69-b43c-17720522b05d" providerId="AD" clId="Web-{6E7C9D1E-6A45-FAE7-9329-142DC91A63DB}" dt="2020-07-29T22:35:36.823" v="133" actId="20577"/>
          <ac:spMkLst>
            <pc:docMk/>
            <pc:sldMk cId="786622483" sldId="2076138709"/>
            <ac:spMk id="63" creationId="{17F1C8B0-227F-4946-9D3E-07516216FAA9}"/>
          </ac:spMkLst>
        </pc:spChg>
        <pc:spChg chg="mod">
          <ac:chgData name="Julie Campbell" userId="S::juliec@audienz.com::df5086f6-13ed-4e69-b43c-17720522b05d" providerId="AD" clId="Web-{6E7C9D1E-6A45-FAE7-9329-142DC91A63DB}" dt="2020-07-29T22:35:37.042" v="135" actId="20577"/>
          <ac:spMkLst>
            <pc:docMk/>
            <pc:sldMk cId="786622483" sldId="2076138709"/>
            <ac:spMk id="64" creationId="{3DDB42DC-D85D-49D2-BBBB-6431CCE6D80D}"/>
          </ac:spMkLst>
        </pc:spChg>
        <pc:spChg chg="mod">
          <ac:chgData name="Julie Campbell" userId="S::juliec@audienz.com::df5086f6-13ed-4e69-b43c-17720522b05d" providerId="AD" clId="Web-{6E7C9D1E-6A45-FAE7-9329-142DC91A63DB}" dt="2020-07-29T22:35:37.245" v="137" actId="20577"/>
          <ac:spMkLst>
            <pc:docMk/>
            <pc:sldMk cId="786622483" sldId="2076138709"/>
            <ac:spMk id="65" creationId="{442A2347-4924-4597-BA30-13D0588402BC}"/>
          </ac:spMkLst>
        </pc:spChg>
        <pc:spChg chg="mod">
          <ac:chgData name="Julie Campbell" userId="S::juliec@audienz.com::df5086f6-13ed-4e69-b43c-17720522b05d" providerId="AD" clId="Web-{6E7C9D1E-6A45-FAE7-9329-142DC91A63DB}" dt="2020-07-29T22:35:37.448" v="139" actId="20577"/>
          <ac:spMkLst>
            <pc:docMk/>
            <pc:sldMk cId="786622483" sldId="2076138709"/>
            <ac:spMk id="66" creationId="{92C2270F-AC3C-47EE-BAC6-6BB0E3DE8689}"/>
          </ac:spMkLst>
        </pc:spChg>
        <pc:spChg chg="mod">
          <ac:chgData name="Julie Campbell" userId="S::juliec@audienz.com::df5086f6-13ed-4e69-b43c-17720522b05d" providerId="AD" clId="Web-{6E7C9D1E-6A45-FAE7-9329-142DC91A63DB}" dt="2020-07-29T22:35:37.667" v="140" actId="20577"/>
          <ac:spMkLst>
            <pc:docMk/>
            <pc:sldMk cId="786622483" sldId="2076138709"/>
            <ac:spMk id="67" creationId="{DBF87397-BDDB-47D6-8515-62D88ED64FA4}"/>
          </ac:spMkLst>
        </pc:spChg>
        <pc:spChg chg="mod">
          <ac:chgData name="Julie Campbell" userId="S::juliec@audienz.com::df5086f6-13ed-4e69-b43c-17720522b05d" providerId="AD" clId="Web-{6E7C9D1E-6A45-FAE7-9329-142DC91A63DB}" dt="2020-07-29T22:35:30.432" v="94" actId="20577"/>
          <ac:spMkLst>
            <pc:docMk/>
            <pc:sldMk cId="786622483" sldId="2076138709"/>
            <ac:spMk id="68" creationId="{F86824F6-1BE3-42D5-9C5C-CFD7FE844651}"/>
          </ac:spMkLst>
        </pc:spChg>
        <pc:spChg chg="mod">
          <ac:chgData name="Julie Campbell" userId="S::juliec@audienz.com::df5086f6-13ed-4e69-b43c-17720522b05d" providerId="AD" clId="Web-{6E7C9D1E-6A45-FAE7-9329-142DC91A63DB}" dt="2020-07-29T22:35:37.855" v="142" actId="20577"/>
          <ac:spMkLst>
            <pc:docMk/>
            <pc:sldMk cId="786622483" sldId="2076138709"/>
            <ac:spMk id="69" creationId="{946031F0-ADC9-4438-9ABB-C778018F6C39}"/>
          </ac:spMkLst>
        </pc:spChg>
        <pc:spChg chg="mod">
          <ac:chgData name="Julie Campbell" userId="S::juliec@audienz.com::df5086f6-13ed-4e69-b43c-17720522b05d" providerId="AD" clId="Web-{6E7C9D1E-6A45-FAE7-9329-142DC91A63DB}" dt="2020-07-29T22:35:30.448" v="96" actId="20577"/>
          <ac:spMkLst>
            <pc:docMk/>
            <pc:sldMk cId="786622483" sldId="2076138709"/>
            <ac:spMk id="70" creationId="{6A9E5AA4-71D9-49D9-B1A4-F06904EB3BAB}"/>
          </ac:spMkLst>
        </pc:spChg>
        <pc:spChg chg="mod">
          <ac:chgData name="Julie Campbell" userId="S::juliec@audienz.com::df5086f6-13ed-4e69-b43c-17720522b05d" providerId="AD" clId="Web-{6E7C9D1E-6A45-FAE7-9329-142DC91A63DB}" dt="2020-07-29T22:35:30.479" v="98" actId="20577"/>
          <ac:spMkLst>
            <pc:docMk/>
            <pc:sldMk cId="786622483" sldId="2076138709"/>
            <ac:spMk id="71" creationId="{ED762418-07F3-4613-82B1-619249B196C2}"/>
          </ac:spMkLst>
        </pc:spChg>
        <pc:spChg chg="mod">
          <ac:chgData name="Julie Campbell" userId="S::juliec@audienz.com::df5086f6-13ed-4e69-b43c-17720522b05d" providerId="AD" clId="Web-{6E7C9D1E-6A45-FAE7-9329-142DC91A63DB}" dt="2020-07-29T22:35:30.495" v="99" actId="20577"/>
          <ac:spMkLst>
            <pc:docMk/>
            <pc:sldMk cId="786622483" sldId="2076138709"/>
            <ac:spMk id="72" creationId="{16AB1B80-316E-44E3-9EA7-CEEA48157A44}"/>
          </ac:spMkLst>
        </pc:spChg>
        <pc:spChg chg="mod">
          <ac:chgData name="Julie Campbell" userId="S::juliec@audienz.com::df5086f6-13ed-4e69-b43c-17720522b05d" providerId="AD" clId="Web-{6E7C9D1E-6A45-FAE7-9329-142DC91A63DB}" dt="2020-07-29T22:35:30.526" v="100" actId="20577"/>
          <ac:spMkLst>
            <pc:docMk/>
            <pc:sldMk cId="786622483" sldId="2076138709"/>
            <ac:spMk id="73" creationId="{593732B5-8956-439B-95EB-D23DD426A214}"/>
          </ac:spMkLst>
        </pc:spChg>
        <pc:spChg chg="mod">
          <ac:chgData name="Julie Campbell" userId="S::juliec@audienz.com::df5086f6-13ed-4e69-b43c-17720522b05d" providerId="AD" clId="Web-{6E7C9D1E-6A45-FAE7-9329-142DC91A63DB}" dt="2020-07-29T22:35:30.651" v="101" actId="20577"/>
          <ac:spMkLst>
            <pc:docMk/>
            <pc:sldMk cId="786622483" sldId="2076138709"/>
            <ac:spMk id="76" creationId="{C128731D-51CC-4021-B6A9-3B25DDFC5336}"/>
          </ac:spMkLst>
        </pc:spChg>
        <pc:spChg chg="mod">
          <ac:chgData name="Julie Campbell" userId="S::juliec@audienz.com::df5086f6-13ed-4e69-b43c-17720522b05d" providerId="AD" clId="Web-{6E7C9D1E-6A45-FAE7-9329-142DC91A63DB}" dt="2020-07-29T22:35:38.073" v="144" actId="20577"/>
          <ac:spMkLst>
            <pc:docMk/>
            <pc:sldMk cId="786622483" sldId="2076138709"/>
            <ac:spMk id="78" creationId="{D012D254-967A-49BB-9393-98ACB4080F56}"/>
          </ac:spMkLst>
        </pc:spChg>
        <pc:spChg chg="mod">
          <ac:chgData name="Julie Campbell" userId="S::juliec@audienz.com::df5086f6-13ed-4e69-b43c-17720522b05d" providerId="AD" clId="Web-{6E7C9D1E-6A45-FAE7-9329-142DC91A63DB}" dt="2020-07-29T22:35:38.261" v="146" actId="20577"/>
          <ac:spMkLst>
            <pc:docMk/>
            <pc:sldMk cId="786622483" sldId="2076138709"/>
            <ac:spMk id="79" creationId="{3541F19B-0170-45C7-8E53-B387437F0048}"/>
          </ac:spMkLst>
        </pc:spChg>
      </pc:sldChg>
      <pc:sldChg chg="modSp">
        <pc:chgData name="Julie Campbell" userId="S::juliec@audienz.com::df5086f6-13ed-4e69-b43c-17720522b05d" providerId="AD" clId="Web-{6E7C9D1E-6A45-FAE7-9329-142DC91A63DB}" dt="2020-07-29T22:35:41.371" v="185" actId="20577"/>
        <pc:sldMkLst>
          <pc:docMk/>
          <pc:sldMk cId="3229417611" sldId="2076138710"/>
        </pc:sldMkLst>
        <pc:spChg chg="mod">
          <ac:chgData name="Julie Campbell" userId="S::juliec@audienz.com::df5086f6-13ed-4e69-b43c-17720522b05d" providerId="AD" clId="Web-{6E7C9D1E-6A45-FAE7-9329-142DC91A63DB}" dt="2020-07-29T22:35:41.371" v="185" actId="20577"/>
          <ac:spMkLst>
            <pc:docMk/>
            <pc:sldMk cId="3229417611" sldId="2076138710"/>
            <ac:spMk id="2" creationId="{25C0C234-E04E-450B-9061-85590A62F05E}"/>
          </ac:spMkLst>
        </pc:spChg>
        <pc:spChg chg="mod">
          <ac:chgData name="Julie Campbell" userId="S::juliec@audienz.com::df5086f6-13ed-4e69-b43c-17720522b05d" providerId="AD" clId="Web-{6E7C9D1E-6A45-FAE7-9329-142DC91A63DB}" dt="2020-07-29T22:35:40.792" v="152" actId="20577"/>
          <ac:spMkLst>
            <pc:docMk/>
            <pc:sldMk cId="3229417611" sldId="2076138710"/>
            <ac:spMk id="3" creationId="{FBE081AA-BA6A-4D2C-A9F8-7964849B9020}"/>
          </ac:spMkLst>
        </pc:spChg>
        <pc:spChg chg="mod">
          <ac:chgData name="Julie Campbell" userId="S::juliec@audienz.com::df5086f6-13ed-4e69-b43c-17720522b05d" providerId="AD" clId="Web-{6E7C9D1E-6A45-FAE7-9329-142DC91A63DB}" dt="2020-07-29T22:35:40.808" v="153" actId="20577"/>
          <ac:spMkLst>
            <pc:docMk/>
            <pc:sldMk cId="3229417611" sldId="2076138710"/>
            <ac:spMk id="6" creationId="{0E079BA4-8F07-4447-9D7E-B1D82E67FB0F}"/>
          </ac:spMkLst>
        </pc:spChg>
        <pc:spChg chg="mod">
          <ac:chgData name="Julie Campbell" userId="S::juliec@audienz.com::df5086f6-13ed-4e69-b43c-17720522b05d" providerId="AD" clId="Web-{6E7C9D1E-6A45-FAE7-9329-142DC91A63DB}" dt="2020-07-29T22:35:40.839" v="155" actId="20577"/>
          <ac:spMkLst>
            <pc:docMk/>
            <pc:sldMk cId="3229417611" sldId="2076138710"/>
            <ac:spMk id="10" creationId="{0CFD07C3-2B6C-4601-9557-FB2023724AFF}"/>
          </ac:spMkLst>
        </pc:spChg>
        <pc:spChg chg="mod">
          <ac:chgData name="Julie Campbell" userId="S::juliec@audienz.com::df5086f6-13ed-4e69-b43c-17720522b05d" providerId="AD" clId="Web-{6E7C9D1E-6A45-FAE7-9329-142DC91A63DB}" dt="2020-07-29T22:35:40.902" v="158" actId="20577"/>
          <ac:spMkLst>
            <pc:docMk/>
            <pc:sldMk cId="3229417611" sldId="2076138710"/>
            <ac:spMk id="12" creationId="{FB3D77C1-1F81-4A66-B0B1-98F249928211}"/>
          </ac:spMkLst>
        </pc:spChg>
        <pc:spChg chg="mod">
          <ac:chgData name="Julie Campbell" userId="S::juliec@audienz.com::df5086f6-13ed-4e69-b43c-17720522b05d" providerId="AD" clId="Web-{6E7C9D1E-6A45-FAE7-9329-142DC91A63DB}" dt="2020-07-29T22:35:40.824" v="154" actId="20577"/>
          <ac:spMkLst>
            <pc:docMk/>
            <pc:sldMk cId="3229417611" sldId="2076138710"/>
            <ac:spMk id="71" creationId="{A98B3789-4672-4B00-8AAF-03C529286196}"/>
          </ac:spMkLst>
        </pc:spChg>
        <pc:spChg chg="mod">
          <ac:chgData name="Julie Campbell" userId="S::juliec@audienz.com::df5086f6-13ed-4e69-b43c-17720522b05d" providerId="AD" clId="Web-{6E7C9D1E-6A45-FAE7-9329-142DC91A63DB}" dt="2020-07-29T22:35:40.855" v="156" actId="20577"/>
          <ac:spMkLst>
            <pc:docMk/>
            <pc:sldMk cId="3229417611" sldId="2076138710"/>
            <ac:spMk id="73" creationId="{9FE65D05-D06E-4AF2-AAEA-EA3638EDA707}"/>
          </ac:spMkLst>
        </pc:spChg>
        <pc:spChg chg="mod">
          <ac:chgData name="Julie Campbell" userId="S::juliec@audienz.com::df5086f6-13ed-4e69-b43c-17720522b05d" providerId="AD" clId="Web-{6E7C9D1E-6A45-FAE7-9329-142DC91A63DB}" dt="2020-07-29T22:35:40.871" v="157" actId="20577"/>
          <ac:spMkLst>
            <pc:docMk/>
            <pc:sldMk cId="3229417611" sldId="2076138710"/>
            <ac:spMk id="74" creationId="{D2A10C4E-0764-414A-A3A7-C0A437D93594}"/>
          </ac:spMkLst>
        </pc:spChg>
        <pc:spChg chg="mod">
          <ac:chgData name="Julie Campbell" userId="S::juliec@audienz.com::df5086f6-13ed-4e69-b43c-17720522b05d" providerId="AD" clId="Web-{6E7C9D1E-6A45-FAE7-9329-142DC91A63DB}" dt="2020-07-29T22:35:40.917" v="160" actId="20577"/>
          <ac:spMkLst>
            <pc:docMk/>
            <pc:sldMk cId="3229417611" sldId="2076138710"/>
            <ac:spMk id="79" creationId="{83F8AA4D-93BF-4C4D-85FB-2B4E2FD405B2}"/>
          </ac:spMkLst>
        </pc:spChg>
        <pc:spChg chg="mod">
          <ac:chgData name="Julie Campbell" userId="S::juliec@audienz.com::df5086f6-13ed-4e69-b43c-17720522b05d" providerId="AD" clId="Web-{6E7C9D1E-6A45-FAE7-9329-142DC91A63DB}" dt="2020-07-29T22:35:40.933" v="162" actId="20577"/>
          <ac:spMkLst>
            <pc:docMk/>
            <pc:sldMk cId="3229417611" sldId="2076138710"/>
            <ac:spMk id="83" creationId="{1F1695A4-99C0-488F-BA42-2399833F5A4C}"/>
          </ac:spMkLst>
        </pc:spChg>
        <pc:spChg chg="mod">
          <ac:chgData name="Julie Campbell" userId="S::juliec@audienz.com::df5086f6-13ed-4e69-b43c-17720522b05d" providerId="AD" clId="Web-{6E7C9D1E-6A45-FAE7-9329-142DC91A63DB}" dt="2020-07-29T22:35:40.949" v="163" actId="20577"/>
          <ac:spMkLst>
            <pc:docMk/>
            <pc:sldMk cId="3229417611" sldId="2076138710"/>
            <ac:spMk id="85" creationId="{A4AD2092-C885-4851-8B6B-7B45B9CC7C75}"/>
          </ac:spMkLst>
        </pc:spChg>
        <pc:spChg chg="mod">
          <ac:chgData name="Julie Campbell" userId="S::juliec@audienz.com::df5086f6-13ed-4e69-b43c-17720522b05d" providerId="AD" clId="Web-{6E7C9D1E-6A45-FAE7-9329-142DC91A63DB}" dt="2020-07-29T22:35:40.964" v="164" actId="20577"/>
          <ac:spMkLst>
            <pc:docMk/>
            <pc:sldMk cId="3229417611" sldId="2076138710"/>
            <ac:spMk id="86" creationId="{6722B446-98B3-463B-AEFE-24E80426FF32}"/>
          </ac:spMkLst>
        </pc:spChg>
        <pc:spChg chg="mod">
          <ac:chgData name="Julie Campbell" userId="S::juliec@audienz.com::df5086f6-13ed-4e69-b43c-17720522b05d" providerId="AD" clId="Web-{6E7C9D1E-6A45-FAE7-9329-142DC91A63DB}" dt="2020-07-29T22:35:40.996" v="165" actId="20577"/>
          <ac:spMkLst>
            <pc:docMk/>
            <pc:sldMk cId="3229417611" sldId="2076138710"/>
            <ac:spMk id="87" creationId="{D5167098-7D60-4DB3-9756-2EB2DF8920B6}"/>
          </ac:spMkLst>
        </pc:spChg>
        <pc:spChg chg="mod">
          <ac:chgData name="Julie Campbell" userId="S::juliec@audienz.com::df5086f6-13ed-4e69-b43c-17720522b05d" providerId="AD" clId="Web-{6E7C9D1E-6A45-FAE7-9329-142DC91A63DB}" dt="2020-07-29T22:35:41.011" v="167" actId="20577"/>
          <ac:spMkLst>
            <pc:docMk/>
            <pc:sldMk cId="3229417611" sldId="2076138710"/>
            <ac:spMk id="88" creationId="{89A29616-F073-433C-8E41-B8353D6BB76D}"/>
          </ac:spMkLst>
        </pc:spChg>
        <pc:spChg chg="mod">
          <ac:chgData name="Julie Campbell" userId="S::juliec@audienz.com::df5086f6-13ed-4e69-b43c-17720522b05d" providerId="AD" clId="Web-{6E7C9D1E-6A45-FAE7-9329-142DC91A63DB}" dt="2020-07-29T22:35:41.011" v="168" actId="20577"/>
          <ac:spMkLst>
            <pc:docMk/>
            <pc:sldMk cId="3229417611" sldId="2076138710"/>
            <ac:spMk id="90" creationId="{7B00AC03-A913-450D-B7E2-04A90C1E8476}"/>
          </ac:spMkLst>
        </pc:spChg>
        <pc:spChg chg="mod">
          <ac:chgData name="Julie Campbell" userId="S::juliec@audienz.com::df5086f6-13ed-4e69-b43c-17720522b05d" providerId="AD" clId="Web-{6E7C9D1E-6A45-FAE7-9329-142DC91A63DB}" dt="2020-07-29T22:35:41.042" v="169" actId="20577"/>
          <ac:spMkLst>
            <pc:docMk/>
            <pc:sldMk cId="3229417611" sldId="2076138710"/>
            <ac:spMk id="91" creationId="{76FE0681-45F5-4E1F-BB64-E53F6994C549}"/>
          </ac:spMkLst>
        </pc:spChg>
        <pc:spChg chg="mod">
          <ac:chgData name="Julie Campbell" userId="S::juliec@audienz.com::df5086f6-13ed-4e69-b43c-17720522b05d" providerId="AD" clId="Web-{6E7C9D1E-6A45-FAE7-9329-142DC91A63DB}" dt="2020-07-29T22:35:41.058" v="170" actId="20577"/>
          <ac:spMkLst>
            <pc:docMk/>
            <pc:sldMk cId="3229417611" sldId="2076138710"/>
            <ac:spMk id="92" creationId="{BE38B6FD-4C0E-4BB0-BD48-20A89E179857}"/>
          </ac:spMkLst>
        </pc:spChg>
        <pc:spChg chg="mod">
          <ac:chgData name="Julie Campbell" userId="S::juliec@audienz.com::df5086f6-13ed-4e69-b43c-17720522b05d" providerId="AD" clId="Web-{6E7C9D1E-6A45-FAE7-9329-142DC91A63DB}" dt="2020-07-29T22:35:41.074" v="172" actId="20577"/>
          <ac:spMkLst>
            <pc:docMk/>
            <pc:sldMk cId="3229417611" sldId="2076138710"/>
            <ac:spMk id="93" creationId="{EFDD6568-0A35-44C4-945A-866291B1D75D}"/>
          </ac:spMkLst>
        </pc:spChg>
        <pc:spChg chg="mod">
          <ac:chgData name="Julie Campbell" userId="S::juliec@audienz.com::df5086f6-13ed-4e69-b43c-17720522b05d" providerId="AD" clId="Web-{6E7C9D1E-6A45-FAE7-9329-142DC91A63DB}" dt="2020-07-29T22:35:41.089" v="173" actId="20577"/>
          <ac:spMkLst>
            <pc:docMk/>
            <pc:sldMk cId="3229417611" sldId="2076138710"/>
            <ac:spMk id="95" creationId="{5A0D5C89-9B51-4CBA-BE54-E0F6A1349B9B}"/>
          </ac:spMkLst>
        </pc:spChg>
        <pc:spChg chg="mod">
          <ac:chgData name="Julie Campbell" userId="S::juliec@audienz.com::df5086f6-13ed-4e69-b43c-17720522b05d" providerId="AD" clId="Web-{6E7C9D1E-6A45-FAE7-9329-142DC91A63DB}" dt="2020-07-29T22:35:41.121" v="174" actId="20577"/>
          <ac:spMkLst>
            <pc:docMk/>
            <pc:sldMk cId="3229417611" sldId="2076138710"/>
            <ac:spMk id="96" creationId="{FF092E1C-8774-43F8-808A-40D4D40E678A}"/>
          </ac:spMkLst>
        </pc:spChg>
        <pc:spChg chg="mod">
          <ac:chgData name="Julie Campbell" userId="S::juliec@audienz.com::df5086f6-13ed-4e69-b43c-17720522b05d" providerId="AD" clId="Web-{6E7C9D1E-6A45-FAE7-9329-142DC91A63DB}" dt="2020-07-29T22:35:41.136" v="175" actId="20577"/>
          <ac:spMkLst>
            <pc:docMk/>
            <pc:sldMk cId="3229417611" sldId="2076138710"/>
            <ac:spMk id="97" creationId="{4297F309-364E-400A-96ED-95D75ACFA1C9}"/>
          </ac:spMkLst>
        </pc:spChg>
        <pc:spChg chg="mod">
          <ac:chgData name="Julie Campbell" userId="S::juliec@audienz.com::df5086f6-13ed-4e69-b43c-17720522b05d" providerId="AD" clId="Web-{6E7C9D1E-6A45-FAE7-9329-142DC91A63DB}" dt="2020-07-29T22:35:41.152" v="177" actId="20577"/>
          <ac:spMkLst>
            <pc:docMk/>
            <pc:sldMk cId="3229417611" sldId="2076138710"/>
            <ac:spMk id="100" creationId="{508F43EA-78AA-43A1-829E-1850AF98DFD4}"/>
          </ac:spMkLst>
        </pc:spChg>
        <pc:spChg chg="mod">
          <ac:chgData name="Julie Campbell" userId="S::juliec@audienz.com::df5086f6-13ed-4e69-b43c-17720522b05d" providerId="AD" clId="Web-{6E7C9D1E-6A45-FAE7-9329-142DC91A63DB}" dt="2020-07-29T22:35:41.167" v="178" actId="20577"/>
          <ac:spMkLst>
            <pc:docMk/>
            <pc:sldMk cId="3229417611" sldId="2076138710"/>
            <ac:spMk id="101" creationId="{D9C85305-C08A-4A44-8FF8-B0443D09FEC3}"/>
          </ac:spMkLst>
        </pc:spChg>
        <pc:spChg chg="mod">
          <ac:chgData name="Julie Campbell" userId="S::juliec@audienz.com::df5086f6-13ed-4e69-b43c-17720522b05d" providerId="AD" clId="Web-{6E7C9D1E-6A45-FAE7-9329-142DC91A63DB}" dt="2020-07-29T22:35:41.183" v="179" actId="20577"/>
          <ac:spMkLst>
            <pc:docMk/>
            <pc:sldMk cId="3229417611" sldId="2076138710"/>
            <ac:spMk id="102" creationId="{FBAC2F7D-BE8E-4EA6-8909-82E1829AB150}"/>
          </ac:spMkLst>
        </pc:spChg>
        <pc:spChg chg="mod">
          <ac:chgData name="Julie Campbell" userId="S::juliec@audienz.com::df5086f6-13ed-4e69-b43c-17720522b05d" providerId="AD" clId="Web-{6E7C9D1E-6A45-FAE7-9329-142DC91A63DB}" dt="2020-07-29T22:35:41.214" v="180" actId="20577"/>
          <ac:spMkLst>
            <pc:docMk/>
            <pc:sldMk cId="3229417611" sldId="2076138710"/>
            <ac:spMk id="103" creationId="{7ABB1A31-DB4E-4E13-A396-03C9725F3310}"/>
          </ac:spMkLst>
        </pc:spChg>
        <pc:spChg chg="mod">
          <ac:chgData name="Julie Campbell" userId="S::juliec@audienz.com::df5086f6-13ed-4e69-b43c-17720522b05d" providerId="AD" clId="Web-{6E7C9D1E-6A45-FAE7-9329-142DC91A63DB}" dt="2020-07-29T22:35:41.230" v="181" actId="20577"/>
          <ac:spMkLst>
            <pc:docMk/>
            <pc:sldMk cId="3229417611" sldId="2076138710"/>
            <ac:spMk id="106" creationId="{B95FEA16-0ADC-4E60-BEF1-CBA579932E0D}"/>
          </ac:spMkLst>
        </pc:spChg>
        <pc:spChg chg="mod">
          <ac:chgData name="Julie Campbell" userId="S::juliec@audienz.com::df5086f6-13ed-4e69-b43c-17720522b05d" providerId="AD" clId="Web-{6E7C9D1E-6A45-FAE7-9329-142DC91A63DB}" dt="2020-07-29T22:35:41.230" v="182" actId="20577"/>
          <ac:spMkLst>
            <pc:docMk/>
            <pc:sldMk cId="3229417611" sldId="2076138710"/>
            <ac:spMk id="109" creationId="{9C74ECE1-DF30-4896-8573-4EA24B55752D}"/>
          </ac:spMkLst>
        </pc:spChg>
        <pc:spChg chg="mod">
          <ac:chgData name="Julie Campbell" userId="S::juliec@audienz.com::df5086f6-13ed-4e69-b43c-17720522b05d" providerId="AD" clId="Web-{6E7C9D1E-6A45-FAE7-9329-142DC91A63DB}" dt="2020-07-29T22:35:41.246" v="183" actId="20577"/>
          <ac:spMkLst>
            <pc:docMk/>
            <pc:sldMk cId="3229417611" sldId="2076138710"/>
            <ac:spMk id="112" creationId="{AE82E88B-EEDE-4D80-A683-D93ED14DAC65}"/>
          </ac:spMkLst>
        </pc:spChg>
        <pc:spChg chg="mod">
          <ac:chgData name="Julie Campbell" userId="S::juliec@audienz.com::df5086f6-13ed-4e69-b43c-17720522b05d" providerId="AD" clId="Web-{6E7C9D1E-6A45-FAE7-9329-142DC91A63DB}" dt="2020-07-29T22:35:41.261" v="184" actId="20577"/>
          <ac:spMkLst>
            <pc:docMk/>
            <pc:sldMk cId="3229417611" sldId="2076138710"/>
            <ac:spMk id="115" creationId="{A504FBEC-E62C-4362-87EA-1BEEE01D695F}"/>
          </ac:spMkLst>
        </pc:spChg>
      </pc:sldChg>
      <pc:sldChg chg="modSp">
        <pc:chgData name="Julie Campbell" userId="S::juliec@audienz.com::df5086f6-13ed-4e69-b43c-17720522b05d" providerId="AD" clId="Web-{6E7C9D1E-6A45-FAE7-9329-142DC91A63DB}" dt="2020-07-29T22:35:42.121" v="226" actId="20577"/>
        <pc:sldMkLst>
          <pc:docMk/>
          <pc:sldMk cId="177274413" sldId="2076138711"/>
        </pc:sldMkLst>
        <pc:spChg chg="mod">
          <ac:chgData name="Julie Campbell" userId="S::juliec@audienz.com::df5086f6-13ed-4e69-b43c-17720522b05d" providerId="AD" clId="Web-{6E7C9D1E-6A45-FAE7-9329-142DC91A63DB}" dt="2020-07-29T22:35:41.605" v="189" actId="20577"/>
          <ac:spMkLst>
            <pc:docMk/>
            <pc:sldMk cId="177274413" sldId="2076138711"/>
            <ac:spMk id="2" creationId="{25C0C234-E04E-450B-9061-85590A62F05E}"/>
          </ac:spMkLst>
        </pc:spChg>
        <pc:spChg chg="mod">
          <ac:chgData name="Julie Campbell" userId="S::juliec@audienz.com::df5086f6-13ed-4e69-b43c-17720522b05d" providerId="AD" clId="Web-{6E7C9D1E-6A45-FAE7-9329-142DC91A63DB}" dt="2020-07-29T22:35:41.621" v="191" actId="20577"/>
          <ac:spMkLst>
            <pc:docMk/>
            <pc:sldMk cId="177274413" sldId="2076138711"/>
            <ac:spMk id="3" creationId="{FBE081AA-BA6A-4D2C-A9F8-7964849B9020}"/>
          </ac:spMkLst>
        </pc:spChg>
        <pc:spChg chg="mod">
          <ac:chgData name="Julie Campbell" userId="S::juliec@audienz.com::df5086f6-13ed-4e69-b43c-17720522b05d" providerId="AD" clId="Web-{6E7C9D1E-6A45-FAE7-9329-142DC91A63DB}" dt="2020-07-29T22:35:41.636" v="192" actId="20577"/>
          <ac:spMkLst>
            <pc:docMk/>
            <pc:sldMk cId="177274413" sldId="2076138711"/>
            <ac:spMk id="6" creationId="{0E079BA4-8F07-4447-9D7E-B1D82E67FB0F}"/>
          </ac:spMkLst>
        </pc:spChg>
        <pc:spChg chg="mod">
          <ac:chgData name="Julie Campbell" userId="S::juliec@audienz.com::df5086f6-13ed-4e69-b43c-17720522b05d" providerId="AD" clId="Web-{6E7C9D1E-6A45-FAE7-9329-142DC91A63DB}" dt="2020-07-29T22:35:41.652" v="194" actId="20577"/>
          <ac:spMkLst>
            <pc:docMk/>
            <pc:sldMk cId="177274413" sldId="2076138711"/>
            <ac:spMk id="10" creationId="{0CFD07C3-2B6C-4601-9557-FB2023724AFF}"/>
          </ac:spMkLst>
        </pc:spChg>
        <pc:spChg chg="mod">
          <ac:chgData name="Julie Campbell" userId="S::juliec@audienz.com::df5086f6-13ed-4e69-b43c-17720522b05d" providerId="AD" clId="Web-{6E7C9D1E-6A45-FAE7-9329-142DC91A63DB}" dt="2020-07-29T22:35:41.714" v="197" actId="20577"/>
          <ac:spMkLst>
            <pc:docMk/>
            <pc:sldMk cId="177274413" sldId="2076138711"/>
            <ac:spMk id="12" creationId="{FB3D77C1-1F81-4A66-B0B1-98F249928211}"/>
          </ac:spMkLst>
        </pc:spChg>
        <pc:spChg chg="mod">
          <ac:chgData name="Julie Campbell" userId="S::juliec@audienz.com::df5086f6-13ed-4e69-b43c-17720522b05d" providerId="AD" clId="Web-{6E7C9D1E-6A45-FAE7-9329-142DC91A63DB}" dt="2020-07-29T22:35:42.074" v="224" actId="20577"/>
          <ac:spMkLst>
            <pc:docMk/>
            <pc:sldMk cId="177274413" sldId="2076138711"/>
            <ac:spMk id="18" creationId="{671A5777-354A-48B0-AC88-C0EA648CAEFB}"/>
          </ac:spMkLst>
        </pc:spChg>
        <pc:spChg chg="mod">
          <ac:chgData name="Julie Campbell" userId="S::juliec@audienz.com::df5086f6-13ed-4e69-b43c-17720522b05d" providerId="AD" clId="Web-{6E7C9D1E-6A45-FAE7-9329-142DC91A63DB}" dt="2020-07-29T22:35:41.636" v="193" actId="20577"/>
          <ac:spMkLst>
            <pc:docMk/>
            <pc:sldMk cId="177274413" sldId="2076138711"/>
            <ac:spMk id="71" creationId="{A98B3789-4672-4B00-8AAF-03C529286196}"/>
          </ac:spMkLst>
        </pc:spChg>
        <pc:spChg chg="mod">
          <ac:chgData name="Julie Campbell" userId="S::juliec@audienz.com::df5086f6-13ed-4e69-b43c-17720522b05d" providerId="AD" clId="Web-{6E7C9D1E-6A45-FAE7-9329-142DC91A63DB}" dt="2020-07-29T22:35:41.667" v="195" actId="20577"/>
          <ac:spMkLst>
            <pc:docMk/>
            <pc:sldMk cId="177274413" sldId="2076138711"/>
            <ac:spMk id="73" creationId="{9FE65D05-D06E-4AF2-AAEA-EA3638EDA707}"/>
          </ac:spMkLst>
        </pc:spChg>
        <pc:spChg chg="mod">
          <ac:chgData name="Julie Campbell" userId="S::juliec@audienz.com::df5086f6-13ed-4e69-b43c-17720522b05d" providerId="AD" clId="Web-{6E7C9D1E-6A45-FAE7-9329-142DC91A63DB}" dt="2020-07-29T22:35:41.683" v="196" actId="20577"/>
          <ac:spMkLst>
            <pc:docMk/>
            <pc:sldMk cId="177274413" sldId="2076138711"/>
            <ac:spMk id="74" creationId="{D2A10C4E-0764-414A-A3A7-C0A437D93594}"/>
          </ac:spMkLst>
        </pc:spChg>
        <pc:spChg chg="mod">
          <ac:chgData name="Julie Campbell" userId="S::juliec@audienz.com::df5086f6-13ed-4e69-b43c-17720522b05d" providerId="AD" clId="Web-{6E7C9D1E-6A45-FAE7-9329-142DC91A63DB}" dt="2020-07-29T22:35:41.730" v="199" actId="20577"/>
          <ac:spMkLst>
            <pc:docMk/>
            <pc:sldMk cId="177274413" sldId="2076138711"/>
            <ac:spMk id="79" creationId="{83F8AA4D-93BF-4C4D-85FB-2B4E2FD405B2}"/>
          </ac:spMkLst>
        </pc:spChg>
        <pc:spChg chg="mod">
          <ac:chgData name="Julie Campbell" userId="S::juliec@audienz.com::df5086f6-13ed-4e69-b43c-17720522b05d" providerId="AD" clId="Web-{6E7C9D1E-6A45-FAE7-9329-142DC91A63DB}" dt="2020-07-29T22:35:41.746" v="201" actId="20577"/>
          <ac:spMkLst>
            <pc:docMk/>
            <pc:sldMk cId="177274413" sldId="2076138711"/>
            <ac:spMk id="83" creationId="{1F1695A4-99C0-488F-BA42-2399833F5A4C}"/>
          </ac:spMkLst>
        </pc:spChg>
        <pc:spChg chg="mod">
          <ac:chgData name="Julie Campbell" userId="S::juliec@audienz.com::df5086f6-13ed-4e69-b43c-17720522b05d" providerId="AD" clId="Web-{6E7C9D1E-6A45-FAE7-9329-142DC91A63DB}" dt="2020-07-29T22:35:41.761" v="202" actId="20577"/>
          <ac:spMkLst>
            <pc:docMk/>
            <pc:sldMk cId="177274413" sldId="2076138711"/>
            <ac:spMk id="85" creationId="{A4AD2092-C885-4851-8B6B-7B45B9CC7C75}"/>
          </ac:spMkLst>
        </pc:spChg>
        <pc:spChg chg="mod">
          <ac:chgData name="Julie Campbell" userId="S::juliec@audienz.com::df5086f6-13ed-4e69-b43c-17720522b05d" providerId="AD" clId="Web-{6E7C9D1E-6A45-FAE7-9329-142DC91A63DB}" dt="2020-07-29T22:35:41.777" v="203" actId="20577"/>
          <ac:spMkLst>
            <pc:docMk/>
            <pc:sldMk cId="177274413" sldId="2076138711"/>
            <ac:spMk id="86" creationId="{6722B446-98B3-463B-AEFE-24E80426FF32}"/>
          </ac:spMkLst>
        </pc:spChg>
        <pc:spChg chg="mod">
          <ac:chgData name="Julie Campbell" userId="S::juliec@audienz.com::df5086f6-13ed-4e69-b43c-17720522b05d" providerId="AD" clId="Web-{6E7C9D1E-6A45-FAE7-9329-142DC91A63DB}" dt="2020-07-29T22:35:41.792" v="204" actId="20577"/>
          <ac:spMkLst>
            <pc:docMk/>
            <pc:sldMk cId="177274413" sldId="2076138711"/>
            <ac:spMk id="87" creationId="{D5167098-7D60-4DB3-9756-2EB2DF8920B6}"/>
          </ac:spMkLst>
        </pc:spChg>
        <pc:spChg chg="mod">
          <ac:chgData name="Julie Campbell" userId="S::juliec@audienz.com::df5086f6-13ed-4e69-b43c-17720522b05d" providerId="AD" clId="Web-{6E7C9D1E-6A45-FAE7-9329-142DC91A63DB}" dt="2020-07-29T22:35:41.808" v="206" actId="20577"/>
          <ac:spMkLst>
            <pc:docMk/>
            <pc:sldMk cId="177274413" sldId="2076138711"/>
            <ac:spMk id="88" creationId="{89A29616-F073-433C-8E41-B8353D6BB76D}"/>
          </ac:spMkLst>
        </pc:spChg>
        <pc:spChg chg="mod">
          <ac:chgData name="Julie Campbell" userId="S::juliec@audienz.com::df5086f6-13ed-4e69-b43c-17720522b05d" providerId="AD" clId="Web-{6E7C9D1E-6A45-FAE7-9329-142DC91A63DB}" dt="2020-07-29T22:35:41.824" v="207" actId="20577"/>
          <ac:spMkLst>
            <pc:docMk/>
            <pc:sldMk cId="177274413" sldId="2076138711"/>
            <ac:spMk id="90" creationId="{7B00AC03-A913-450D-B7E2-04A90C1E8476}"/>
          </ac:spMkLst>
        </pc:spChg>
        <pc:spChg chg="mod">
          <ac:chgData name="Julie Campbell" userId="S::juliec@audienz.com::df5086f6-13ed-4e69-b43c-17720522b05d" providerId="AD" clId="Web-{6E7C9D1E-6A45-FAE7-9329-142DC91A63DB}" dt="2020-07-29T22:35:41.839" v="208" actId="20577"/>
          <ac:spMkLst>
            <pc:docMk/>
            <pc:sldMk cId="177274413" sldId="2076138711"/>
            <ac:spMk id="91" creationId="{76FE0681-45F5-4E1F-BB64-E53F6994C549}"/>
          </ac:spMkLst>
        </pc:spChg>
        <pc:spChg chg="mod">
          <ac:chgData name="Julie Campbell" userId="S::juliec@audienz.com::df5086f6-13ed-4e69-b43c-17720522b05d" providerId="AD" clId="Web-{6E7C9D1E-6A45-FAE7-9329-142DC91A63DB}" dt="2020-07-29T22:35:41.855" v="209" actId="20577"/>
          <ac:spMkLst>
            <pc:docMk/>
            <pc:sldMk cId="177274413" sldId="2076138711"/>
            <ac:spMk id="92" creationId="{BE38B6FD-4C0E-4BB0-BD48-20A89E179857}"/>
          </ac:spMkLst>
        </pc:spChg>
        <pc:spChg chg="mod">
          <ac:chgData name="Julie Campbell" userId="S::juliec@audienz.com::df5086f6-13ed-4e69-b43c-17720522b05d" providerId="AD" clId="Web-{6E7C9D1E-6A45-FAE7-9329-142DC91A63DB}" dt="2020-07-29T22:35:41.871" v="211" actId="20577"/>
          <ac:spMkLst>
            <pc:docMk/>
            <pc:sldMk cId="177274413" sldId="2076138711"/>
            <ac:spMk id="93" creationId="{EFDD6568-0A35-44C4-945A-866291B1D75D}"/>
          </ac:spMkLst>
        </pc:spChg>
        <pc:spChg chg="mod">
          <ac:chgData name="Julie Campbell" userId="S::juliec@audienz.com::df5086f6-13ed-4e69-b43c-17720522b05d" providerId="AD" clId="Web-{6E7C9D1E-6A45-FAE7-9329-142DC91A63DB}" dt="2020-07-29T22:35:41.886" v="212" actId="20577"/>
          <ac:spMkLst>
            <pc:docMk/>
            <pc:sldMk cId="177274413" sldId="2076138711"/>
            <ac:spMk id="95" creationId="{5A0D5C89-9B51-4CBA-BE54-E0F6A1349B9B}"/>
          </ac:spMkLst>
        </pc:spChg>
        <pc:spChg chg="mod">
          <ac:chgData name="Julie Campbell" userId="S::juliec@audienz.com::df5086f6-13ed-4e69-b43c-17720522b05d" providerId="AD" clId="Web-{6E7C9D1E-6A45-FAE7-9329-142DC91A63DB}" dt="2020-07-29T22:35:41.902" v="213" actId="20577"/>
          <ac:spMkLst>
            <pc:docMk/>
            <pc:sldMk cId="177274413" sldId="2076138711"/>
            <ac:spMk id="96" creationId="{FF092E1C-8774-43F8-808A-40D4D40E678A}"/>
          </ac:spMkLst>
        </pc:spChg>
        <pc:spChg chg="mod">
          <ac:chgData name="Julie Campbell" userId="S::juliec@audienz.com::df5086f6-13ed-4e69-b43c-17720522b05d" providerId="AD" clId="Web-{6E7C9D1E-6A45-FAE7-9329-142DC91A63DB}" dt="2020-07-29T22:35:41.933" v="214" actId="20577"/>
          <ac:spMkLst>
            <pc:docMk/>
            <pc:sldMk cId="177274413" sldId="2076138711"/>
            <ac:spMk id="97" creationId="{4297F309-364E-400A-96ED-95D75ACFA1C9}"/>
          </ac:spMkLst>
        </pc:spChg>
        <pc:spChg chg="mod">
          <ac:chgData name="Julie Campbell" userId="S::juliec@audienz.com::df5086f6-13ed-4e69-b43c-17720522b05d" providerId="AD" clId="Web-{6E7C9D1E-6A45-FAE7-9329-142DC91A63DB}" dt="2020-07-29T22:35:41.949" v="216" actId="20577"/>
          <ac:spMkLst>
            <pc:docMk/>
            <pc:sldMk cId="177274413" sldId="2076138711"/>
            <ac:spMk id="100" creationId="{508F43EA-78AA-43A1-829E-1850AF98DFD4}"/>
          </ac:spMkLst>
        </pc:spChg>
        <pc:spChg chg="mod">
          <ac:chgData name="Julie Campbell" userId="S::juliec@audienz.com::df5086f6-13ed-4e69-b43c-17720522b05d" providerId="AD" clId="Web-{6E7C9D1E-6A45-FAE7-9329-142DC91A63DB}" dt="2020-07-29T22:35:41.964" v="217" actId="20577"/>
          <ac:spMkLst>
            <pc:docMk/>
            <pc:sldMk cId="177274413" sldId="2076138711"/>
            <ac:spMk id="101" creationId="{D9C85305-C08A-4A44-8FF8-B0443D09FEC3}"/>
          </ac:spMkLst>
        </pc:spChg>
        <pc:spChg chg="mod">
          <ac:chgData name="Julie Campbell" userId="S::juliec@audienz.com::df5086f6-13ed-4e69-b43c-17720522b05d" providerId="AD" clId="Web-{6E7C9D1E-6A45-FAE7-9329-142DC91A63DB}" dt="2020-07-29T22:35:41.980" v="218" actId="20577"/>
          <ac:spMkLst>
            <pc:docMk/>
            <pc:sldMk cId="177274413" sldId="2076138711"/>
            <ac:spMk id="102" creationId="{FBAC2F7D-BE8E-4EA6-8909-82E1829AB150}"/>
          </ac:spMkLst>
        </pc:spChg>
        <pc:spChg chg="mod">
          <ac:chgData name="Julie Campbell" userId="S::juliec@audienz.com::df5086f6-13ed-4e69-b43c-17720522b05d" providerId="AD" clId="Web-{6E7C9D1E-6A45-FAE7-9329-142DC91A63DB}" dt="2020-07-29T22:35:41.996" v="219" actId="20577"/>
          <ac:spMkLst>
            <pc:docMk/>
            <pc:sldMk cId="177274413" sldId="2076138711"/>
            <ac:spMk id="103" creationId="{7ABB1A31-DB4E-4E13-A396-03C9725F3310}"/>
          </ac:spMkLst>
        </pc:spChg>
        <pc:spChg chg="mod">
          <ac:chgData name="Julie Campbell" userId="S::juliec@audienz.com::df5086f6-13ed-4e69-b43c-17720522b05d" providerId="AD" clId="Web-{6E7C9D1E-6A45-FAE7-9329-142DC91A63DB}" dt="2020-07-29T22:35:42.011" v="220" actId="20577"/>
          <ac:spMkLst>
            <pc:docMk/>
            <pc:sldMk cId="177274413" sldId="2076138711"/>
            <ac:spMk id="106" creationId="{B95FEA16-0ADC-4E60-BEF1-CBA579932E0D}"/>
          </ac:spMkLst>
        </pc:spChg>
        <pc:spChg chg="mod">
          <ac:chgData name="Julie Campbell" userId="S::juliec@audienz.com::df5086f6-13ed-4e69-b43c-17720522b05d" providerId="AD" clId="Web-{6E7C9D1E-6A45-FAE7-9329-142DC91A63DB}" dt="2020-07-29T22:35:42.027" v="221" actId="20577"/>
          <ac:spMkLst>
            <pc:docMk/>
            <pc:sldMk cId="177274413" sldId="2076138711"/>
            <ac:spMk id="109" creationId="{9C74ECE1-DF30-4896-8573-4EA24B55752D}"/>
          </ac:spMkLst>
        </pc:spChg>
        <pc:spChg chg="mod">
          <ac:chgData name="Julie Campbell" userId="S::juliec@audienz.com::df5086f6-13ed-4e69-b43c-17720522b05d" providerId="AD" clId="Web-{6E7C9D1E-6A45-FAE7-9329-142DC91A63DB}" dt="2020-07-29T22:35:42.042" v="222" actId="20577"/>
          <ac:spMkLst>
            <pc:docMk/>
            <pc:sldMk cId="177274413" sldId="2076138711"/>
            <ac:spMk id="112" creationId="{AE82E88B-EEDE-4D80-A683-D93ED14DAC65}"/>
          </ac:spMkLst>
        </pc:spChg>
        <pc:spChg chg="mod">
          <ac:chgData name="Julie Campbell" userId="S::juliec@audienz.com::df5086f6-13ed-4e69-b43c-17720522b05d" providerId="AD" clId="Web-{6E7C9D1E-6A45-FAE7-9329-142DC91A63DB}" dt="2020-07-29T22:35:42.058" v="223" actId="20577"/>
          <ac:spMkLst>
            <pc:docMk/>
            <pc:sldMk cId="177274413" sldId="2076138711"/>
            <ac:spMk id="115" creationId="{A504FBEC-E62C-4362-87EA-1BEEE01D695F}"/>
          </ac:spMkLst>
        </pc:spChg>
        <pc:spChg chg="mod">
          <ac:chgData name="Julie Campbell" userId="S::juliec@audienz.com::df5086f6-13ed-4e69-b43c-17720522b05d" providerId="AD" clId="Web-{6E7C9D1E-6A45-FAE7-9329-142DC91A63DB}" dt="2020-07-29T22:35:42.089" v="225" actId="20577"/>
          <ac:spMkLst>
            <pc:docMk/>
            <pc:sldMk cId="177274413" sldId="2076138711"/>
            <ac:spMk id="116" creationId="{F96B3C0C-0F62-41F2-AD93-DE934AC06B92}"/>
          </ac:spMkLst>
        </pc:spChg>
        <pc:spChg chg="mod">
          <ac:chgData name="Julie Campbell" userId="S::juliec@audienz.com::df5086f6-13ed-4e69-b43c-17720522b05d" providerId="AD" clId="Web-{6E7C9D1E-6A45-FAE7-9329-142DC91A63DB}" dt="2020-07-29T22:35:42.121" v="226" actId="20577"/>
          <ac:spMkLst>
            <pc:docMk/>
            <pc:sldMk cId="177274413" sldId="2076138711"/>
            <ac:spMk id="117" creationId="{75FC8D89-EAB6-4EC0-9AD0-49CE69C77806}"/>
          </ac:spMkLst>
        </pc:spChg>
      </pc:sldChg>
      <pc:sldChg chg="modSp">
        <pc:chgData name="Julie Campbell" userId="S::juliec@audienz.com::df5086f6-13ed-4e69-b43c-17720522b05d" providerId="AD" clId="Web-{6E7C9D1E-6A45-FAE7-9329-142DC91A63DB}" dt="2020-07-29T22:35:43.418" v="282" actId="20577"/>
        <pc:sldMkLst>
          <pc:docMk/>
          <pc:sldMk cId="2132731392" sldId="2076138715"/>
        </pc:sldMkLst>
        <pc:spChg chg="mod">
          <ac:chgData name="Julie Campbell" userId="S::juliec@audienz.com::df5086f6-13ed-4e69-b43c-17720522b05d" providerId="AD" clId="Web-{6E7C9D1E-6A45-FAE7-9329-142DC91A63DB}" dt="2020-07-29T22:35:42.402" v="228" actId="20577"/>
          <ac:spMkLst>
            <pc:docMk/>
            <pc:sldMk cId="2132731392" sldId="2076138715"/>
            <ac:spMk id="2" creationId="{25C0C234-E04E-450B-9061-85590A62F05E}"/>
          </ac:spMkLst>
        </pc:spChg>
        <pc:spChg chg="mod">
          <ac:chgData name="Julie Campbell" userId="S::juliec@audienz.com::df5086f6-13ed-4e69-b43c-17720522b05d" providerId="AD" clId="Web-{6E7C9D1E-6A45-FAE7-9329-142DC91A63DB}" dt="2020-07-29T22:35:42.668" v="252" actId="20577"/>
          <ac:spMkLst>
            <pc:docMk/>
            <pc:sldMk cId="2132731392" sldId="2076138715"/>
            <ac:spMk id="9" creationId="{2A605323-E4F2-49AB-A0B0-BD434E829D7E}"/>
          </ac:spMkLst>
        </pc:spChg>
        <pc:spChg chg="mod">
          <ac:chgData name="Julie Campbell" userId="S::juliec@audienz.com::df5086f6-13ed-4e69-b43c-17720522b05d" providerId="AD" clId="Web-{6E7C9D1E-6A45-FAE7-9329-142DC91A63DB}" dt="2020-07-29T22:35:42.418" v="230" actId="20577"/>
          <ac:spMkLst>
            <pc:docMk/>
            <pc:sldMk cId="2132731392" sldId="2076138715"/>
            <ac:spMk id="12" creationId="{FB3D77C1-1F81-4A66-B0B1-98F249928211}"/>
          </ac:spMkLst>
        </pc:spChg>
        <pc:spChg chg="mod">
          <ac:chgData name="Julie Campbell" userId="S::juliec@audienz.com::df5086f6-13ed-4e69-b43c-17720522b05d" providerId="AD" clId="Web-{6E7C9D1E-6A45-FAE7-9329-142DC91A63DB}" dt="2020-07-29T22:35:43.418" v="282" actId="20577"/>
          <ac:spMkLst>
            <pc:docMk/>
            <pc:sldMk cId="2132731392" sldId="2076138715"/>
            <ac:spMk id="49" creationId="{2D08E984-D588-4EDB-8FC5-58EA08B7C1EE}"/>
          </ac:spMkLst>
        </pc:spChg>
        <pc:spChg chg="mod">
          <ac:chgData name="Julie Campbell" userId="S::juliec@audienz.com::df5086f6-13ed-4e69-b43c-17720522b05d" providerId="AD" clId="Web-{6E7C9D1E-6A45-FAE7-9329-142DC91A63DB}" dt="2020-07-29T22:35:42.433" v="232" actId="20577"/>
          <ac:spMkLst>
            <pc:docMk/>
            <pc:sldMk cId="2132731392" sldId="2076138715"/>
            <ac:spMk id="64" creationId="{5266BE8E-711C-449F-B00A-B20EE67773AA}"/>
          </ac:spMkLst>
        </pc:spChg>
        <pc:spChg chg="mod">
          <ac:chgData name="Julie Campbell" userId="S::juliec@audienz.com::df5086f6-13ed-4e69-b43c-17720522b05d" providerId="AD" clId="Web-{6E7C9D1E-6A45-FAE7-9329-142DC91A63DB}" dt="2020-07-29T22:35:42.449" v="233" actId="20577"/>
          <ac:spMkLst>
            <pc:docMk/>
            <pc:sldMk cId="2132731392" sldId="2076138715"/>
            <ac:spMk id="66" creationId="{83B09B64-D66F-4FBA-8C8B-C29F8D2259EC}"/>
          </ac:spMkLst>
        </pc:spChg>
        <pc:spChg chg="mod">
          <ac:chgData name="Julie Campbell" userId="S::juliec@audienz.com::df5086f6-13ed-4e69-b43c-17720522b05d" providerId="AD" clId="Web-{6E7C9D1E-6A45-FAE7-9329-142DC91A63DB}" dt="2020-07-29T22:35:42.464" v="234" actId="20577"/>
          <ac:spMkLst>
            <pc:docMk/>
            <pc:sldMk cId="2132731392" sldId="2076138715"/>
            <ac:spMk id="67" creationId="{B77BDFEF-CC90-49F8-9A8F-488A404D8C83}"/>
          </ac:spMkLst>
        </pc:spChg>
        <pc:spChg chg="mod">
          <ac:chgData name="Julie Campbell" userId="S::juliec@audienz.com::df5086f6-13ed-4e69-b43c-17720522b05d" providerId="AD" clId="Web-{6E7C9D1E-6A45-FAE7-9329-142DC91A63DB}" dt="2020-07-29T22:35:42.480" v="235" actId="20577"/>
          <ac:spMkLst>
            <pc:docMk/>
            <pc:sldMk cId="2132731392" sldId="2076138715"/>
            <ac:spMk id="68" creationId="{8CD1484F-A1A6-4607-AE1E-164FE7877065}"/>
          </ac:spMkLst>
        </pc:spChg>
        <pc:spChg chg="mod">
          <ac:chgData name="Julie Campbell" userId="S::juliec@audienz.com::df5086f6-13ed-4e69-b43c-17720522b05d" providerId="AD" clId="Web-{6E7C9D1E-6A45-FAE7-9329-142DC91A63DB}" dt="2020-07-29T22:35:42.496" v="237" actId="20577"/>
          <ac:spMkLst>
            <pc:docMk/>
            <pc:sldMk cId="2132731392" sldId="2076138715"/>
            <ac:spMk id="69" creationId="{C3D8BD2E-5665-41AB-A000-EBFB2E3D48A7}"/>
          </ac:spMkLst>
        </pc:spChg>
        <pc:spChg chg="mod">
          <ac:chgData name="Julie Campbell" userId="S::juliec@audienz.com::df5086f6-13ed-4e69-b43c-17720522b05d" providerId="AD" clId="Web-{6E7C9D1E-6A45-FAE7-9329-142DC91A63DB}" dt="2020-07-29T22:35:42.511" v="238" actId="20577"/>
          <ac:spMkLst>
            <pc:docMk/>
            <pc:sldMk cId="2132731392" sldId="2076138715"/>
            <ac:spMk id="74" creationId="{7948DAF3-F1A0-4D0C-9AC6-BF7114CC0F00}"/>
          </ac:spMkLst>
        </pc:spChg>
        <pc:spChg chg="mod">
          <ac:chgData name="Julie Campbell" userId="S::juliec@audienz.com::df5086f6-13ed-4e69-b43c-17720522b05d" providerId="AD" clId="Web-{6E7C9D1E-6A45-FAE7-9329-142DC91A63DB}" dt="2020-07-29T22:35:42.527" v="239" actId="20577"/>
          <ac:spMkLst>
            <pc:docMk/>
            <pc:sldMk cId="2132731392" sldId="2076138715"/>
            <ac:spMk id="75" creationId="{59B01313-B6EB-4D5D-B508-945FE3250B3D}"/>
          </ac:spMkLst>
        </pc:spChg>
        <pc:spChg chg="mod">
          <ac:chgData name="Julie Campbell" userId="S::juliec@audienz.com::df5086f6-13ed-4e69-b43c-17720522b05d" providerId="AD" clId="Web-{6E7C9D1E-6A45-FAE7-9329-142DC91A63DB}" dt="2020-07-29T22:35:42.543" v="240" actId="20577"/>
          <ac:spMkLst>
            <pc:docMk/>
            <pc:sldMk cId="2132731392" sldId="2076138715"/>
            <ac:spMk id="76" creationId="{9F8D00A4-5575-4BF9-B813-C6246E00F1D7}"/>
          </ac:spMkLst>
        </pc:spChg>
        <pc:spChg chg="mod">
          <ac:chgData name="Julie Campbell" userId="S::juliec@audienz.com::df5086f6-13ed-4e69-b43c-17720522b05d" providerId="AD" clId="Web-{6E7C9D1E-6A45-FAE7-9329-142DC91A63DB}" dt="2020-07-29T22:35:42.543" v="242" actId="20577"/>
          <ac:spMkLst>
            <pc:docMk/>
            <pc:sldMk cId="2132731392" sldId="2076138715"/>
            <ac:spMk id="77" creationId="{3412C3B4-69DD-4DCD-9596-A73531247D33}"/>
          </ac:spMkLst>
        </pc:spChg>
        <pc:spChg chg="mod">
          <ac:chgData name="Julie Campbell" userId="S::juliec@audienz.com::df5086f6-13ed-4e69-b43c-17720522b05d" providerId="AD" clId="Web-{6E7C9D1E-6A45-FAE7-9329-142DC91A63DB}" dt="2020-07-29T22:35:42.558" v="243" actId="20577"/>
          <ac:spMkLst>
            <pc:docMk/>
            <pc:sldMk cId="2132731392" sldId="2076138715"/>
            <ac:spMk id="80" creationId="{59E5E7F5-4F7A-4273-8340-E38C7822CF32}"/>
          </ac:spMkLst>
        </pc:spChg>
        <pc:spChg chg="mod">
          <ac:chgData name="Julie Campbell" userId="S::juliec@audienz.com::df5086f6-13ed-4e69-b43c-17720522b05d" providerId="AD" clId="Web-{6E7C9D1E-6A45-FAE7-9329-142DC91A63DB}" dt="2020-07-29T22:35:42.589" v="244" actId="20577"/>
          <ac:spMkLst>
            <pc:docMk/>
            <pc:sldMk cId="2132731392" sldId="2076138715"/>
            <ac:spMk id="81" creationId="{DEF38B07-FC72-42BB-B66D-2F8AE87C3447}"/>
          </ac:spMkLst>
        </pc:spChg>
        <pc:spChg chg="mod">
          <ac:chgData name="Julie Campbell" userId="S::juliec@audienz.com::df5086f6-13ed-4e69-b43c-17720522b05d" providerId="AD" clId="Web-{6E7C9D1E-6A45-FAE7-9329-142DC91A63DB}" dt="2020-07-29T22:35:42.605" v="245" actId="20577"/>
          <ac:spMkLst>
            <pc:docMk/>
            <pc:sldMk cId="2132731392" sldId="2076138715"/>
            <ac:spMk id="82" creationId="{30788E3A-8716-46BC-B180-C6AE6C64ADF2}"/>
          </ac:spMkLst>
        </pc:spChg>
        <pc:spChg chg="mod">
          <ac:chgData name="Julie Campbell" userId="S::juliec@audienz.com::df5086f6-13ed-4e69-b43c-17720522b05d" providerId="AD" clId="Web-{6E7C9D1E-6A45-FAE7-9329-142DC91A63DB}" dt="2020-07-29T22:35:42.605" v="247" actId="20577"/>
          <ac:spMkLst>
            <pc:docMk/>
            <pc:sldMk cId="2132731392" sldId="2076138715"/>
            <ac:spMk id="83" creationId="{DCC6FEBD-69F1-4DA5-81E8-CC8337713E10}"/>
          </ac:spMkLst>
        </pc:spChg>
        <pc:spChg chg="mod">
          <ac:chgData name="Julie Campbell" userId="S::juliec@audienz.com::df5086f6-13ed-4e69-b43c-17720522b05d" providerId="AD" clId="Web-{6E7C9D1E-6A45-FAE7-9329-142DC91A63DB}" dt="2020-07-29T22:35:42.621" v="248" actId="20577"/>
          <ac:spMkLst>
            <pc:docMk/>
            <pc:sldMk cId="2132731392" sldId="2076138715"/>
            <ac:spMk id="85" creationId="{290924D9-6B9B-4DEF-91EC-B81AEFB3A155}"/>
          </ac:spMkLst>
        </pc:spChg>
        <pc:spChg chg="mod">
          <ac:chgData name="Julie Campbell" userId="S::juliec@audienz.com::df5086f6-13ed-4e69-b43c-17720522b05d" providerId="AD" clId="Web-{6E7C9D1E-6A45-FAE7-9329-142DC91A63DB}" dt="2020-07-29T22:35:42.652" v="249" actId="20577"/>
          <ac:spMkLst>
            <pc:docMk/>
            <pc:sldMk cId="2132731392" sldId="2076138715"/>
            <ac:spMk id="86" creationId="{9AEB19CD-69D8-4423-A8A8-8555E9AD7F21}"/>
          </ac:spMkLst>
        </pc:spChg>
        <pc:spChg chg="mod">
          <ac:chgData name="Julie Campbell" userId="S::juliec@audienz.com::df5086f6-13ed-4e69-b43c-17720522b05d" providerId="AD" clId="Web-{6E7C9D1E-6A45-FAE7-9329-142DC91A63DB}" dt="2020-07-29T22:35:42.668" v="250" actId="20577"/>
          <ac:spMkLst>
            <pc:docMk/>
            <pc:sldMk cId="2132731392" sldId="2076138715"/>
            <ac:spMk id="87" creationId="{6EBB2DE2-4F9E-4478-B6BF-B4D2AC952838}"/>
          </ac:spMkLst>
        </pc:spChg>
        <pc:spChg chg="mod">
          <ac:chgData name="Julie Campbell" userId="S::juliec@audienz.com::df5086f6-13ed-4e69-b43c-17720522b05d" providerId="AD" clId="Web-{6E7C9D1E-6A45-FAE7-9329-142DC91A63DB}" dt="2020-07-29T22:35:42.683" v="253" actId="20577"/>
          <ac:spMkLst>
            <pc:docMk/>
            <pc:sldMk cId="2132731392" sldId="2076138715"/>
            <ac:spMk id="137" creationId="{679D34D2-957E-423E-8237-9F174733A633}"/>
          </ac:spMkLst>
        </pc:spChg>
        <pc:spChg chg="mod">
          <ac:chgData name="Julie Campbell" userId="S::juliec@audienz.com::df5086f6-13ed-4e69-b43c-17720522b05d" providerId="AD" clId="Web-{6E7C9D1E-6A45-FAE7-9329-142DC91A63DB}" dt="2020-07-29T22:35:42.699" v="254" actId="20577"/>
          <ac:spMkLst>
            <pc:docMk/>
            <pc:sldMk cId="2132731392" sldId="2076138715"/>
            <ac:spMk id="138" creationId="{07791710-26B6-44EE-B751-BB6F58B75159}"/>
          </ac:spMkLst>
        </pc:spChg>
        <pc:spChg chg="mod">
          <ac:chgData name="Julie Campbell" userId="S::juliec@audienz.com::df5086f6-13ed-4e69-b43c-17720522b05d" providerId="AD" clId="Web-{6E7C9D1E-6A45-FAE7-9329-142DC91A63DB}" dt="2020-07-29T22:35:42.714" v="255" actId="20577"/>
          <ac:spMkLst>
            <pc:docMk/>
            <pc:sldMk cId="2132731392" sldId="2076138715"/>
            <ac:spMk id="140" creationId="{11EDDBA2-E14B-484C-95F8-CFDE0EEFD552}"/>
          </ac:spMkLst>
        </pc:spChg>
        <pc:spChg chg="mod">
          <ac:chgData name="Julie Campbell" userId="S::juliec@audienz.com::df5086f6-13ed-4e69-b43c-17720522b05d" providerId="AD" clId="Web-{6E7C9D1E-6A45-FAE7-9329-142DC91A63DB}" dt="2020-07-29T22:35:42.714" v="256" actId="20577"/>
          <ac:spMkLst>
            <pc:docMk/>
            <pc:sldMk cId="2132731392" sldId="2076138715"/>
            <ac:spMk id="143" creationId="{F805811D-6303-478C-B766-379CE76DE6BB}"/>
          </ac:spMkLst>
        </pc:spChg>
        <pc:spChg chg="mod">
          <ac:chgData name="Julie Campbell" userId="S::juliec@audienz.com::df5086f6-13ed-4e69-b43c-17720522b05d" providerId="AD" clId="Web-{6E7C9D1E-6A45-FAE7-9329-142DC91A63DB}" dt="2020-07-29T22:35:42.730" v="258" actId="20577"/>
          <ac:spMkLst>
            <pc:docMk/>
            <pc:sldMk cId="2132731392" sldId="2076138715"/>
            <ac:spMk id="144" creationId="{32A4EAE2-CB4D-4161-9724-7EDCED8EB42B}"/>
          </ac:spMkLst>
        </pc:spChg>
        <pc:spChg chg="mod">
          <ac:chgData name="Julie Campbell" userId="S::juliec@audienz.com::df5086f6-13ed-4e69-b43c-17720522b05d" providerId="AD" clId="Web-{6E7C9D1E-6A45-FAE7-9329-142DC91A63DB}" dt="2020-07-29T22:35:42.746" v="260" actId="20577"/>
          <ac:spMkLst>
            <pc:docMk/>
            <pc:sldMk cId="2132731392" sldId="2076138715"/>
            <ac:spMk id="145" creationId="{E6FB65CD-D04D-41F1-8182-DAC31C6F6CA2}"/>
          </ac:spMkLst>
        </pc:spChg>
        <pc:spChg chg="mod">
          <ac:chgData name="Julie Campbell" userId="S::juliec@audienz.com::df5086f6-13ed-4e69-b43c-17720522b05d" providerId="AD" clId="Web-{6E7C9D1E-6A45-FAE7-9329-142DC91A63DB}" dt="2020-07-29T22:35:42.746" v="262" actId="20577"/>
          <ac:spMkLst>
            <pc:docMk/>
            <pc:sldMk cId="2132731392" sldId="2076138715"/>
            <ac:spMk id="146" creationId="{77728AAD-D09B-4A40-8EDC-4AC34D1F7466}"/>
          </ac:spMkLst>
        </pc:spChg>
        <pc:spChg chg="mod">
          <ac:chgData name="Julie Campbell" userId="S::juliec@audienz.com::df5086f6-13ed-4e69-b43c-17720522b05d" providerId="AD" clId="Web-{6E7C9D1E-6A45-FAE7-9329-142DC91A63DB}" dt="2020-07-29T22:35:42.761" v="264" actId="20577"/>
          <ac:spMkLst>
            <pc:docMk/>
            <pc:sldMk cId="2132731392" sldId="2076138715"/>
            <ac:spMk id="147" creationId="{AEE984DE-6C84-4649-A2B9-D46A2B698D27}"/>
          </ac:spMkLst>
        </pc:spChg>
        <pc:spChg chg="mod">
          <ac:chgData name="Julie Campbell" userId="S::juliec@audienz.com::df5086f6-13ed-4e69-b43c-17720522b05d" providerId="AD" clId="Web-{6E7C9D1E-6A45-FAE7-9329-142DC91A63DB}" dt="2020-07-29T22:35:42.761" v="265" actId="20577"/>
          <ac:spMkLst>
            <pc:docMk/>
            <pc:sldMk cId="2132731392" sldId="2076138715"/>
            <ac:spMk id="149" creationId="{56E70897-6AB0-4014-9FEC-BEE5A9790E2C}"/>
          </ac:spMkLst>
        </pc:spChg>
        <pc:spChg chg="mod">
          <ac:chgData name="Julie Campbell" userId="S::juliec@audienz.com::df5086f6-13ed-4e69-b43c-17720522b05d" providerId="AD" clId="Web-{6E7C9D1E-6A45-FAE7-9329-142DC91A63DB}" dt="2020-07-29T22:35:42.777" v="266" actId="20577"/>
          <ac:spMkLst>
            <pc:docMk/>
            <pc:sldMk cId="2132731392" sldId="2076138715"/>
            <ac:spMk id="151" creationId="{DC568BF6-EF9E-4F77-9708-3E8DE1F021F5}"/>
          </ac:spMkLst>
        </pc:spChg>
        <pc:spChg chg="mod">
          <ac:chgData name="Julie Campbell" userId="S::juliec@audienz.com::df5086f6-13ed-4e69-b43c-17720522b05d" providerId="AD" clId="Web-{6E7C9D1E-6A45-FAE7-9329-142DC91A63DB}" dt="2020-07-29T22:35:42.793" v="267" actId="20577"/>
          <ac:spMkLst>
            <pc:docMk/>
            <pc:sldMk cId="2132731392" sldId="2076138715"/>
            <ac:spMk id="152" creationId="{102F7367-54B8-4BC0-9165-1A34AE2672D0}"/>
          </ac:spMkLst>
        </pc:spChg>
        <pc:spChg chg="mod">
          <ac:chgData name="Julie Campbell" userId="S::juliec@audienz.com::df5086f6-13ed-4e69-b43c-17720522b05d" providerId="AD" clId="Web-{6E7C9D1E-6A45-FAE7-9329-142DC91A63DB}" dt="2020-07-29T22:35:42.824" v="268" actId="20577"/>
          <ac:spMkLst>
            <pc:docMk/>
            <pc:sldMk cId="2132731392" sldId="2076138715"/>
            <ac:spMk id="153" creationId="{212057EF-5DDF-4228-B8E5-2E1EC539D170}"/>
          </ac:spMkLst>
        </pc:spChg>
        <pc:spChg chg="mod">
          <ac:chgData name="Julie Campbell" userId="S::juliec@audienz.com::df5086f6-13ed-4e69-b43c-17720522b05d" providerId="AD" clId="Web-{6E7C9D1E-6A45-FAE7-9329-142DC91A63DB}" dt="2020-07-29T22:35:42.871" v="269" actId="20577"/>
          <ac:spMkLst>
            <pc:docMk/>
            <pc:sldMk cId="2132731392" sldId="2076138715"/>
            <ac:spMk id="154" creationId="{45C2D32B-45C4-4D10-8362-9C4338944F00}"/>
          </ac:spMkLst>
        </pc:spChg>
        <pc:spChg chg="mod">
          <ac:chgData name="Julie Campbell" userId="S::juliec@audienz.com::df5086f6-13ed-4e69-b43c-17720522b05d" providerId="AD" clId="Web-{6E7C9D1E-6A45-FAE7-9329-142DC91A63DB}" dt="2020-07-29T22:35:42.949" v="270" actId="20577"/>
          <ac:spMkLst>
            <pc:docMk/>
            <pc:sldMk cId="2132731392" sldId="2076138715"/>
            <ac:spMk id="155" creationId="{043BE9F4-14C5-4012-8C50-1F045077832F}"/>
          </ac:spMkLst>
        </pc:spChg>
        <pc:spChg chg="mod">
          <ac:chgData name="Julie Campbell" userId="S::juliec@audienz.com::df5086f6-13ed-4e69-b43c-17720522b05d" providerId="AD" clId="Web-{6E7C9D1E-6A45-FAE7-9329-142DC91A63DB}" dt="2020-07-29T22:35:43.011" v="271" actId="20577"/>
          <ac:spMkLst>
            <pc:docMk/>
            <pc:sldMk cId="2132731392" sldId="2076138715"/>
            <ac:spMk id="156" creationId="{226D051F-1DEC-4B7B-B00D-F8670217C34F}"/>
          </ac:spMkLst>
        </pc:spChg>
        <pc:spChg chg="mod">
          <ac:chgData name="Julie Campbell" userId="S::juliec@audienz.com::df5086f6-13ed-4e69-b43c-17720522b05d" providerId="AD" clId="Web-{6E7C9D1E-6A45-FAE7-9329-142DC91A63DB}" dt="2020-07-29T22:35:43.043" v="272" actId="20577"/>
          <ac:spMkLst>
            <pc:docMk/>
            <pc:sldMk cId="2132731392" sldId="2076138715"/>
            <ac:spMk id="157" creationId="{2BC354AF-61AA-4FBD-BFC4-8191E90693EF}"/>
          </ac:spMkLst>
        </pc:spChg>
        <pc:spChg chg="mod">
          <ac:chgData name="Julie Campbell" userId="S::juliec@audienz.com::df5086f6-13ed-4e69-b43c-17720522b05d" providerId="AD" clId="Web-{6E7C9D1E-6A45-FAE7-9329-142DC91A63DB}" dt="2020-07-29T22:35:43.058" v="273" actId="20577"/>
          <ac:spMkLst>
            <pc:docMk/>
            <pc:sldMk cId="2132731392" sldId="2076138715"/>
            <ac:spMk id="158" creationId="{4E2F60D0-27AD-4F2B-A0F2-778EA5A3B022}"/>
          </ac:spMkLst>
        </pc:spChg>
        <pc:spChg chg="mod">
          <ac:chgData name="Julie Campbell" userId="S::juliec@audienz.com::df5086f6-13ed-4e69-b43c-17720522b05d" providerId="AD" clId="Web-{6E7C9D1E-6A45-FAE7-9329-142DC91A63DB}" dt="2020-07-29T22:35:43.074" v="274" actId="20577"/>
          <ac:spMkLst>
            <pc:docMk/>
            <pc:sldMk cId="2132731392" sldId="2076138715"/>
            <ac:spMk id="161" creationId="{70B3DA01-8270-4EFF-8F25-EAB370510AF0}"/>
          </ac:spMkLst>
        </pc:spChg>
        <pc:spChg chg="mod">
          <ac:chgData name="Julie Campbell" userId="S::juliec@audienz.com::df5086f6-13ed-4e69-b43c-17720522b05d" providerId="AD" clId="Web-{6E7C9D1E-6A45-FAE7-9329-142DC91A63DB}" dt="2020-07-29T22:35:43.105" v="275" actId="20577"/>
          <ac:spMkLst>
            <pc:docMk/>
            <pc:sldMk cId="2132731392" sldId="2076138715"/>
            <ac:spMk id="162" creationId="{4490E220-93C1-472D-B539-6E633A4D6606}"/>
          </ac:spMkLst>
        </pc:spChg>
        <pc:spChg chg="mod">
          <ac:chgData name="Julie Campbell" userId="S::juliec@audienz.com::df5086f6-13ed-4e69-b43c-17720522b05d" providerId="AD" clId="Web-{6E7C9D1E-6A45-FAE7-9329-142DC91A63DB}" dt="2020-07-29T22:35:43.121" v="276" actId="20577"/>
          <ac:spMkLst>
            <pc:docMk/>
            <pc:sldMk cId="2132731392" sldId="2076138715"/>
            <ac:spMk id="163" creationId="{BF266585-FB0D-44AF-8982-886D48633487}"/>
          </ac:spMkLst>
        </pc:spChg>
        <pc:spChg chg="mod">
          <ac:chgData name="Julie Campbell" userId="S::juliec@audienz.com::df5086f6-13ed-4e69-b43c-17720522b05d" providerId="AD" clId="Web-{6E7C9D1E-6A45-FAE7-9329-142DC91A63DB}" dt="2020-07-29T22:35:43.152" v="277" actId="20577"/>
          <ac:spMkLst>
            <pc:docMk/>
            <pc:sldMk cId="2132731392" sldId="2076138715"/>
            <ac:spMk id="164" creationId="{5EE9AACB-42B1-4B4C-BD2F-6C4BC7E1244C}"/>
          </ac:spMkLst>
        </pc:spChg>
        <pc:spChg chg="mod">
          <ac:chgData name="Julie Campbell" userId="S::juliec@audienz.com::df5086f6-13ed-4e69-b43c-17720522b05d" providerId="AD" clId="Web-{6E7C9D1E-6A45-FAE7-9329-142DC91A63DB}" dt="2020-07-29T22:35:43.168" v="278" actId="20577"/>
          <ac:spMkLst>
            <pc:docMk/>
            <pc:sldMk cId="2132731392" sldId="2076138715"/>
            <ac:spMk id="165" creationId="{FF37D3D9-EBE3-4035-A4BF-0B0D41674E4E}"/>
          </ac:spMkLst>
        </pc:spChg>
        <pc:spChg chg="mod">
          <ac:chgData name="Julie Campbell" userId="S::juliec@audienz.com::df5086f6-13ed-4e69-b43c-17720522b05d" providerId="AD" clId="Web-{6E7C9D1E-6A45-FAE7-9329-142DC91A63DB}" dt="2020-07-29T22:35:43.199" v="279" actId="20577"/>
          <ac:spMkLst>
            <pc:docMk/>
            <pc:sldMk cId="2132731392" sldId="2076138715"/>
            <ac:spMk id="166" creationId="{D1CC4B82-DD5F-44C8-B079-C5BDED5907CC}"/>
          </ac:spMkLst>
        </pc:spChg>
        <pc:spChg chg="mod">
          <ac:chgData name="Julie Campbell" userId="S::juliec@audienz.com::df5086f6-13ed-4e69-b43c-17720522b05d" providerId="AD" clId="Web-{6E7C9D1E-6A45-FAE7-9329-142DC91A63DB}" dt="2020-07-29T22:35:43.214" v="280" actId="20577"/>
          <ac:spMkLst>
            <pc:docMk/>
            <pc:sldMk cId="2132731392" sldId="2076138715"/>
            <ac:spMk id="167" creationId="{4B557BE2-81FB-4DEC-B166-7667CDEB95A3}"/>
          </ac:spMkLst>
        </pc:spChg>
      </pc:sldChg>
      <pc:sldChg chg="modSp">
        <pc:chgData name="Julie Campbell" userId="S::juliec@audienz.com::df5086f6-13ed-4e69-b43c-17720522b05d" providerId="AD" clId="Web-{6E7C9D1E-6A45-FAE7-9329-142DC91A63DB}" dt="2020-07-29T22:35:44.246" v="321" actId="20577"/>
        <pc:sldMkLst>
          <pc:docMk/>
          <pc:sldMk cId="3300360527" sldId="2076138716"/>
        </pc:sldMkLst>
        <pc:spChg chg="mod">
          <ac:chgData name="Julie Campbell" userId="S::juliec@audienz.com::df5086f6-13ed-4e69-b43c-17720522b05d" providerId="AD" clId="Web-{6E7C9D1E-6A45-FAE7-9329-142DC91A63DB}" dt="2020-07-29T22:35:43.761" v="283" actId="20577"/>
          <ac:spMkLst>
            <pc:docMk/>
            <pc:sldMk cId="3300360527" sldId="2076138716"/>
            <ac:spMk id="2" creationId="{25C0C234-E04E-450B-9061-85590A62F05E}"/>
          </ac:spMkLst>
        </pc:spChg>
        <pc:spChg chg="mod">
          <ac:chgData name="Julie Campbell" userId="S::juliec@audienz.com::df5086f6-13ed-4e69-b43c-17720522b05d" providerId="AD" clId="Web-{6E7C9D1E-6A45-FAE7-9329-142DC91A63DB}" dt="2020-07-29T22:35:43.777" v="285" actId="20577"/>
          <ac:spMkLst>
            <pc:docMk/>
            <pc:sldMk cId="3300360527" sldId="2076138716"/>
            <ac:spMk id="12" creationId="{FB3D77C1-1F81-4A66-B0B1-98F249928211}"/>
          </ac:spMkLst>
        </pc:spChg>
        <pc:spChg chg="mod">
          <ac:chgData name="Julie Campbell" userId="S::juliec@audienz.com::df5086f6-13ed-4e69-b43c-17720522b05d" providerId="AD" clId="Web-{6E7C9D1E-6A45-FAE7-9329-142DC91A63DB}" dt="2020-07-29T22:35:43.793" v="287" actId="20577"/>
          <ac:spMkLst>
            <pc:docMk/>
            <pc:sldMk cId="3300360527" sldId="2076138716"/>
            <ac:spMk id="59" creationId="{8E4FF1CB-8298-4656-A996-469D5D96C830}"/>
          </ac:spMkLst>
        </pc:spChg>
        <pc:spChg chg="mod">
          <ac:chgData name="Julie Campbell" userId="S::juliec@audienz.com::df5086f6-13ed-4e69-b43c-17720522b05d" providerId="AD" clId="Web-{6E7C9D1E-6A45-FAE7-9329-142DC91A63DB}" dt="2020-07-29T22:35:43.808" v="288" actId="20577"/>
          <ac:spMkLst>
            <pc:docMk/>
            <pc:sldMk cId="3300360527" sldId="2076138716"/>
            <ac:spMk id="60" creationId="{8F9D946B-F9E3-451F-A74E-A2E116E41391}"/>
          </ac:spMkLst>
        </pc:spChg>
        <pc:spChg chg="mod">
          <ac:chgData name="Julie Campbell" userId="S::juliec@audienz.com::df5086f6-13ed-4e69-b43c-17720522b05d" providerId="AD" clId="Web-{6E7C9D1E-6A45-FAE7-9329-142DC91A63DB}" dt="2020-07-29T22:35:43.824" v="289" actId="20577"/>
          <ac:spMkLst>
            <pc:docMk/>
            <pc:sldMk cId="3300360527" sldId="2076138716"/>
            <ac:spMk id="61" creationId="{4AEAFD43-C696-4CE1-8C3C-3040C63E4E48}"/>
          </ac:spMkLst>
        </pc:spChg>
        <pc:spChg chg="mod">
          <ac:chgData name="Julie Campbell" userId="S::juliec@audienz.com::df5086f6-13ed-4e69-b43c-17720522b05d" providerId="AD" clId="Web-{6E7C9D1E-6A45-FAE7-9329-142DC91A63DB}" dt="2020-07-29T22:35:43.839" v="290" actId="20577"/>
          <ac:spMkLst>
            <pc:docMk/>
            <pc:sldMk cId="3300360527" sldId="2076138716"/>
            <ac:spMk id="62" creationId="{CF0CD5AF-A6F6-41AF-BA78-C08578DE3A06}"/>
          </ac:spMkLst>
        </pc:spChg>
        <pc:spChg chg="mod">
          <ac:chgData name="Julie Campbell" userId="S::juliec@audienz.com::df5086f6-13ed-4e69-b43c-17720522b05d" providerId="AD" clId="Web-{6E7C9D1E-6A45-FAE7-9329-142DC91A63DB}" dt="2020-07-29T22:35:43.839" v="291" actId="20577"/>
          <ac:spMkLst>
            <pc:docMk/>
            <pc:sldMk cId="3300360527" sldId="2076138716"/>
            <ac:spMk id="71" creationId="{23DD990F-F995-4976-BE5A-B594B54B3B48}"/>
          </ac:spMkLst>
        </pc:spChg>
        <pc:spChg chg="mod">
          <ac:chgData name="Julie Campbell" userId="S::juliec@audienz.com::df5086f6-13ed-4e69-b43c-17720522b05d" providerId="AD" clId="Web-{6E7C9D1E-6A45-FAE7-9329-142DC91A63DB}" dt="2020-07-29T22:35:43.871" v="292" actId="20577"/>
          <ac:spMkLst>
            <pc:docMk/>
            <pc:sldMk cId="3300360527" sldId="2076138716"/>
            <ac:spMk id="72" creationId="{D7669DA8-D6AE-48E2-BA19-FECB62955294}"/>
          </ac:spMkLst>
        </pc:spChg>
        <pc:spChg chg="mod">
          <ac:chgData name="Julie Campbell" userId="S::juliec@audienz.com::df5086f6-13ed-4e69-b43c-17720522b05d" providerId="AD" clId="Web-{6E7C9D1E-6A45-FAE7-9329-142DC91A63DB}" dt="2020-07-29T22:35:43.902" v="293" actId="20577"/>
          <ac:spMkLst>
            <pc:docMk/>
            <pc:sldMk cId="3300360527" sldId="2076138716"/>
            <ac:spMk id="73" creationId="{F4A9530D-2482-4D1B-AFFC-B15A1604EA47}"/>
          </ac:spMkLst>
        </pc:spChg>
        <pc:spChg chg="mod">
          <ac:chgData name="Julie Campbell" userId="S::juliec@audienz.com::df5086f6-13ed-4e69-b43c-17720522b05d" providerId="AD" clId="Web-{6E7C9D1E-6A45-FAE7-9329-142DC91A63DB}" dt="2020-07-29T22:35:43.918" v="295" actId="20577"/>
          <ac:spMkLst>
            <pc:docMk/>
            <pc:sldMk cId="3300360527" sldId="2076138716"/>
            <ac:spMk id="78" creationId="{AAFDE4DA-F146-40D9-976A-A9C335EADFEB}"/>
          </ac:spMkLst>
        </pc:spChg>
        <pc:spChg chg="mod">
          <ac:chgData name="Julie Campbell" userId="S::juliec@audienz.com::df5086f6-13ed-4e69-b43c-17720522b05d" providerId="AD" clId="Web-{6E7C9D1E-6A45-FAE7-9329-142DC91A63DB}" dt="2020-07-29T22:35:43.933" v="296" actId="20577"/>
          <ac:spMkLst>
            <pc:docMk/>
            <pc:sldMk cId="3300360527" sldId="2076138716"/>
            <ac:spMk id="89" creationId="{A9D338E1-2FCC-48C9-8B93-AD213FBD1F27}"/>
          </ac:spMkLst>
        </pc:spChg>
        <pc:spChg chg="mod">
          <ac:chgData name="Julie Campbell" userId="S::juliec@audienz.com::df5086f6-13ed-4e69-b43c-17720522b05d" providerId="AD" clId="Web-{6E7C9D1E-6A45-FAE7-9329-142DC91A63DB}" dt="2020-07-29T22:35:43.949" v="297" actId="20577"/>
          <ac:spMkLst>
            <pc:docMk/>
            <pc:sldMk cId="3300360527" sldId="2076138716"/>
            <ac:spMk id="90" creationId="{E55FB691-4A3B-4B2A-8490-792CE3C4838A}"/>
          </ac:spMkLst>
        </pc:spChg>
        <pc:spChg chg="mod">
          <ac:chgData name="Julie Campbell" userId="S::juliec@audienz.com::df5086f6-13ed-4e69-b43c-17720522b05d" providerId="AD" clId="Web-{6E7C9D1E-6A45-FAE7-9329-142DC91A63DB}" dt="2020-07-29T22:35:43.980" v="298" actId="20577"/>
          <ac:spMkLst>
            <pc:docMk/>
            <pc:sldMk cId="3300360527" sldId="2076138716"/>
            <ac:spMk id="91" creationId="{06D451AD-3487-4D30-809A-BBB1F88224EE}"/>
          </ac:spMkLst>
        </pc:spChg>
        <pc:spChg chg="mod">
          <ac:chgData name="Julie Campbell" userId="S::juliec@audienz.com::df5086f6-13ed-4e69-b43c-17720522b05d" providerId="AD" clId="Web-{6E7C9D1E-6A45-FAE7-9329-142DC91A63DB}" dt="2020-07-29T22:35:43.980" v="300" actId="20577"/>
          <ac:spMkLst>
            <pc:docMk/>
            <pc:sldMk cId="3300360527" sldId="2076138716"/>
            <ac:spMk id="92" creationId="{849AE74D-AB0C-4B5C-AEA0-64CE7E07F2CD}"/>
          </ac:spMkLst>
        </pc:spChg>
        <pc:spChg chg="mod">
          <ac:chgData name="Julie Campbell" userId="S::juliec@audienz.com::df5086f6-13ed-4e69-b43c-17720522b05d" providerId="AD" clId="Web-{6E7C9D1E-6A45-FAE7-9329-142DC91A63DB}" dt="2020-07-29T22:35:43.996" v="301" actId="20577"/>
          <ac:spMkLst>
            <pc:docMk/>
            <pc:sldMk cId="3300360527" sldId="2076138716"/>
            <ac:spMk id="94" creationId="{758B7EA6-B0F3-402D-AF63-D3CC98093280}"/>
          </ac:spMkLst>
        </pc:spChg>
        <pc:spChg chg="mod">
          <ac:chgData name="Julie Campbell" userId="S::juliec@audienz.com::df5086f6-13ed-4e69-b43c-17720522b05d" providerId="AD" clId="Web-{6E7C9D1E-6A45-FAE7-9329-142DC91A63DB}" dt="2020-07-29T22:35:44.027" v="302" actId="20577"/>
          <ac:spMkLst>
            <pc:docMk/>
            <pc:sldMk cId="3300360527" sldId="2076138716"/>
            <ac:spMk id="95" creationId="{9BEFB919-EED3-4CB4-888A-F1D27DE8B4D6}"/>
          </ac:spMkLst>
        </pc:spChg>
        <pc:spChg chg="mod">
          <ac:chgData name="Julie Campbell" userId="S::juliec@audienz.com::df5086f6-13ed-4e69-b43c-17720522b05d" providerId="AD" clId="Web-{6E7C9D1E-6A45-FAE7-9329-142DC91A63DB}" dt="2020-07-29T22:35:44.043" v="303" actId="20577"/>
          <ac:spMkLst>
            <pc:docMk/>
            <pc:sldMk cId="3300360527" sldId="2076138716"/>
            <ac:spMk id="96" creationId="{CF9127FB-A906-4596-B1C3-D2E5B7A3E1A1}"/>
          </ac:spMkLst>
        </pc:spChg>
        <pc:spChg chg="mod">
          <ac:chgData name="Julie Campbell" userId="S::juliec@audienz.com::df5086f6-13ed-4e69-b43c-17720522b05d" providerId="AD" clId="Web-{6E7C9D1E-6A45-FAE7-9329-142DC91A63DB}" dt="2020-07-29T22:35:44.058" v="305" actId="20577"/>
          <ac:spMkLst>
            <pc:docMk/>
            <pc:sldMk cId="3300360527" sldId="2076138716"/>
            <ac:spMk id="97" creationId="{2516A615-65CC-4132-ACE7-FFAA69F282CC}"/>
          </ac:spMkLst>
        </pc:spChg>
        <pc:spChg chg="mod">
          <ac:chgData name="Julie Campbell" userId="S::juliec@audienz.com::df5086f6-13ed-4e69-b43c-17720522b05d" providerId="AD" clId="Web-{6E7C9D1E-6A45-FAE7-9329-142DC91A63DB}" dt="2020-07-29T22:35:44.074" v="306" actId="20577"/>
          <ac:spMkLst>
            <pc:docMk/>
            <pc:sldMk cId="3300360527" sldId="2076138716"/>
            <ac:spMk id="99" creationId="{E9E1DB30-A0FC-45E1-ADE8-69ECBF76C5A2}"/>
          </ac:spMkLst>
        </pc:spChg>
        <pc:spChg chg="mod">
          <ac:chgData name="Julie Campbell" userId="S::juliec@audienz.com::df5086f6-13ed-4e69-b43c-17720522b05d" providerId="AD" clId="Web-{6E7C9D1E-6A45-FAE7-9329-142DC91A63DB}" dt="2020-07-29T22:35:44.089" v="307" actId="20577"/>
          <ac:spMkLst>
            <pc:docMk/>
            <pc:sldMk cId="3300360527" sldId="2076138716"/>
            <ac:spMk id="100" creationId="{AA65FFCF-14AA-4A5D-9969-4DDDC4E87884}"/>
          </ac:spMkLst>
        </pc:spChg>
        <pc:spChg chg="mod">
          <ac:chgData name="Julie Campbell" userId="S::juliec@audienz.com::df5086f6-13ed-4e69-b43c-17720522b05d" providerId="AD" clId="Web-{6E7C9D1E-6A45-FAE7-9329-142DC91A63DB}" dt="2020-07-29T22:35:44.121" v="308" actId="20577"/>
          <ac:spMkLst>
            <pc:docMk/>
            <pc:sldMk cId="3300360527" sldId="2076138716"/>
            <ac:spMk id="101" creationId="{EDCC0497-778C-46FC-BA6A-1A6B7BDA6C42}"/>
          </ac:spMkLst>
        </pc:spChg>
        <pc:spChg chg="mod">
          <ac:chgData name="Julie Campbell" userId="S::juliec@audienz.com::df5086f6-13ed-4e69-b43c-17720522b05d" providerId="AD" clId="Web-{6E7C9D1E-6A45-FAE7-9329-142DC91A63DB}" dt="2020-07-29T22:35:44.121" v="310" actId="20577"/>
          <ac:spMkLst>
            <pc:docMk/>
            <pc:sldMk cId="3300360527" sldId="2076138716"/>
            <ac:spMk id="106" creationId="{A10E8BCD-A13E-49FE-A235-D65845A032E0}"/>
          </ac:spMkLst>
        </pc:spChg>
        <pc:spChg chg="mod">
          <ac:chgData name="Julie Campbell" userId="S::juliec@audienz.com::df5086f6-13ed-4e69-b43c-17720522b05d" providerId="AD" clId="Web-{6E7C9D1E-6A45-FAE7-9329-142DC91A63DB}" dt="2020-07-29T22:35:44.152" v="312" actId="20577"/>
          <ac:spMkLst>
            <pc:docMk/>
            <pc:sldMk cId="3300360527" sldId="2076138716"/>
            <ac:spMk id="107" creationId="{8373E962-B1CA-478A-827F-1BA0A55C64D7}"/>
          </ac:spMkLst>
        </pc:spChg>
        <pc:spChg chg="mod">
          <ac:chgData name="Julie Campbell" userId="S::juliec@audienz.com::df5086f6-13ed-4e69-b43c-17720522b05d" providerId="AD" clId="Web-{6E7C9D1E-6A45-FAE7-9329-142DC91A63DB}" dt="2020-07-29T22:35:44.168" v="314" actId="20577"/>
          <ac:spMkLst>
            <pc:docMk/>
            <pc:sldMk cId="3300360527" sldId="2076138716"/>
            <ac:spMk id="108" creationId="{B1F27F00-2EFC-438F-9BC6-29E0EAA831C0}"/>
          </ac:spMkLst>
        </pc:spChg>
        <pc:spChg chg="mod">
          <ac:chgData name="Julie Campbell" userId="S::juliec@audienz.com::df5086f6-13ed-4e69-b43c-17720522b05d" providerId="AD" clId="Web-{6E7C9D1E-6A45-FAE7-9329-142DC91A63DB}" dt="2020-07-29T22:35:44.199" v="316" actId="20577"/>
          <ac:spMkLst>
            <pc:docMk/>
            <pc:sldMk cId="3300360527" sldId="2076138716"/>
            <ac:spMk id="109" creationId="{7A2A53EB-8F79-4492-AD92-D156733C4564}"/>
          </ac:spMkLst>
        </pc:spChg>
        <pc:spChg chg="mod">
          <ac:chgData name="Julie Campbell" userId="S::juliec@audienz.com::df5086f6-13ed-4e69-b43c-17720522b05d" providerId="AD" clId="Web-{6E7C9D1E-6A45-FAE7-9329-142DC91A63DB}" dt="2020-07-29T22:35:44.214" v="318" actId="20577"/>
          <ac:spMkLst>
            <pc:docMk/>
            <pc:sldMk cId="3300360527" sldId="2076138716"/>
            <ac:spMk id="110" creationId="{48368129-85F8-4588-AC14-7F721AF04844}"/>
          </ac:spMkLst>
        </pc:spChg>
        <pc:spChg chg="mod">
          <ac:chgData name="Julie Campbell" userId="S::juliec@audienz.com::df5086f6-13ed-4e69-b43c-17720522b05d" providerId="AD" clId="Web-{6E7C9D1E-6A45-FAE7-9329-142DC91A63DB}" dt="2020-07-29T22:35:44.214" v="319" actId="20577"/>
          <ac:spMkLst>
            <pc:docMk/>
            <pc:sldMk cId="3300360527" sldId="2076138716"/>
            <ac:spMk id="111" creationId="{E2AA5538-D6F9-4A38-B07F-171E73626D83}"/>
          </ac:spMkLst>
        </pc:spChg>
        <pc:spChg chg="mod">
          <ac:chgData name="Julie Campbell" userId="S::juliec@audienz.com::df5086f6-13ed-4e69-b43c-17720522b05d" providerId="AD" clId="Web-{6E7C9D1E-6A45-FAE7-9329-142DC91A63DB}" dt="2020-07-29T22:35:44.230" v="320" actId="20577"/>
          <ac:spMkLst>
            <pc:docMk/>
            <pc:sldMk cId="3300360527" sldId="2076138716"/>
            <ac:spMk id="112" creationId="{9857440B-B2FA-4651-812F-923D3BF4D721}"/>
          </ac:spMkLst>
        </pc:spChg>
        <pc:spChg chg="mod">
          <ac:chgData name="Julie Campbell" userId="S::juliec@audienz.com::df5086f6-13ed-4e69-b43c-17720522b05d" providerId="AD" clId="Web-{6E7C9D1E-6A45-FAE7-9329-142DC91A63DB}" dt="2020-07-29T22:35:44.246" v="321" actId="20577"/>
          <ac:spMkLst>
            <pc:docMk/>
            <pc:sldMk cId="3300360527" sldId="2076138716"/>
            <ac:spMk id="113" creationId="{B65D59CF-F727-4CFD-A27A-C19CB802262B}"/>
          </ac:spMkLst>
        </pc:spChg>
      </pc:sldChg>
      <pc:sldChg chg="modSp">
        <pc:chgData name="Julie Campbell" userId="S::juliec@audienz.com::df5086f6-13ed-4e69-b43c-17720522b05d" providerId="AD" clId="Web-{6E7C9D1E-6A45-FAE7-9329-142DC91A63DB}" dt="2020-07-29T22:35:49.027" v="327" actId="20577"/>
        <pc:sldMkLst>
          <pc:docMk/>
          <pc:sldMk cId="995204081" sldId="2076138717"/>
        </pc:sldMkLst>
        <pc:spChg chg="mod">
          <ac:chgData name="Julie Campbell" userId="S::juliec@audienz.com::df5086f6-13ed-4e69-b43c-17720522b05d" providerId="AD" clId="Web-{6E7C9D1E-6A45-FAE7-9329-142DC91A63DB}" dt="2020-07-29T22:35:49.012" v="323" actId="20577"/>
          <ac:spMkLst>
            <pc:docMk/>
            <pc:sldMk cId="995204081" sldId="2076138717"/>
            <ac:spMk id="5" creationId="{0A5930F5-34BF-4F48-BD39-12726D56AB47}"/>
          </ac:spMkLst>
        </pc:spChg>
        <pc:spChg chg="mod">
          <ac:chgData name="Julie Campbell" userId="S::juliec@audienz.com::df5086f6-13ed-4e69-b43c-17720522b05d" providerId="AD" clId="Web-{6E7C9D1E-6A45-FAE7-9329-142DC91A63DB}" dt="2020-07-29T22:35:49.012" v="324" actId="20577"/>
          <ac:spMkLst>
            <pc:docMk/>
            <pc:sldMk cId="995204081" sldId="2076138717"/>
            <ac:spMk id="44" creationId="{88A07DFF-6B7E-46A0-BDC1-FAE343B40FE6}"/>
          </ac:spMkLst>
        </pc:spChg>
        <pc:spChg chg="mod">
          <ac:chgData name="Julie Campbell" userId="S::juliec@audienz.com::df5086f6-13ed-4e69-b43c-17720522b05d" providerId="AD" clId="Web-{6E7C9D1E-6A45-FAE7-9329-142DC91A63DB}" dt="2020-07-29T22:35:49.012" v="325" actId="20577"/>
          <ac:spMkLst>
            <pc:docMk/>
            <pc:sldMk cId="995204081" sldId="2076138717"/>
            <ac:spMk id="46" creationId="{E9E4CBAB-75D1-4A27-85BC-A6CD3BF8D0E7}"/>
          </ac:spMkLst>
        </pc:spChg>
        <pc:spChg chg="mod">
          <ac:chgData name="Julie Campbell" userId="S::juliec@audienz.com::df5086f6-13ed-4e69-b43c-17720522b05d" providerId="AD" clId="Web-{6E7C9D1E-6A45-FAE7-9329-142DC91A63DB}" dt="2020-07-29T22:35:49.027" v="326" actId="20577"/>
          <ac:spMkLst>
            <pc:docMk/>
            <pc:sldMk cId="995204081" sldId="2076138717"/>
            <ac:spMk id="47" creationId="{AE34BB9F-140A-4115-A9F3-6EA715C551A0}"/>
          </ac:spMkLst>
        </pc:spChg>
        <pc:spChg chg="mod">
          <ac:chgData name="Julie Campbell" userId="S::juliec@audienz.com::df5086f6-13ed-4e69-b43c-17720522b05d" providerId="AD" clId="Web-{6E7C9D1E-6A45-FAE7-9329-142DC91A63DB}" dt="2020-07-29T22:35:49.027" v="327" actId="20577"/>
          <ac:spMkLst>
            <pc:docMk/>
            <pc:sldMk cId="995204081" sldId="2076138717"/>
            <ac:spMk id="48" creationId="{B02BD78D-3A13-47B1-89E4-0A5F436E8C08}"/>
          </ac:spMkLst>
        </pc:spChg>
      </pc:sldChg>
      <pc:sldChg chg="modSp">
        <pc:chgData name="Julie Campbell" userId="S::juliec@audienz.com::df5086f6-13ed-4e69-b43c-17720522b05d" providerId="AD" clId="Web-{6E7C9D1E-6A45-FAE7-9329-142DC91A63DB}" dt="2020-07-29T22:35:53.543" v="338" actId="20577"/>
        <pc:sldMkLst>
          <pc:docMk/>
          <pc:sldMk cId="798052338" sldId="2076138718"/>
        </pc:sldMkLst>
        <pc:spChg chg="mod">
          <ac:chgData name="Julie Campbell" userId="S::juliec@audienz.com::df5086f6-13ed-4e69-b43c-17720522b05d" providerId="AD" clId="Web-{6E7C9D1E-6A45-FAE7-9329-142DC91A63DB}" dt="2020-07-29T22:35:53.465" v="330" actId="20577"/>
          <ac:spMkLst>
            <pc:docMk/>
            <pc:sldMk cId="798052338" sldId="2076138718"/>
            <ac:spMk id="2" creationId="{F9944EDF-C763-49FA-97E7-74E856E990B7}"/>
          </ac:spMkLst>
        </pc:spChg>
        <pc:spChg chg="mod">
          <ac:chgData name="Julie Campbell" userId="S::juliec@audienz.com::df5086f6-13ed-4e69-b43c-17720522b05d" providerId="AD" clId="Web-{6E7C9D1E-6A45-FAE7-9329-142DC91A63DB}" dt="2020-07-29T22:35:53.481" v="331" actId="20577"/>
          <ac:spMkLst>
            <pc:docMk/>
            <pc:sldMk cId="798052338" sldId="2076138718"/>
            <ac:spMk id="3" creationId="{3F2ACB93-5DFF-4B1D-8D15-52ED7F7BE0A7}"/>
          </ac:spMkLst>
        </pc:spChg>
        <pc:spChg chg="mod">
          <ac:chgData name="Julie Campbell" userId="S::juliec@audienz.com::df5086f6-13ed-4e69-b43c-17720522b05d" providerId="AD" clId="Web-{6E7C9D1E-6A45-FAE7-9329-142DC91A63DB}" dt="2020-07-29T22:35:53.481" v="333" actId="20577"/>
          <ac:spMkLst>
            <pc:docMk/>
            <pc:sldMk cId="798052338" sldId="2076138718"/>
            <ac:spMk id="12" creationId="{BD655B66-8CC0-4A82-8F9B-3CB11FA89A17}"/>
          </ac:spMkLst>
        </pc:spChg>
        <pc:spChg chg="mod">
          <ac:chgData name="Julie Campbell" userId="S::juliec@audienz.com::df5086f6-13ed-4e69-b43c-17720522b05d" providerId="AD" clId="Web-{6E7C9D1E-6A45-FAE7-9329-142DC91A63DB}" dt="2020-07-29T22:35:53.465" v="329" actId="20577"/>
          <ac:spMkLst>
            <pc:docMk/>
            <pc:sldMk cId="798052338" sldId="2076138718"/>
            <ac:spMk id="15" creationId="{4366060B-903D-43CD-9BDC-FD0516C65CA5}"/>
          </ac:spMkLst>
        </pc:spChg>
        <pc:spChg chg="mod">
          <ac:chgData name="Julie Campbell" userId="S::juliec@audienz.com::df5086f6-13ed-4e69-b43c-17720522b05d" providerId="AD" clId="Web-{6E7C9D1E-6A45-FAE7-9329-142DC91A63DB}" dt="2020-07-29T22:35:53.496" v="334" actId="20577"/>
          <ac:spMkLst>
            <pc:docMk/>
            <pc:sldMk cId="798052338" sldId="2076138718"/>
            <ac:spMk id="16" creationId="{5564D337-9662-4612-96CF-31E2F003DE9D}"/>
          </ac:spMkLst>
        </pc:spChg>
        <pc:spChg chg="mod">
          <ac:chgData name="Julie Campbell" userId="S::juliec@audienz.com::df5086f6-13ed-4e69-b43c-17720522b05d" providerId="AD" clId="Web-{6E7C9D1E-6A45-FAE7-9329-142DC91A63DB}" dt="2020-07-29T22:35:53.543" v="338" actId="20577"/>
          <ac:spMkLst>
            <pc:docMk/>
            <pc:sldMk cId="798052338" sldId="2076138718"/>
            <ac:spMk id="17" creationId="{1C4D7714-6100-44BF-AA4B-1345FCD284D1}"/>
          </ac:spMkLst>
        </pc:spChg>
        <pc:spChg chg="mod">
          <ac:chgData name="Julie Campbell" userId="S::juliec@audienz.com::df5086f6-13ed-4e69-b43c-17720522b05d" providerId="AD" clId="Web-{6E7C9D1E-6A45-FAE7-9329-142DC91A63DB}" dt="2020-07-29T22:35:53.512" v="336" actId="20577"/>
          <ac:spMkLst>
            <pc:docMk/>
            <pc:sldMk cId="798052338" sldId="2076138718"/>
            <ac:spMk id="19" creationId="{BC0027CA-A806-47E9-9D57-E88817E3F190}"/>
          </ac:spMkLst>
        </pc:spChg>
        <pc:spChg chg="mod">
          <ac:chgData name="Julie Campbell" userId="S::juliec@audienz.com::df5086f6-13ed-4e69-b43c-17720522b05d" providerId="AD" clId="Web-{6E7C9D1E-6A45-FAE7-9329-142DC91A63DB}" dt="2020-07-29T22:35:53.528" v="337" actId="20577"/>
          <ac:spMkLst>
            <pc:docMk/>
            <pc:sldMk cId="798052338" sldId="2076138718"/>
            <ac:spMk id="20" creationId="{3303C3D9-3488-458A-AFF0-9344FD44FA7F}"/>
          </ac:spMkLst>
        </pc:spChg>
      </pc:sldChg>
      <pc:sldChg chg="modSp">
        <pc:chgData name="Julie Campbell" userId="S::juliec@audienz.com::df5086f6-13ed-4e69-b43c-17720522b05d" providerId="AD" clId="Web-{6E7C9D1E-6A45-FAE7-9329-142DC91A63DB}" dt="2020-07-29T22:36:01.544" v="384" actId="20577"/>
        <pc:sldMkLst>
          <pc:docMk/>
          <pc:sldMk cId="2649538963" sldId="2076138719"/>
        </pc:sldMkLst>
        <pc:spChg chg="mod">
          <ac:chgData name="Julie Campbell" userId="S::juliec@audienz.com::df5086f6-13ed-4e69-b43c-17720522b05d" providerId="AD" clId="Web-{6E7C9D1E-6A45-FAE7-9329-142DC91A63DB}" dt="2020-07-29T22:36:00.856" v="346" actId="20577"/>
          <ac:spMkLst>
            <pc:docMk/>
            <pc:sldMk cId="2649538963" sldId="2076138719"/>
            <ac:spMk id="4" creationId="{54702E43-8479-40BC-A511-7321BF843FA4}"/>
          </ac:spMkLst>
        </pc:spChg>
        <pc:spChg chg="mod">
          <ac:chgData name="Julie Campbell" userId="S::juliec@audienz.com::df5086f6-13ed-4e69-b43c-17720522b05d" providerId="AD" clId="Web-{6E7C9D1E-6A45-FAE7-9329-142DC91A63DB}" dt="2020-07-29T22:36:00.731" v="340" actId="20577"/>
          <ac:spMkLst>
            <pc:docMk/>
            <pc:sldMk cId="2649538963" sldId="2076138719"/>
            <ac:spMk id="5" creationId="{7263E56D-786D-45A9-B940-8A776C3AE3C0}"/>
          </ac:spMkLst>
        </pc:spChg>
        <pc:spChg chg="mod">
          <ac:chgData name="Julie Campbell" userId="S::juliec@audienz.com::df5086f6-13ed-4e69-b43c-17720522b05d" providerId="AD" clId="Web-{6E7C9D1E-6A45-FAE7-9329-142DC91A63DB}" dt="2020-07-29T22:36:00.747" v="341" actId="20577"/>
          <ac:spMkLst>
            <pc:docMk/>
            <pc:sldMk cId="2649538963" sldId="2076138719"/>
            <ac:spMk id="13" creationId="{B5BC6C78-0D0B-4C35-BEDD-1557BA64D2F1}"/>
          </ac:spMkLst>
        </pc:spChg>
        <pc:spChg chg="mod">
          <ac:chgData name="Julie Campbell" userId="S::juliec@audienz.com::df5086f6-13ed-4e69-b43c-17720522b05d" providerId="AD" clId="Web-{6E7C9D1E-6A45-FAE7-9329-142DC91A63DB}" dt="2020-07-29T22:36:00.778" v="342" actId="20577"/>
          <ac:spMkLst>
            <pc:docMk/>
            <pc:sldMk cId="2649538963" sldId="2076138719"/>
            <ac:spMk id="14" creationId="{DCD7D21B-C334-4A7A-8C95-4084ACE3E056}"/>
          </ac:spMkLst>
        </pc:spChg>
        <pc:spChg chg="mod">
          <ac:chgData name="Julie Campbell" userId="S::juliec@audienz.com::df5086f6-13ed-4e69-b43c-17720522b05d" providerId="AD" clId="Web-{6E7C9D1E-6A45-FAE7-9329-142DC91A63DB}" dt="2020-07-29T22:36:00.794" v="343" actId="20577"/>
          <ac:spMkLst>
            <pc:docMk/>
            <pc:sldMk cId="2649538963" sldId="2076138719"/>
            <ac:spMk id="21" creationId="{4E3CB75A-B454-46AF-A911-132980161186}"/>
          </ac:spMkLst>
        </pc:spChg>
        <pc:spChg chg="mod">
          <ac:chgData name="Julie Campbell" userId="S::juliec@audienz.com::df5086f6-13ed-4e69-b43c-17720522b05d" providerId="AD" clId="Web-{6E7C9D1E-6A45-FAE7-9329-142DC91A63DB}" dt="2020-07-29T22:36:00.809" v="344" actId="20577"/>
          <ac:spMkLst>
            <pc:docMk/>
            <pc:sldMk cId="2649538963" sldId="2076138719"/>
            <ac:spMk id="22" creationId="{CA69F1FE-7794-416B-B462-BE0C796B7355}"/>
          </ac:spMkLst>
        </pc:spChg>
        <pc:spChg chg="mod">
          <ac:chgData name="Julie Campbell" userId="S::juliec@audienz.com::df5086f6-13ed-4e69-b43c-17720522b05d" providerId="AD" clId="Web-{6E7C9D1E-6A45-FAE7-9329-142DC91A63DB}" dt="2020-07-29T22:36:00.840" v="345" actId="20577"/>
          <ac:spMkLst>
            <pc:docMk/>
            <pc:sldMk cId="2649538963" sldId="2076138719"/>
            <ac:spMk id="23" creationId="{38894774-8214-47F6-98EB-962A74E7A3A5}"/>
          </ac:spMkLst>
        </pc:spChg>
        <pc:spChg chg="mod">
          <ac:chgData name="Julie Campbell" userId="S::juliec@audienz.com::df5086f6-13ed-4e69-b43c-17720522b05d" providerId="AD" clId="Web-{6E7C9D1E-6A45-FAE7-9329-142DC91A63DB}" dt="2020-07-29T22:36:00.872" v="348" actId="20577"/>
          <ac:spMkLst>
            <pc:docMk/>
            <pc:sldMk cId="2649538963" sldId="2076138719"/>
            <ac:spMk id="32" creationId="{AC5F9486-19DE-45F4-99AA-3A47753E4EC0}"/>
          </ac:spMkLst>
        </pc:spChg>
        <pc:spChg chg="mod">
          <ac:chgData name="Julie Campbell" userId="S::juliec@audienz.com::df5086f6-13ed-4e69-b43c-17720522b05d" providerId="AD" clId="Web-{6E7C9D1E-6A45-FAE7-9329-142DC91A63DB}" dt="2020-07-29T22:36:00.903" v="349" actId="20577"/>
          <ac:spMkLst>
            <pc:docMk/>
            <pc:sldMk cId="2649538963" sldId="2076138719"/>
            <ac:spMk id="33" creationId="{6821409B-5B56-4125-AC0D-8E72019883CE}"/>
          </ac:spMkLst>
        </pc:spChg>
        <pc:spChg chg="mod">
          <ac:chgData name="Julie Campbell" userId="S::juliec@audienz.com::df5086f6-13ed-4e69-b43c-17720522b05d" providerId="AD" clId="Web-{6E7C9D1E-6A45-FAE7-9329-142DC91A63DB}" dt="2020-07-29T22:36:00.919" v="350" actId="20577"/>
          <ac:spMkLst>
            <pc:docMk/>
            <pc:sldMk cId="2649538963" sldId="2076138719"/>
            <ac:spMk id="35" creationId="{0BBF4F9D-A419-4059-A6A8-ECAEFACA552A}"/>
          </ac:spMkLst>
        </pc:spChg>
        <pc:spChg chg="mod">
          <ac:chgData name="Julie Campbell" userId="S::juliec@audienz.com::df5086f6-13ed-4e69-b43c-17720522b05d" providerId="AD" clId="Web-{6E7C9D1E-6A45-FAE7-9329-142DC91A63DB}" dt="2020-07-29T22:36:00.950" v="351" actId="20577"/>
          <ac:spMkLst>
            <pc:docMk/>
            <pc:sldMk cId="2649538963" sldId="2076138719"/>
            <ac:spMk id="36" creationId="{B6B08D1B-4433-4D2A-8E29-073DC41A7BD4}"/>
          </ac:spMkLst>
        </pc:spChg>
        <pc:spChg chg="mod">
          <ac:chgData name="Julie Campbell" userId="S::juliec@audienz.com::df5086f6-13ed-4e69-b43c-17720522b05d" providerId="AD" clId="Web-{6E7C9D1E-6A45-FAE7-9329-142DC91A63DB}" dt="2020-07-29T22:36:00.966" v="352" actId="20577"/>
          <ac:spMkLst>
            <pc:docMk/>
            <pc:sldMk cId="2649538963" sldId="2076138719"/>
            <ac:spMk id="38" creationId="{0F3972B1-A192-4698-8322-5DC47FDE54DF}"/>
          </ac:spMkLst>
        </pc:spChg>
        <pc:spChg chg="mod">
          <ac:chgData name="Julie Campbell" userId="S::juliec@audienz.com::df5086f6-13ed-4e69-b43c-17720522b05d" providerId="AD" clId="Web-{6E7C9D1E-6A45-FAE7-9329-142DC91A63DB}" dt="2020-07-29T22:36:00.997" v="353" actId="20577"/>
          <ac:spMkLst>
            <pc:docMk/>
            <pc:sldMk cId="2649538963" sldId="2076138719"/>
            <ac:spMk id="39" creationId="{9118685B-09FB-4465-8010-1ACACAA7F86B}"/>
          </ac:spMkLst>
        </pc:spChg>
        <pc:spChg chg="mod">
          <ac:chgData name="Julie Campbell" userId="S::juliec@audienz.com::df5086f6-13ed-4e69-b43c-17720522b05d" providerId="AD" clId="Web-{6E7C9D1E-6A45-FAE7-9329-142DC91A63DB}" dt="2020-07-29T22:36:01.028" v="354" actId="20577"/>
          <ac:spMkLst>
            <pc:docMk/>
            <pc:sldMk cId="2649538963" sldId="2076138719"/>
            <ac:spMk id="41" creationId="{8CE00531-E62F-46F7-AC2E-73577EB68D17}"/>
          </ac:spMkLst>
        </pc:spChg>
        <pc:spChg chg="mod">
          <ac:chgData name="Julie Campbell" userId="S::juliec@audienz.com::df5086f6-13ed-4e69-b43c-17720522b05d" providerId="AD" clId="Web-{6E7C9D1E-6A45-FAE7-9329-142DC91A63DB}" dt="2020-07-29T22:36:01.059" v="355" actId="20577"/>
          <ac:spMkLst>
            <pc:docMk/>
            <pc:sldMk cId="2649538963" sldId="2076138719"/>
            <ac:spMk id="42" creationId="{CD5659D8-819A-4B18-BBD6-A98C3A40AADE}"/>
          </ac:spMkLst>
        </pc:spChg>
        <pc:spChg chg="mod">
          <ac:chgData name="Julie Campbell" userId="S::juliec@audienz.com::df5086f6-13ed-4e69-b43c-17720522b05d" providerId="AD" clId="Web-{6E7C9D1E-6A45-FAE7-9329-142DC91A63DB}" dt="2020-07-29T22:36:01.075" v="356" actId="20577"/>
          <ac:spMkLst>
            <pc:docMk/>
            <pc:sldMk cId="2649538963" sldId="2076138719"/>
            <ac:spMk id="44" creationId="{45903EDF-314B-494A-B508-C2821B1D4652}"/>
          </ac:spMkLst>
        </pc:spChg>
        <pc:spChg chg="mod">
          <ac:chgData name="Julie Campbell" userId="S::juliec@audienz.com::df5086f6-13ed-4e69-b43c-17720522b05d" providerId="AD" clId="Web-{6E7C9D1E-6A45-FAE7-9329-142DC91A63DB}" dt="2020-07-29T22:36:01.091" v="357" actId="20577"/>
          <ac:spMkLst>
            <pc:docMk/>
            <pc:sldMk cId="2649538963" sldId="2076138719"/>
            <ac:spMk id="45" creationId="{71857E68-741D-463D-BB20-0100168601BF}"/>
          </ac:spMkLst>
        </pc:spChg>
        <pc:spChg chg="mod">
          <ac:chgData name="Julie Campbell" userId="S::juliec@audienz.com::df5086f6-13ed-4e69-b43c-17720522b05d" providerId="AD" clId="Web-{6E7C9D1E-6A45-FAE7-9329-142DC91A63DB}" dt="2020-07-29T22:36:01.122" v="358" actId="20577"/>
          <ac:spMkLst>
            <pc:docMk/>
            <pc:sldMk cId="2649538963" sldId="2076138719"/>
            <ac:spMk id="47" creationId="{D7E2B0CD-43E3-42FC-8AC0-E17329ADB8F2}"/>
          </ac:spMkLst>
        </pc:spChg>
        <pc:spChg chg="mod">
          <ac:chgData name="Julie Campbell" userId="S::juliec@audienz.com::df5086f6-13ed-4e69-b43c-17720522b05d" providerId="AD" clId="Web-{6E7C9D1E-6A45-FAE7-9329-142DC91A63DB}" dt="2020-07-29T22:36:01.137" v="359" actId="20577"/>
          <ac:spMkLst>
            <pc:docMk/>
            <pc:sldMk cId="2649538963" sldId="2076138719"/>
            <ac:spMk id="48" creationId="{4BFF0DB4-2BEA-4C47-8254-A9BFBB01CED4}"/>
          </ac:spMkLst>
        </pc:spChg>
        <pc:spChg chg="mod">
          <ac:chgData name="Julie Campbell" userId="S::juliec@audienz.com::df5086f6-13ed-4e69-b43c-17720522b05d" providerId="AD" clId="Web-{6E7C9D1E-6A45-FAE7-9329-142DC91A63DB}" dt="2020-07-29T22:36:01.169" v="361" actId="20577"/>
          <ac:spMkLst>
            <pc:docMk/>
            <pc:sldMk cId="2649538963" sldId="2076138719"/>
            <ac:spMk id="49" creationId="{73425FCE-1D5F-4BF4-A98A-6C4E5E475223}"/>
          </ac:spMkLst>
        </pc:spChg>
        <pc:spChg chg="mod">
          <ac:chgData name="Julie Campbell" userId="S::juliec@audienz.com::df5086f6-13ed-4e69-b43c-17720522b05d" providerId="AD" clId="Web-{6E7C9D1E-6A45-FAE7-9329-142DC91A63DB}" dt="2020-07-29T22:36:01.184" v="362" actId="20577"/>
          <ac:spMkLst>
            <pc:docMk/>
            <pc:sldMk cId="2649538963" sldId="2076138719"/>
            <ac:spMk id="50" creationId="{87DC4EBF-E576-4859-85B3-B761342526D3}"/>
          </ac:spMkLst>
        </pc:spChg>
        <pc:spChg chg="mod">
          <ac:chgData name="Julie Campbell" userId="S::juliec@audienz.com::df5086f6-13ed-4e69-b43c-17720522b05d" providerId="AD" clId="Web-{6E7C9D1E-6A45-FAE7-9329-142DC91A63DB}" dt="2020-07-29T22:36:01.200" v="365" actId="20577"/>
          <ac:spMkLst>
            <pc:docMk/>
            <pc:sldMk cId="2649538963" sldId="2076138719"/>
            <ac:spMk id="51" creationId="{877A2156-12B7-4ABE-A41D-8E79227F3E04}"/>
          </ac:spMkLst>
        </pc:spChg>
        <pc:spChg chg="mod">
          <ac:chgData name="Julie Campbell" userId="S::juliec@audienz.com::df5086f6-13ed-4e69-b43c-17720522b05d" providerId="AD" clId="Web-{6E7C9D1E-6A45-FAE7-9329-142DC91A63DB}" dt="2020-07-29T22:36:01.216" v="366" actId="20577"/>
          <ac:spMkLst>
            <pc:docMk/>
            <pc:sldMk cId="2649538963" sldId="2076138719"/>
            <ac:spMk id="52" creationId="{A2B0BD88-37ED-4B43-9AC2-9915A07CCCE3}"/>
          </ac:spMkLst>
        </pc:spChg>
        <pc:spChg chg="mod">
          <ac:chgData name="Julie Campbell" userId="S::juliec@audienz.com::df5086f6-13ed-4e69-b43c-17720522b05d" providerId="AD" clId="Web-{6E7C9D1E-6A45-FAE7-9329-142DC91A63DB}" dt="2020-07-29T22:36:01.247" v="369" actId="20577"/>
          <ac:spMkLst>
            <pc:docMk/>
            <pc:sldMk cId="2649538963" sldId="2076138719"/>
            <ac:spMk id="53" creationId="{A805BA44-D442-42BC-89DE-4EC100EC4C61}"/>
          </ac:spMkLst>
        </pc:spChg>
        <pc:spChg chg="mod">
          <ac:chgData name="Julie Campbell" userId="S::juliec@audienz.com::df5086f6-13ed-4e69-b43c-17720522b05d" providerId="AD" clId="Web-{6E7C9D1E-6A45-FAE7-9329-142DC91A63DB}" dt="2020-07-29T22:36:01.262" v="371" actId="20577"/>
          <ac:spMkLst>
            <pc:docMk/>
            <pc:sldMk cId="2649538963" sldId="2076138719"/>
            <ac:spMk id="54" creationId="{E922F83F-7F7F-48AA-88CC-A1E8E79E2447}"/>
          </ac:spMkLst>
        </pc:spChg>
        <pc:spChg chg="mod">
          <ac:chgData name="Julie Campbell" userId="S::juliec@audienz.com::df5086f6-13ed-4e69-b43c-17720522b05d" providerId="AD" clId="Web-{6E7C9D1E-6A45-FAE7-9329-142DC91A63DB}" dt="2020-07-29T22:36:01.278" v="372" actId="20577"/>
          <ac:spMkLst>
            <pc:docMk/>
            <pc:sldMk cId="2649538963" sldId="2076138719"/>
            <ac:spMk id="62" creationId="{5E7EFE0C-EEA3-42A3-8189-CAA7740BB4F7}"/>
          </ac:spMkLst>
        </pc:spChg>
        <pc:spChg chg="mod">
          <ac:chgData name="Julie Campbell" userId="S::juliec@audienz.com::df5086f6-13ed-4e69-b43c-17720522b05d" providerId="AD" clId="Web-{6E7C9D1E-6A45-FAE7-9329-142DC91A63DB}" dt="2020-07-29T22:36:01.294" v="373" actId="20577"/>
          <ac:spMkLst>
            <pc:docMk/>
            <pc:sldMk cId="2649538963" sldId="2076138719"/>
            <ac:spMk id="63" creationId="{AE1FB314-424F-4891-8700-CD88E21539D6}"/>
          </ac:spMkLst>
        </pc:spChg>
        <pc:spChg chg="mod">
          <ac:chgData name="Julie Campbell" userId="S::juliec@audienz.com::df5086f6-13ed-4e69-b43c-17720522b05d" providerId="AD" clId="Web-{6E7C9D1E-6A45-FAE7-9329-142DC91A63DB}" dt="2020-07-29T22:36:01.325" v="374" actId="20577"/>
          <ac:spMkLst>
            <pc:docMk/>
            <pc:sldMk cId="2649538963" sldId="2076138719"/>
            <ac:spMk id="65" creationId="{9F4DE975-8D34-46B7-84D2-AE7A6BCB2600}"/>
          </ac:spMkLst>
        </pc:spChg>
        <pc:spChg chg="mod">
          <ac:chgData name="Julie Campbell" userId="S::juliec@audienz.com::df5086f6-13ed-4e69-b43c-17720522b05d" providerId="AD" clId="Web-{6E7C9D1E-6A45-FAE7-9329-142DC91A63DB}" dt="2020-07-29T22:36:01.341" v="375" actId="20577"/>
          <ac:spMkLst>
            <pc:docMk/>
            <pc:sldMk cId="2649538963" sldId="2076138719"/>
            <ac:spMk id="66" creationId="{51B70074-8B06-40C1-8B56-039774D43B4D}"/>
          </ac:spMkLst>
        </pc:spChg>
        <pc:spChg chg="mod">
          <ac:chgData name="Julie Campbell" userId="S::juliec@audienz.com::df5086f6-13ed-4e69-b43c-17720522b05d" providerId="AD" clId="Web-{6E7C9D1E-6A45-FAE7-9329-142DC91A63DB}" dt="2020-07-29T22:36:01.372" v="376" actId="20577"/>
          <ac:spMkLst>
            <pc:docMk/>
            <pc:sldMk cId="2649538963" sldId="2076138719"/>
            <ac:spMk id="68" creationId="{24BE1047-4CF9-425A-B529-83FD7298CD4B}"/>
          </ac:spMkLst>
        </pc:spChg>
        <pc:spChg chg="mod">
          <ac:chgData name="Julie Campbell" userId="S::juliec@audienz.com::df5086f6-13ed-4e69-b43c-17720522b05d" providerId="AD" clId="Web-{6E7C9D1E-6A45-FAE7-9329-142DC91A63DB}" dt="2020-07-29T22:36:01.403" v="377" actId="20577"/>
          <ac:spMkLst>
            <pc:docMk/>
            <pc:sldMk cId="2649538963" sldId="2076138719"/>
            <ac:spMk id="69" creationId="{3242A66A-9D8B-4554-9F4F-E3FF4C7CEC54}"/>
          </ac:spMkLst>
        </pc:spChg>
        <pc:spChg chg="mod">
          <ac:chgData name="Julie Campbell" userId="S::juliec@audienz.com::df5086f6-13ed-4e69-b43c-17720522b05d" providerId="AD" clId="Web-{6E7C9D1E-6A45-FAE7-9329-142DC91A63DB}" dt="2020-07-29T22:36:01.419" v="378" actId="20577"/>
          <ac:spMkLst>
            <pc:docMk/>
            <pc:sldMk cId="2649538963" sldId="2076138719"/>
            <ac:spMk id="71" creationId="{7DB961DB-C1F0-450F-9628-A9DAA429CC54}"/>
          </ac:spMkLst>
        </pc:spChg>
        <pc:spChg chg="mod">
          <ac:chgData name="Julie Campbell" userId="S::juliec@audienz.com::df5086f6-13ed-4e69-b43c-17720522b05d" providerId="AD" clId="Web-{6E7C9D1E-6A45-FAE7-9329-142DC91A63DB}" dt="2020-07-29T22:36:01.450" v="379" actId="20577"/>
          <ac:spMkLst>
            <pc:docMk/>
            <pc:sldMk cId="2649538963" sldId="2076138719"/>
            <ac:spMk id="72" creationId="{6D0A0E5E-3132-4144-A407-63043EBCEEFF}"/>
          </ac:spMkLst>
        </pc:spChg>
        <pc:spChg chg="mod">
          <ac:chgData name="Julie Campbell" userId="S::juliec@audienz.com::df5086f6-13ed-4e69-b43c-17720522b05d" providerId="AD" clId="Web-{6E7C9D1E-6A45-FAE7-9329-142DC91A63DB}" dt="2020-07-29T22:36:01.466" v="380" actId="20577"/>
          <ac:spMkLst>
            <pc:docMk/>
            <pc:sldMk cId="2649538963" sldId="2076138719"/>
            <ac:spMk id="74" creationId="{68A60B10-030D-4809-A7F4-60A010A88860}"/>
          </ac:spMkLst>
        </pc:spChg>
        <pc:spChg chg="mod">
          <ac:chgData name="Julie Campbell" userId="S::juliec@audienz.com::df5086f6-13ed-4e69-b43c-17720522b05d" providerId="AD" clId="Web-{6E7C9D1E-6A45-FAE7-9329-142DC91A63DB}" dt="2020-07-29T22:36:01.481" v="381" actId="20577"/>
          <ac:spMkLst>
            <pc:docMk/>
            <pc:sldMk cId="2649538963" sldId="2076138719"/>
            <ac:spMk id="75" creationId="{D039FD77-D4BD-4250-8CB2-705DB2682983}"/>
          </ac:spMkLst>
        </pc:spChg>
        <pc:spChg chg="mod">
          <ac:chgData name="Julie Campbell" userId="S::juliec@audienz.com::df5086f6-13ed-4e69-b43c-17720522b05d" providerId="AD" clId="Web-{6E7C9D1E-6A45-FAE7-9329-142DC91A63DB}" dt="2020-07-29T22:36:01.497" v="382" actId="20577"/>
          <ac:spMkLst>
            <pc:docMk/>
            <pc:sldMk cId="2649538963" sldId="2076138719"/>
            <ac:spMk id="77" creationId="{1B4ED673-D68F-4F15-A5D3-661740F1B6ED}"/>
          </ac:spMkLst>
        </pc:spChg>
        <pc:spChg chg="mod">
          <ac:chgData name="Julie Campbell" userId="S::juliec@audienz.com::df5086f6-13ed-4e69-b43c-17720522b05d" providerId="AD" clId="Web-{6E7C9D1E-6A45-FAE7-9329-142DC91A63DB}" dt="2020-07-29T22:36:01.528" v="383" actId="20577"/>
          <ac:spMkLst>
            <pc:docMk/>
            <pc:sldMk cId="2649538963" sldId="2076138719"/>
            <ac:spMk id="78" creationId="{736D9109-CD49-4ABC-BCD4-DAEC756423CA}"/>
          </ac:spMkLst>
        </pc:spChg>
        <pc:spChg chg="mod">
          <ac:chgData name="Julie Campbell" userId="S::juliec@audienz.com::df5086f6-13ed-4e69-b43c-17720522b05d" providerId="AD" clId="Web-{6E7C9D1E-6A45-FAE7-9329-142DC91A63DB}" dt="2020-07-29T22:36:00.700" v="339" actId="20577"/>
          <ac:spMkLst>
            <pc:docMk/>
            <pc:sldMk cId="2649538963" sldId="2076138719"/>
            <ac:spMk id="80" creationId="{9E5105E0-8CE0-4D45-9D8C-533029200D98}"/>
          </ac:spMkLst>
        </pc:spChg>
        <pc:spChg chg="mod">
          <ac:chgData name="Julie Campbell" userId="S::juliec@audienz.com::df5086f6-13ed-4e69-b43c-17720522b05d" providerId="AD" clId="Web-{6E7C9D1E-6A45-FAE7-9329-142DC91A63DB}" dt="2020-07-29T22:36:01.544" v="384" actId="20577"/>
          <ac:spMkLst>
            <pc:docMk/>
            <pc:sldMk cId="2649538963" sldId="2076138719"/>
            <ac:spMk id="81" creationId="{583FF73D-7DA3-4D3C-9589-93B3049F338C}"/>
          </ac:spMkLst>
        </pc:spChg>
      </pc:sldChg>
      <pc:sldChg chg="modSp">
        <pc:chgData name="Julie Campbell" userId="S::juliec@audienz.com::df5086f6-13ed-4e69-b43c-17720522b05d" providerId="AD" clId="Web-{6E7C9D1E-6A45-FAE7-9329-142DC91A63DB}" dt="2020-07-29T22:36:19.342" v="452" actId="20577"/>
        <pc:sldMkLst>
          <pc:docMk/>
          <pc:sldMk cId="3772462059" sldId="2076138720"/>
        </pc:sldMkLst>
        <pc:spChg chg="mod">
          <ac:chgData name="Julie Campbell" userId="S::juliec@audienz.com::df5086f6-13ed-4e69-b43c-17720522b05d" providerId="AD" clId="Web-{6E7C9D1E-6A45-FAE7-9329-142DC91A63DB}" dt="2020-07-29T22:36:07.982" v="422" actId="20577"/>
          <ac:spMkLst>
            <pc:docMk/>
            <pc:sldMk cId="3772462059" sldId="2076138720"/>
            <ac:spMk id="2" creationId="{15146C7C-FA2D-4E1F-B05A-CCBB85DEB1D5}"/>
          </ac:spMkLst>
        </pc:spChg>
        <pc:spChg chg="mod">
          <ac:chgData name="Julie Campbell" userId="S::juliec@audienz.com::df5086f6-13ed-4e69-b43c-17720522b05d" providerId="AD" clId="Web-{6E7C9D1E-6A45-FAE7-9329-142DC91A63DB}" dt="2020-07-29T22:36:06.138" v="388" actId="20577"/>
          <ac:spMkLst>
            <pc:docMk/>
            <pc:sldMk cId="3772462059" sldId="2076138720"/>
            <ac:spMk id="4" creationId="{54702E43-8479-40BC-A511-7321BF843FA4}"/>
          </ac:spMkLst>
        </pc:spChg>
        <pc:spChg chg="mod">
          <ac:chgData name="Julie Campbell" userId="S::juliec@audienz.com::df5086f6-13ed-4e69-b43c-17720522b05d" providerId="AD" clId="Web-{6E7C9D1E-6A45-FAE7-9329-142DC91A63DB}" dt="2020-07-29T22:36:06.122" v="387" actId="20577"/>
          <ac:spMkLst>
            <pc:docMk/>
            <pc:sldMk cId="3772462059" sldId="2076138720"/>
            <ac:spMk id="55" creationId="{2B798E39-E65A-40C0-8B25-5DF3526D6405}"/>
          </ac:spMkLst>
        </pc:spChg>
        <pc:spChg chg="mod">
          <ac:chgData name="Julie Campbell" userId="S::juliec@audienz.com::df5086f6-13ed-4e69-b43c-17720522b05d" providerId="AD" clId="Web-{6E7C9D1E-6A45-FAE7-9329-142DC91A63DB}" dt="2020-07-29T22:36:06.153" v="390" actId="20577"/>
          <ac:spMkLst>
            <pc:docMk/>
            <pc:sldMk cId="3772462059" sldId="2076138720"/>
            <ac:spMk id="58" creationId="{AF541F1A-258B-448D-9A41-30824FD7C322}"/>
          </ac:spMkLst>
        </pc:spChg>
        <pc:spChg chg="mod">
          <ac:chgData name="Julie Campbell" userId="S::juliec@audienz.com::df5086f6-13ed-4e69-b43c-17720522b05d" providerId="AD" clId="Web-{6E7C9D1E-6A45-FAE7-9329-142DC91A63DB}" dt="2020-07-29T22:36:06.231" v="391" actId="20577"/>
          <ac:spMkLst>
            <pc:docMk/>
            <pc:sldMk cId="3772462059" sldId="2076138720"/>
            <ac:spMk id="59" creationId="{48DC06CB-44B5-45EA-AC40-D1266E4F5FC7}"/>
          </ac:spMkLst>
        </pc:spChg>
        <pc:spChg chg="mod">
          <ac:chgData name="Julie Campbell" userId="S::juliec@audienz.com::df5086f6-13ed-4e69-b43c-17720522b05d" providerId="AD" clId="Web-{6E7C9D1E-6A45-FAE7-9329-142DC91A63DB}" dt="2020-07-29T22:36:06.294" v="392" actId="20577"/>
          <ac:spMkLst>
            <pc:docMk/>
            <pc:sldMk cId="3772462059" sldId="2076138720"/>
            <ac:spMk id="60" creationId="{A17F13C2-4517-48F0-B0CE-C7FD475D76BB}"/>
          </ac:spMkLst>
        </pc:spChg>
        <pc:spChg chg="mod">
          <ac:chgData name="Julie Campbell" userId="S::juliec@audienz.com::df5086f6-13ed-4e69-b43c-17720522b05d" providerId="AD" clId="Web-{6E7C9D1E-6A45-FAE7-9329-142DC91A63DB}" dt="2020-07-29T22:36:06.341" v="393" actId="20577"/>
          <ac:spMkLst>
            <pc:docMk/>
            <pc:sldMk cId="3772462059" sldId="2076138720"/>
            <ac:spMk id="79" creationId="{478B8256-5A65-4D74-B412-0834EE3395F1}"/>
          </ac:spMkLst>
        </pc:spChg>
        <pc:spChg chg="mod">
          <ac:chgData name="Julie Campbell" userId="S::juliec@audienz.com::df5086f6-13ed-4e69-b43c-17720522b05d" providerId="AD" clId="Web-{6E7C9D1E-6A45-FAE7-9329-142DC91A63DB}" dt="2020-07-29T22:36:06.403" v="394" actId="20577"/>
          <ac:spMkLst>
            <pc:docMk/>
            <pc:sldMk cId="3772462059" sldId="2076138720"/>
            <ac:spMk id="82" creationId="{0EDF33B2-8C17-489D-9100-75B4143A823C}"/>
          </ac:spMkLst>
        </pc:spChg>
        <pc:spChg chg="mod">
          <ac:chgData name="Julie Campbell" userId="S::juliec@audienz.com::df5086f6-13ed-4e69-b43c-17720522b05d" providerId="AD" clId="Web-{6E7C9D1E-6A45-FAE7-9329-142DC91A63DB}" dt="2020-07-29T22:36:06.466" v="395" actId="20577"/>
          <ac:spMkLst>
            <pc:docMk/>
            <pc:sldMk cId="3772462059" sldId="2076138720"/>
            <ac:spMk id="83" creationId="{9D12CB4B-05F8-44BB-A58E-4791D6212E1A}"/>
          </ac:spMkLst>
        </pc:spChg>
        <pc:spChg chg="mod">
          <ac:chgData name="Julie Campbell" userId="S::juliec@audienz.com::df5086f6-13ed-4e69-b43c-17720522b05d" providerId="AD" clId="Web-{6E7C9D1E-6A45-FAE7-9329-142DC91A63DB}" dt="2020-07-29T22:36:06.528" v="396" actId="20577"/>
          <ac:spMkLst>
            <pc:docMk/>
            <pc:sldMk cId="3772462059" sldId="2076138720"/>
            <ac:spMk id="84" creationId="{083703DC-14B9-428E-8F47-3B7433C2925D}"/>
          </ac:spMkLst>
        </pc:spChg>
        <pc:spChg chg="mod">
          <ac:chgData name="Julie Campbell" userId="S::juliec@audienz.com::df5086f6-13ed-4e69-b43c-17720522b05d" providerId="AD" clId="Web-{6E7C9D1E-6A45-FAE7-9329-142DC91A63DB}" dt="2020-07-29T22:36:06.591" v="397" actId="20577"/>
          <ac:spMkLst>
            <pc:docMk/>
            <pc:sldMk cId="3772462059" sldId="2076138720"/>
            <ac:spMk id="85" creationId="{4E3096C7-F281-4CE4-A8B5-0323D2994148}"/>
          </ac:spMkLst>
        </pc:spChg>
        <pc:spChg chg="mod">
          <ac:chgData name="Julie Campbell" userId="S::juliec@audienz.com::df5086f6-13ed-4e69-b43c-17720522b05d" providerId="AD" clId="Web-{6E7C9D1E-6A45-FAE7-9329-142DC91A63DB}" dt="2020-07-29T22:36:06.653" v="398" actId="20577"/>
          <ac:spMkLst>
            <pc:docMk/>
            <pc:sldMk cId="3772462059" sldId="2076138720"/>
            <ac:spMk id="86" creationId="{11002330-5283-44F1-A8D4-B2E21ADFA774}"/>
          </ac:spMkLst>
        </pc:spChg>
        <pc:spChg chg="mod">
          <ac:chgData name="Julie Campbell" userId="S::juliec@audienz.com::df5086f6-13ed-4e69-b43c-17720522b05d" providerId="AD" clId="Web-{6E7C9D1E-6A45-FAE7-9329-142DC91A63DB}" dt="2020-07-29T22:36:06.716" v="399" actId="20577"/>
          <ac:spMkLst>
            <pc:docMk/>
            <pc:sldMk cId="3772462059" sldId="2076138720"/>
            <ac:spMk id="87" creationId="{836F696C-112F-41BD-AAF3-C7EB36442BEC}"/>
          </ac:spMkLst>
        </pc:spChg>
        <pc:spChg chg="mod">
          <ac:chgData name="Julie Campbell" userId="S::juliec@audienz.com::df5086f6-13ed-4e69-b43c-17720522b05d" providerId="AD" clId="Web-{6E7C9D1E-6A45-FAE7-9329-142DC91A63DB}" dt="2020-07-29T22:36:06.778" v="400" actId="20577"/>
          <ac:spMkLst>
            <pc:docMk/>
            <pc:sldMk cId="3772462059" sldId="2076138720"/>
            <ac:spMk id="88" creationId="{02CF550B-B1A7-44AB-84CD-A283DEDDF65C}"/>
          </ac:spMkLst>
        </pc:spChg>
        <pc:spChg chg="mod">
          <ac:chgData name="Julie Campbell" userId="S::juliec@audienz.com::df5086f6-13ed-4e69-b43c-17720522b05d" providerId="AD" clId="Web-{6E7C9D1E-6A45-FAE7-9329-142DC91A63DB}" dt="2020-07-29T22:36:06.856" v="401" actId="20577"/>
          <ac:spMkLst>
            <pc:docMk/>
            <pc:sldMk cId="3772462059" sldId="2076138720"/>
            <ac:spMk id="89" creationId="{BAA9DD61-2D53-41CE-A0CD-5A2E91203F44}"/>
          </ac:spMkLst>
        </pc:spChg>
        <pc:spChg chg="mod">
          <ac:chgData name="Julie Campbell" userId="S::juliec@audienz.com::df5086f6-13ed-4e69-b43c-17720522b05d" providerId="AD" clId="Web-{6E7C9D1E-6A45-FAE7-9329-142DC91A63DB}" dt="2020-07-29T22:36:06.919" v="402" actId="20577"/>
          <ac:spMkLst>
            <pc:docMk/>
            <pc:sldMk cId="3772462059" sldId="2076138720"/>
            <ac:spMk id="90" creationId="{5C7D35B1-7556-4C42-ACAF-435D29974C02}"/>
          </ac:spMkLst>
        </pc:spChg>
        <pc:spChg chg="mod">
          <ac:chgData name="Julie Campbell" userId="S::juliec@audienz.com::df5086f6-13ed-4e69-b43c-17720522b05d" providerId="AD" clId="Web-{6E7C9D1E-6A45-FAE7-9329-142DC91A63DB}" dt="2020-07-29T22:36:06.981" v="403" actId="20577"/>
          <ac:spMkLst>
            <pc:docMk/>
            <pc:sldMk cId="3772462059" sldId="2076138720"/>
            <ac:spMk id="91" creationId="{7C490866-7714-42D6-9702-948DDAA26C4C}"/>
          </ac:spMkLst>
        </pc:spChg>
        <pc:spChg chg="mod">
          <ac:chgData name="Julie Campbell" userId="S::juliec@audienz.com::df5086f6-13ed-4e69-b43c-17720522b05d" providerId="AD" clId="Web-{6E7C9D1E-6A45-FAE7-9329-142DC91A63DB}" dt="2020-07-29T22:36:07.044" v="404" actId="20577"/>
          <ac:spMkLst>
            <pc:docMk/>
            <pc:sldMk cId="3772462059" sldId="2076138720"/>
            <ac:spMk id="92" creationId="{3F0E3F86-FD47-4A58-8FD7-E945676F4C6D}"/>
          </ac:spMkLst>
        </pc:spChg>
        <pc:spChg chg="mod">
          <ac:chgData name="Julie Campbell" userId="S::juliec@audienz.com::df5086f6-13ed-4e69-b43c-17720522b05d" providerId="AD" clId="Web-{6E7C9D1E-6A45-FAE7-9329-142DC91A63DB}" dt="2020-07-29T22:36:07.107" v="405" actId="20577"/>
          <ac:spMkLst>
            <pc:docMk/>
            <pc:sldMk cId="3772462059" sldId="2076138720"/>
            <ac:spMk id="93" creationId="{EEA28E65-451D-4B41-9C4F-E10BC5009161}"/>
          </ac:spMkLst>
        </pc:spChg>
        <pc:spChg chg="mod">
          <ac:chgData name="Julie Campbell" userId="S::juliec@audienz.com::df5086f6-13ed-4e69-b43c-17720522b05d" providerId="AD" clId="Web-{6E7C9D1E-6A45-FAE7-9329-142DC91A63DB}" dt="2020-07-29T22:36:07.169" v="406" actId="20577"/>
          <ac:spMkLst>
            <pc:docMk/>
            <pc:sldMk cId="3772462059" sldId="2076138720"/>
            <ac:spMk id="94" creationId="{9E99095E-48B1-4D69-ADDE-6279DEA1BE8B}"/>
          </ac:spMkLst>
        </pc:spChg>
        <pc:spChg chg="mod">
          <ac:chgData name="Julie Campbell" userId="S::juliec@audienz.com::df5086f6-13ed-4e69-b43c-17720522b05d" providerId="AD" clId="Web-{6E7C9D1E-6A45-FAE7-9329-142DC91A63DB}" dt="2020-07-29T22:36:07.232" v="407" actId="20577"/>
          <ac:spMkLst>
            <pc:docMk/>
            <pc:sldMk cId="3772462059" sldId="2076138720"/>
            <ac:spMk id="95" creationId="{D262409F-07DB-45D7-A672-51E0D22FE125}"/>
          </ac:spMkLst>
        </pc:spChg>
        <pc:spChg chg="mod">
          <ac:chgData name="Julie Campbell" userId="S::juliec@audienz.com::df5086f6-13ed-4e69-b43c-17720522b05d" providerId="AD" clId="Web-{6E7C9D1E-6A45-FAE7-9329-142DC91A63DB}" dt="2020-07-29T22:36:07.294" v="408" actId="20577"/>
          <ac:spMkLst>
            <pc:docMk/>
            <pc:sldMk cId="3772462059" sldId="2076138720"/>
            <ac:spMk id="96" creationId="{3CAF6AA8-1D23-4A5E-96A8-13B714BDDA9E}"/>
          </ac:spMkLst>
        </pc:spChg>
        <pc:spChg chg="mod">
          <ac:chgData name="Julie Campbell" userId="S::juliec@audienz.com::df5086f6-13ed-4e69-b43c-17720522b05d" providerId="AD" clId="Web-{6E7C9D1E-6A45-FAE7-9329-142DC91A63DB}" dt="2020-07-29T22:36:07.357" v="409" actId="20577"/>
          <ac:spMkLst>
            <pc:docMk/>
            <pc:sldMk cId="3772462059" sldId="2076138720"/>
            <ac:spMk id="97" creationId="{08F9CCFA-AE5A-481F-826D-4775827AC87A}"/>
          </ac:spMkLst>
        </pc:spChg>
        <pc:spChg chg="mod">
          <ac:chgData name="Julie Campbell" userId="S::juliec@audienz.com::df5086f6-13ed-4e69-b43c-17720522b05d" providerId="AD" clId="Web-{6E7C9D1E-6A45-FAE7-9329-142DC91A63DB}" dt="2020-07-29T22:36:07.403" v="410" actId="20577"/>
          <ac:spMkLst>
            <pc:docMk/>
            <pc:sldMk cId="3772462059" sldId="2076138720"/>
            <ac:spMk id="98" creationId="{EC08AB7F-3798-40BC-A2BD-B05FF80CACEB}"/>
          </ac:spMkLst>
        </pc:spChg>
        <pc:spChg chg="mod">
          <ac:chgData name="Julie Campbell" userId="S::juliec@audienz.com::df5086f6-13ed-4e69-b43c-17720522b05d" providerId="AD" clId="Web-{6E7C9D1E-6A45-FAE7-9329-142DC91A63DB}" dt="2020-07-29T22:36:07.466" v="411" actId="20577"/>
          <ac:spMkLst>
            <pc:docMk/>
            <pc:sldMk cId="3772462059" sldId="2076138720"/>
            <ac:spMk id="99" creationId="{14EAAF23-5971-4580-A2F6-1EE83C6F0192}"/>
          </ac:spMkLst>
        </pc:spChg>
        <pc:spChg chg="mod">
          <ac:chgData name="Julie Campbell" userId="S::juliec@audienz.com::df5086f6-13ed-4e69-b43c-17720522b05d" providerId="AD" clId="Web-{6E7C9D1E-6A45-FAE7-9329-142DC91A63DB}" dt="2020-07-29T22:36:07.528" v="412" actId="20577"/>
          <ac:spMkLst>
            <pc:docMk/>
            <pc:sldMk cId="3772462059" sldId="2076138720"/>
            <ac:spMk id="100" creationId="{3094F059-C646-494C-9ED1-EFCAE35BC5C3}"/>
          </ac:spMkLst>
        </pc:spChg>
        <pc:spChg chg="mod">
          <ac:chgData name="Julie Campbell" userId="S::juliec@audienz.com::df5086f6-13ed-4e69-b43c-17720522b05d" providerId="AD" clId="Web-{6E7C9D1E-6A45-FAE7-9329-142DC91A63DB}" dt="2020-07-29T22:36:07.575" v="413" actId="20577"/>
          <ac:spMkLst>
            <pc:docMk/>
            <pc:sldMk cId="3772462059" sldId="2076138720"/>
            <ac:spMk id="101" creationId="{6B9E3EB1-B02C-4286-A28C-9EB108448A4F}"/>
          </ac:spMkLst>
        </pc:spChg>
        <pc:spChg chg="mod">
          <ac:chgData name="Julie Campbell" userId="S::juliec@audienz.com::df5086f6-13ed-4e69-b43c-17720522b05d" providerId="AD" clId="Web-{6E7C9D1E-6A45-FAE7-9329-142DC91A63DB}" dt="2020-07-29T22:36:07.638" v="414" actId="20577"/>
          <ac:spMkLst>
            <pc:docMk/>
            <pc:sldMk cId="3772462059" sldId="2076138720"/>
            <ac:spMk id="102" creationId="{AD2B2E5F-2D44-44E6-BC6F-21B5BAD677F2}"/>
          </ac:spMkLst>
        </pc:spChg>
        <pc:spChg chg="mod">
          <ac:chgData name="Julie Campbell" userId="S::juliec@audienz.com::df5086f6-13ed-4e69-b43c-17720522b05d" providerId="AD" clId="Web-{6E7C9D1E-6A45-FAE7-9329-142DC91A63DB}" dt="2020-07-29T22:36:07.685" v="415" actId="20577"/>
          <ac:spMkLst>
            <pc:docMk/>
            <pc:sldMk cId="3772462059" sldId="2076138720"/>
            <ac:spMk id="103" creationId="{6162A0E5-C10D-4336-88B8-254D7DDC5001}"/>
          </ac:spMkLst>
        </pc:spChg>
        <pc:spChg chg="mod">
          <ac:chgData name="Julie Campbell" userId="S::juliec@audienz.com::df5086f6-13ed-4e69-b43c-17720522b05d" providerId="AD" clId="Web-{6E7C9D1E-6A45-FAE7-9329-142DC91A63DB}" dt="2020-07-29T22:36:07.747" v="416" actId="20577"/>
          <ac:spMkLst>
            <pc:docMk/>
            <pc:sldMk cId="3772462059" sldId="2076138720"/>
            <ac:spMk id="104" creationId="{6F74F6EF-1D46-488E-A755-F945B68D7C4A}"/>
          </ac:spMkLst>
        </pc:spChg>
        <pc:spChg chg="mod">
          <ac:chgData name="Julie Campbell" userId="S::juliec@audienz.com::df5086f6-13ed-4e69-b43c-17720522b05d" providerId="AD" clId="Web-{6E7C9D1E-6A45-FAE7-9329-142DC91A63DB}" dt="2020-07-29T22:36:07.794" v="417" actId="20577"/>
          <ac:spMkLst>
            <pc:docMk/>
            <pc:sldMk cId="3772462059" sldId="2076138720"/>
            <ac:spMk id="105" creationId="{3D6ED1CF-5675-469B-B59C-80D40A64BA1B}"/>
          </ac:spMkLst>
        </pc:spChg>
        <pc:spChg chg="mod">
          <ac:chgData name="Julie Campbell" userId="S::juliec@audienz.com::df5086f6-13ed-4e69-b43c-17720522b05d" providerId="AD" clId="Web-{6E7C9D1E-6A45-FAE7-9329-142DC91A63DB}" dt="2020-07-29T22:36:07.857" v="418" actId="20577"/>
          <ac:spMkLst>
            <pc:docMk/>
            <pc:sldMk cId="3772462059" sldId="2076138720"/>
            <ac:spMk id="106" creationId="{96299CA6-34B8-4D46-B0F7-3D599968FE18}"/>
          </ac:spMkLst>
        </pc:spChg>
        <pc:spChg chg="mod">
          <ac:chgData name="Julie Campbell" userId="S::juliec@audienz.com::df5086f6-13ed-4e69-b43c-17720522b05d" providerId="AD" clId="Web-{6E7C9D1E-6A45-FAE7-9329-142DC91A63DB}" dt="2020-07-29T22:36:07.919" v="419" actId="20577"/>
          <ac:spMkLst>
            <pc:docMk/>
            <pc:sldMk cId="3772462059" sldId="2076138720"/>
            <ac:spMk id="107" creationId="{19EFCF40-9134-4334-AA0C-B0DEF6FD645C}"/>
          </ac:spMkLst>
        </pc:spChg>
        <pc:spChg chg="mod">
          <ac:chgData name="Julie Campbell" userId="S::juliec@audienz.com::df5086f6-13ed-4e69-b43c-17720522b05d" providerId="AD" clId="Web-{6E7C9D1E-6A45-FAE7-9329-142DC91A63DB}" dt="2020-07-29T22:36:07.966" v="420" actId="20577"/>
          <ac:spMkLst>
            <pc:docMk/>
            <pc:sldMk cId="3772462059" sldId="2076138720"/>
            <ac:spMk id="108" creationId="{156674C0-31A7-407D-94BA-BABE9F9D17BD}"/>
          </ac:spMkLst>
        </pc:spChg>
        <pc:spChg chg="mod">
          <ac:chgData name="Julie Campbell" userId="S::juliec@audienz.com::df5086f6-13ed-4e69-b43c-17720522b05d" providerId="AD" clId="Web-{6E7C9D1E-6A45-FAE7-9329-142DC91A63DB}" dt="2020-07-29T22:36:19.342" v="452" actId="20577"/>
          <ac:spMkLst>
            <pc:docMk/>
            <pc:sldMk cId="3772462059" sldId="2076138720"/>
            <ac:spMk id="110" creationId="{C25BB6C2-F2A6-4961-A52B-932FDCA7C153}"/>
          </ac:spMkLst>
        </pc:spChg>
        <pc:spChg chg="mod">
          <ac:chgData name="Julie Campbell" userId="S::juliec@audienz.com::df5086f6-13ed-4e69-b43c-17720522b05d" providerId="AD" clId="Web-{6E7C9D1E-6A45-FAE7-9329-142DC91A63DB}" dt="2020-07-29T22:36:07.997" v="423" actId="20577"/>
          <ac:spMkLst>
            <pc:docMk/>
            <pc:sldMk cId="3772462059" sldId="2076138720"/>
            <ac:spMk id="111" creationId="{B17B6BC9-27DE-46B2-B652-8A164C4CAC7F}"/>
          </ac:spMkLst>
        </pc:spChg>
        <pc:spChg chg="mod">
          <ac:chgData name="Julie Campbell" userId="S::juliec@audienz.com::df5086f6-13ed-4e69-b43c-17720522b05d" providerId="AD" clId="Web-{6E7C9D1E-6A45-FAE7-9329-142DC91A63DB}" dt="2020-07-29T22:36:08.013" v="424" actId="20577"/>
          <ac:spMkLst>
            <pc:docMk/>
            <pc:sldMk cId="3772462059" sldId="2076138720"/>
            <ac:spMk id="112" creationId="{061A37E7-D236-481E-A519-568711E011CE}"/>
          </ac:spMkLst>
        </pc:spChg>
        <pc:spChg chg="mod">
          <ac:chgData name="Julie Campbell" userId="S::juliec@audienz.com::df5086f6-13ed-4e69-b43c-17720522b05d" providerId="AD" clId="Web-{6E7C9D1E-6A45-FAE7-9329-142DC91A63DB}" dt="2020-07-29T22:36:08.013" v="425" actId="20577"/>
          <ac:spMkLst>
            <pc:docMk/>
            <pc:sldMk cId="3772462059" sldId="2076138720"/>
            <ac:spMk id="113" creationId="{945BE825-C015-498D-8215-3358C07DF6B5}"/>
          </ac:spMkLst>
        </pc:spChg>
        <pc:spChg chg="mod">
          <ac:chgData name="Julie Campbell" userId="S::juliec@audienz.com::df5086f6-13ed-4e69-b43c-17720522b05d" providerId="AD" clId="Web-{6E7C9D1E-6A45-FAE7-9329-142DC91A63DB}" dt="2020-07-29T22:36:08.028" v="426" actId="20577"/>
          <ac:spMkLst>
            <pc:docMk/>
            <pc:sldMk cId="3772462059" sldId="2076138720"/>
            <ac:spMk id="121" creationId="{D14AA6AC-F1B7-480E-9562-A72B80104F2E}"/>
          </ac:spMkLst>
        </pc:spChg>
        <pc:spChg chg="mod">
          <ac:chgData name="Julie Campbell" userId="S::juliec@audienz.com::df5086f6-13ed-4e69-b43c-17720522b05d" providerId="AD" clId="Web-{6E7C9D1E-6A45-FAE7-9329-142DC91A63DB}" dt="2020-07-29T22:36:08.560" v="427" actId="20577"/>
          <ac:spMkLst>
            <pc:docMk/>
            <pc:sldMk cId="3772462059" sldId="2076138720"/>
            <ac:spMk id="122" creationId="{EA90804B-CEE4-4C21-80CB-D0A8626AA1FF}"/>
          </ac:spMkLst>
        </pc:spChg>
        <pc:spChg chg="mod">
          <ac:chgData name="Julie Campbell" userId="S::juliec@audienz.com::df5086f6-13ed-4e69-b43c-17720522b05d" providerId="AD" clId="Web-{6E7C9D1E-6A45-FAE7-9329-142DC91A63DB}" dt="2020-07-29T22:36:08.685" v="428" actId="20577"/>
          <ac:spMkLst>
            <pc:docMk/>
            <pc:sldMk cId="3772462059" sldId="2076138720"/>
            <ac:spMk id="123" creationId="{7F98F77E-F260-4CD8-B2B7-16865AE59169}"/>
          </ac:spMkLst>
        </pc:spChg>
        <pc:spChg chg="mod">
          <ac:chgData name="Julie Campbell" userId="S::juliec@audienz.com::df5086f6-13ed-4e69-b43c-17720522b05d" providerId="AD" clId="Web-{6E7C9D1E-6A45-FAE7-9329-142DC91A63DB}" dt="2020-07-29T22:36:08.825" v="429" actId="20577"/>
          <ac:spMkLst>
            <pc:docMk/>
            <pc:sldMk cId="3772462059" sldId="2076138720"/>
            <ac:spMk id="124" creationId="{992A8264-9421-44A6-92C2-A948E612AADC}"/>
          </ac:spMkLst>
        </pc:spChg>
        <pc:spChg chg="mod">
          <ac:chgData name="Julie Campbell" userId="S::juliec@audienz.com::df5086f6-13ed-4e69-b43c-17720522b05d" providerId="AD" clId="Web-{6E7C9D1E-6A45-FAE7-9329-142DC91A63DB}" dt="2020-07-29T22:36:08.950" v="430" actId="20577"/>
          <ac:spMkLst>
            <pc:docMk/>
            <pc:sldMk cId="3772462059" sldId="2076138720"/>
            <ac:spMk id="125" creationId="{C3E1A2B2-514E-4273-9502-BF8954ABB667}"/>
          </ac:spMkLst>
        </pc:spChg>
        <pc:spChg chg="mod">
          <ac:chgData name="Julie Campbell" userId="S::juliec@audienz.com::df5086f6-13ed-4e69-b43c-17720522b05d" providerId="AD" clId="Web-{6E7C9D1E-6A45-FAE7-9329-142DC91A63DB}" dt="2020-07-29T22:36:09.075" v="431" actId="20577"/>
          <ac:spMkLst>
            <pc:docMk/>
            <pc:sldMk cId="3772462059" sldId="2076138720"/>
            <ac:spMk id="126" creationId="{13D14761-3F83-42C2-ABB9-AC6AE45D93F9}"/>
          </ac:spMkLst>
        </pc:spChg>
        <pc:spChg chg="mod">
          <ac:chgData name="Julie Campbell" userId="S::juliec@audienz.com::df5086f6-13ed-4e69-b43c-17720522b05d" providerId="AD" clId="Web-{6E7C9D1E-6A45-FAE7-9329-142DC91A63DB}" dt="2020-07-29T22:36:09.216" v="433" actId="20577"/>
          <ac:spMkLst>
            <pc:docMk/>
            <pc:sldMk cId="3772462059" sldId="2076138720"/>
            <ac:spMk id="127" creationId="{F4A2031A-4B8C-4CE8-8B0E-7DCADA6B9A66}"/>
          </ac:spMkLst>
        </pc:spChg>
        <pc:spChg chg="mod">
          <ac:chgData name="Julie Campbell" userId="S::juliec@audienz.com::df5086f6-13ed-4e69-b43c-17720522b05d" providerId="AD" clId="Web-{6E7C9D1E-6A45-FAE7-9329-142DC91A63DB}" dt="2020-07-29T22:36:09.357" v="435" actId="20577"/>
          <ac:spMkLst>
            <pc:docMk/>
            <pc:sldMk cId="3772462059" sldId="2076138720"/>
            <ac:spMk id="128" creationId="{E3888069-3719-4690-8497-8EFCAB9F92F4}"/>
          </ac:spMkLst>
        </pc:spChg>
        <pc:spChg chg="mod">
          <ac:chgData name="Julie Campbell" userId="S::juliec@audienz.com::df5086f6-13ed-4e69-b43c-17720522b05d" providerId="AD" clId="Web-{6E7C9D1E-6A45-FAE7-9329-142DC91A63DB}" dt="2020-07-29T22:36:09.497" v="437" actId="20577"/>
          <ac:spMkLst>
            <pc:docMk/>
            <pc:sldMk cId="3772462059" sldId="2076138720"/>
            <ac:spMk id="129" creationId="{22878A04-CD1A-43BC-9FD6-15AC231FE8A8}"/>
          </ac:spMkLst>
        </pc:spChg>
        <pc:spChg chg="mod">
          <ac:chgData name="Julie Campbell" userId="S::juliec@audienz.com::df5086f6-13ed-4e69-b43c-17720522b05d" providerId="AD" clId="Web-{6E7C9D1E-6A45-FAE7-9329-142DC91A63DB}" dt="2020-07-29T22:36:09.638" v="439" actId="20577"/>
          <ac:spMkLst>
            <pc:docMk/>
            <pc:sldMk cId="3772462059" sldId="2076138720"/>
            <ac:spMk id="130" creationId="{75749F46-4CBB-4041-AF06-CF8261B934C0}"/>
          </ac:spMkLst>
        </pc:spChg>
        <pc:spChg chg="mod">
          <ac:chgData name="Julie Campbell" userId="S::juliec@audienz.com::df5086f6-13ed-4e69-b43c-17720522b05d" providerId="AD" clId="Web-{6E7C9D1E-6A45-FAE7-9329-142DC91A63DB}" dt="2020-07-29T22:36:12.357" v="450" actId="20577"/>
          <ac:spMkLst>
            <pc:docMk/>
            <pc:sldMk cId="3772462059" sldId="2076138720"/>
            <ac:spMk id="142" creationId="{7A2BF3BB-9A30-4D2B-A3BC-E8F1026C837B}"/>
          </ac:spMkLst>
        </pc:spChg>
        <pc:spChg chg="mod">
          <ac:chgData name="Julie Campbell" userId="S::juliec@audienz.com::df5086f6-13ed-4e69-b43c-17720522b05d" providerId="AD" clId="Web-{6E7C9D1E-6A45-FAE7-9329-142DC91A63DB}" dt="2020-07-29T22:36:12.513" v="451" actId="20577"/>
          <ac:spMkLst>
            <pc:docMk/>
            <pc:sldMk cId="3772462059" sldId="2076138720"/>
            <ac:spMk id="143" creationId="{06E0989B-7577-4273-8AF5-C9D0D0BBB7FD}"/>
          </ac:spMkLst>
        </pc:spChg>
        <pc:spChg chg="mod">
          <ac:chgData name="Julie Campbell" userId="S::juliec@audienz.com::df5086f6-13ed-4e69-b43c-17720522b05d" providerId="AD" clId="Web-{6E7C9D1E-6A45-FAE7-9329-142DC91A63DB}" dt="2020-07-29T22:36:11.716" v="447" actId="20577"/>
          <ac:spMkLst>
            <pc:docMk/>
            <pc:sldMk cId="3772462059" sldId="2076138720"/>
            <ac:spMk id="148" creationId="{C8617A81-0EA7-4C98-8F5D-99DCF39BF553}"/>
          </ac:spMkLst>
        </pc:spChg>
        <pc:spChg chg="mod">
          <ac:chgData name="Julie Campbell" userId="S::juliec@audienz.com::df5086f6-13ed-4e69-b43c-17720522b05d" providerId="AD" clId="Web-{6E7C9D1E-6A45-FAE7-9329-142DC91A63DB}" dt="2020-07-29T22:36:12.044" v="448" actId="20577"/>
          <ac:spMkLst>
            <pc:docMk/>
            <pc:sldMk cId="3772462059" sldId="2076138720"/>
            <ac:spMk id="150" creationId="{AD4A9CD8-ACBC-47B7-8385-FB033A82236E}"/>
          </ac:spMkLst>
        </pc:spChg>
        <pc:spChg chg="mod">
          <ac:chgData name="Julie Campbell" userId="S::juliec@audienz.com::df5086f6-13ed-4e69-b43c-17720522b05d" providerId="AD" clId="Web-{6E7C9D1E-6A45-FAE7-9329-142DC91A63DB}" dt="2020-07-29T22:36:12.201" v="449" actId="20577"/>
          <ac:spMkLst>
            <pc:docMk/>
            <pc:sldMk cId="3772462059" sldId="2076138720"/>
            <ac:spMk id="151" creationId="{BABB913F-3589-4BB0-9954-4F00D3C6F17C}"/>
          </ac:spMkLst>
        </pc:spChg>
        <pc:spChg chg="mod">
          <ac:chgData name="Julie Campbell" userId="S::juliec@audienz.com::df5086f6-13ed-4e69-b43c-17720522b05d" providerId="AD" clId="Web-{6E7C9D1E-6A45-FAE7-9329-142DC91A63DB}" dt="2020-07-29T22:36:11.169" v="446" actId="20577"/>
          <ac:spMkLst>
            <pc:docMk/>
            <pc:sldMk cId="3772462059" sldId="2076138720"/>
            <ac:spMk id="152" creationId="{DFB77453-BAB3-40D0-B0A2-C4301B7FDA8D}"/>
          </ac:spMkLst>
        </pc:spChg>
        <pc:spChg chg="mod">
          <ac:chgData name="Julie Campbell" userId="S::juliec@audienz.com::df5086f6-13ed-4e69-b43c-17720522b05d" providerId="AD" clId="Web-{6E7C9D1E-6A45-FAE7-9329-142DC91A63DB}" dt="2020-07-29T22:36:10.904" v="444" actId="20577"/>
          <ac:spMkLst>
            <pc:docMk/>
            <pc:sldMk cId="3772462059" sldId="2076138720"/>
            <ac:spMk id="154" creationId="{472F796A-F5FF-4BE1-A51E-E23060CD7692}"/>
          </ac:spMkLst>
        </pc:spChg>
        <pc:spChg chg="mod">
          <ac:chgData name="Julie Campbell" userId="S::juliec@audienz.com::df5086f6-13ed-4e69-b43c-17720522b05d" providerId="AD" clId="Web-{6E7C9D1E-6A45-FAE7-9329-142DC91A63DB}" dt="2020-07-29T22:36:11.044" v="445" actId="20577"/>
          <ac:spMkLst>
            <pc:docMk/>
            <pc:sldMk cId="3772462059" sldId="2076138720"/>
            <ac:spMk id="155" creationId="{A6C0EE91-DD75-4E3A-9815-02C7A8107187}"/>
          </ac:spMkLst>
        </pc:spChg>
        <pc:spChg chg="mod">
          <ac:chgData name="Julie Campbell" userId="S::juliec@audienz.com::df5086f6-13ed-4e69-b43c-17720522b05d" providerId="AD" clId="Web-{6E7C9D1E-6A45-FAE7-9329-142DC91A63DB}" dt="2020-07-29T22:36:10.450" v="442" actId="20577"/>
          <ac:spMkLst>
            <pc:docMk/>
            <pc:sldMk cId="3772462059" sldId="2076138720"/>
            <ac:spMk id="156" creationId="{29C93DA1-5A45-4A96-85BB-FC674C29809F}"/>
          </ac:spMkLst>
        </pc:spChg>
        <pc:spChg chg="mod">
          <ac:chgData name="Julie Campbell" userId="S::juliec@audienz.com::df5086f6-13ed-4e69-b43c-17720522b05d" providerId="AD" clId="Web-{6E7C9D1E-6A45-FAE7-9329-142DC91A63DB}" dt="2020-07-29T22:36:10.763" v="443" actId="20577"/>
          <ac:spMkLst>
            <pc:docMk/>
            <pc:sldMk cId="3772462059" sldId="2076138720"/>
            <ac:spMk id="157" creationId="{F55D0977-BE89-4A3C-94DF-8EB124E61DC8}"/>
          </ac:spMkLst>
        </pc:spChg>
        <pc:spChg chg="mod">
          <ac:chgData name="Julie Campbell" userId="S::juliec@audienz.com::df5086f6-13ed-4e69-b43c-17720522b05d" providerId="AD" clId="Web-{6E7C9D1E-6A45-FAE7-9329-142DC91A63DB}" dt="2020-07-29T22:36:09.779" v="441" actId="20577"/>
          <ac:spMkLst>
            <pc:docMk/>
            <pc:sldMk cId="3772462059" sldId="2076138720"/>
            <ac:spMk id="158" creationId="{F3AE6836-3438-45FA-9A83-9258273BF0AD}"/>
          </ac:spMkLst>
        </pc:spChg>
      </pc:sldChg>
      <pc:sldChg chg="modSp">
        <pc:chgData name="Julie Campbell" userId="S::juliec@audienz.com::df5086f6-13ed-4e69-b43c-17720522b05d" providerId="AD" clId="Web-{6E7C9D1E-6A45-FAE7-9329-142DC91A63DB}" dt="2020-07-29T22:36:20.389" v="492" actId="20577"/>
        <pc:sldMkLst>
          <pc:docMk/>
          <pc:sldMk cId="2084689736" sldId="2076138721"/>
        </pc:sldMkLst>
        <pc:spChg chg="mod">
          <ac:chgData name="Julie Campbell" userId="S::juliec@audienz.com::df5086f6-13ed-4e69-b43c-17720522b05d" providerId="AD" clId="Web-{6E7C9D1E-6A45-FAE7-9329-142DC91A63DB}" dt="2020-07-29T22:36:19.592" v="458" actId="20577"/>
          <ac:spMkLst>
            <pc:docMk/>
            <pc:sldMk cId="2084689736" sldId="2076138721"/>
            <ac:spMk id="3" creationId="{86E101A4-F370-42F1-B05D-5B16B27FAD04}"/>
          </ac:spMkLst>
        </pc:spChg>
        <pc:spChg chg="mod">
          <ac:chgData name="Julie Campbell" userId="S::juliec@audienz.com::df5086f6-13ed-4e69-b43c-17720522b05d" providerId="AD" clId="Web-{6E7C9D1E-6A45-FAE7-9329-142DC91A63DB}" dt="2020-07-29T22:36:19.545" v="454" actId="20577"/>
          <ac:spMkLst>
            <pc:docMk/>
            <pc:sldMk cId="2084689736" sldId="2076138721"/>
            <ac:spMk id="5" creationId="{58BFB811-B389-4ECD-9D0D-D590CCF26ACE}"/>
          </ac:spMkLst>
        </pc:spChg>
        <pc:spChg chg="mod">
          <ac:chgData name="Julie Campbell" userId="S::juliec@audienz.com::df5086f6-13ed-4e69-b43c-17720522b05d" providerId="AD" clId="Web-{6E7C9D1E-6A45-FAE7-9329-142DC91A63DB}" dt="2020-07-29T22:36:19.576" v="457" actId="20577"/>
          <ac:spMkLst>
            <pc:docMk/>
            <pc:sldMk cId="2084689736" sldId="2076138721"/>
            <ac:spMk id="8" creationId="{7F2DCFDC-B988-43D8-967A-49603A42D29E}"/>
          </ac:spMkLst>
        </pc:spChg>
        <pc:spChg chg="mod">
          <ac:chgData name="Julie Campbell" userId="S::juliec@audienz.com::df5086f6-13ed-4e69-b43c-17720522b05d" providerId="AD" clId="Web-{6E7C9D1E-6A45-FAE7-9329-142DC91A63DB}" dt="2020-07-29T22:36:19.607" v="460" actId="20577"/>
          <ac:spMkLst>
            <pc:docMk/>
            <pc:sldMk cId="2084689736" sldId="2076138721"/>
            <ac:spMk id="9" creationId="{332AE759-2773-4EF0-A5BA-170277B8CC28}"/>
          </ac:spMkLst>
        </pc:spChg>
        <pc:spChg chg="mod">
          <ac:chgData name="Julie Campbell" userId="S::juliec@audienz.com::df5086f6-13ed-4e69-b43c-17720522b05d" providerId="AD" clId="Web-{6E7C9D1E-6A45-FAE7-9329-142DC91A63DB}" dt="2020-07-29T22:36:19.685" v="466" actId="20577"/>
          <ac:spMkLst>
            <pc:docMk/>
            <pc:sldMk cId="2084689736" sldId="2076138721"/>
            <ac:spMk id="10" creationId="{0CC818F3-DFAE-4A8B-9986-B09753945CAC}"/>
          </ac:spMkLst>
        </pc:spChg>
        <pc:spChg chg="mod">
          <ac:chgData name="Julie Campbell" userId="S::juliec@audienz.com::df5086f6-13ed-4e69-b43c-17720522b05d" providerId="AD" clId="Web-{6E7C9D1E-6A45-FAE7-9329-142DC91A63DB}" dt="2020-07-29T22:36:20.248" v="485" actId="20577"/>
          <ac:spMkLst>
            <pc:docMk/>
            <pc:sldMk cId="2084689736" sldId="2076138721"/>
            <ac:spMk id="20" creationId="{C6A24990-59F1-4998-8E2D-B9B7F90A6FAB}"/>
          </ac:spMkLst>
        </pc:spChg>
        <pc:spChg chg="mod">
          <ac:chgData name="Julie Campbell" userId="S::juliec@audienz.com::df5086f6-13ed-4e69-b43c-17720522b05d" providerId="AD" clId="Web-{6E7C9D1E-6A45-FAE7-9329-142DC91A63DB}" dt="2020-07-29T22:36:19.560" v="455" actId="20577"/>
          <ac:spMkLst>
            <pc:docMk/>
            <pc:sldMk cId="2084689736" sldId="2076138721"/>
            <ac:spMk id="29" creationId="{363DC72D-0EC4-45B5-9DB2-20F561F0B263}"/>
          </ac:spMkLst>
        </pc:spChg>
        <pc:spChg chg="mod">
          <ac:chgData name="Julie Campbell" userId="S::juliec@audienz.com::df5086f6-13ed-4e69-b43c-17720522b05d" providerId="AD" clId="Web-{6E7C9D1E-6A45-FAE7-9329-142DC91A63DB}" dt="2020-07-29T22:36:19.623" v="461" actId="20577"/>
          <ac:spMkLst>
            <pc:docMk/>
            <pc:sldMk cId="2084689736" sldId="2076138721"/>
            <ac:spMk id="49" creationId="{F7B0DA71-BA23-402F-96D3-695C90897FE5}"/>
          </ac:spMkLst>
        </pc:spChg>
        <pc:spChg chg="mod">
          <ac:chgData name="Julie Campbell" userId="S::juliec@audienz.com::df5086f6-13ed-4e69-b43c-17720522b05d" providerId="AD" clId="Web-{6E7C9D1E-6A45-FAE7-9329-142DC91A63DB}" dt="2020-07-29T22:36:19.639" v="462" actId="20577"/>
          <ac:spMkLst>
            <pc:docMk/>
            <pc:sldMk cId="2084689736" sldId="2076138721"/>
            <ac:spMk id="50" creationId="{3DF7CC49-F3E2-430A-9DB9-C24945F2980F}"/>
          </ac:spMkLst>
        </pc:spChg>
        <pc:spChg chg="mod">
          <ac:chgData name="Julie Campbell" userId="S::juliec@audienz.com::df5086f6-13ed-4e69-b43c-17720522b05d" providerId="AD" clId="Web-{6E7C9D1E-6A45-FAE7-9329-142DC91A63DB}" dt="2020-07-29T22:36:19.685" v="467" actId="20577"/>
          <ac:spMkLst>
            <pc:docMk/>
            <pc:sldMk cId="2084689736" sldId="2076138721"/>
            <ac:spMk id="52" creationId="{1E4AF26B-5C5F-4C95-89DD-8FA52F22E31F}"/>
          </ac:spMkLst>
        </pc:spChg>
        <pc:spChg chg="mod">
          <ac:chgData name="Julie Campbell" userId="S::juliec@audienz.com::df5086f6-13ed-4e69-b43c-17720522b05d" providerId="AD" clId="Web-{6E7C9D1E-6A45-FAE7-9329-142DC91A63DB}" dt="2020-07-29T22:36:19.701" v="468" actId="20577"/>
          <ac:spMkLst>
            <pc:docMk/>
            <pc:sldMk cId="2084689736" sldId="2076138721"/>
            <ac:spMk id="53" creationId="{B8F0F321-E0B6-4186-B1E1-AABA23301D90}"/>
          </ac:spMkLst>
        </pc:spChg>
        <pc:spChg chg="mod">
          <ac:chgData name="Julie Campbell" userId="S::juliec@audienz.com::df5086f6-13ed-4e69-b43c-17720522b05d" providerId="AD" clId="Web-{6E7C9D1E-6A45-FAE7-9329-142DC91A63DB}" dt="2020-07-29T22:36:19.764" v="473" actId="20577"/>
          <ac:spMkLst>
            <pc:docMk/>
            <pc:sldMk cId="2084689736" sldId="2076138721"/>
            <ac:spMk id="56" creationId="{5ACEE917-48B8-48D4-8998-9E83CB1869F1}"/>
          </ac:spMkLst>
        </pc:spChg>
        <pc:spChg chg="mod">
          <ac:chgData name="Julie Campbell" userId="S::juliec@audienz.com::df5086f6-13ed-4e69-b43c-17720522b05d" providerId="AD" clId="Web-{6E7C9D1E-6A45-FAE7-9329-142DC91A63DB}" dt="2020-07-29T22:36:19.795" v="474" actId="20577"/>
          <ac:spMkLst>
            <pc:docMk/>
            <pc:sldMk cId="2084689736" sldId="2076138721"/>
            <ac:spMk id="61" creationId="{A14F5E3C-C43F-4FF6-B88E-AB5A74FD31FC}"/>
          </ac:spMkLst>
        </pc:spChg>
        <pc:spChg chg="mod">
          <ac:chgData name="Julie Campbell" userId="S::juliec@audienz.com::df5086f6-13ed-4e69-b43c-17720522b05d" providerId="AD" clId="Web-{6E7C9D1E-6A45-FAE7-9329-142DC91A63DB}" dt="2020-07-29T22:36:19.654" v="463" actId="20577"/>
          <ac:spMkLst>
            <pc:docMk/>
            <pc:sldMk cId="2084689736" sldId="2076138721"/>
            <ac:spMk id="65" creationId="{35701CF4-DEFB-4BEC-991A-0AC3428F00AD}"/>
          </ac:spMkLst>
        </pc:spChg>
        <pc:spChg chg="mod">
          <ac:chgData name="Julie Campbell" userId="S::juliec@audienz.com::df5086f6-13ed-4e69-b43c-17720522b05d" providerId="AD" clId="Web-{6E7C9D1E-6A45-FAE7-9329-142DC91A63DB}" dt="2020-07-29T22:36:19.732" v="470" actId="20577"/>
          <ac:spMkLst>
            <pc:docMk/>
            <pc:sldMk cId="2084689736" sldId="2076138721"/>
            <ac:spMk id="66" creationId="{A767537C-504D-4404-AD6B-67258F2315FF}"/>
          </ac:spMkLst>
        </pc:spChg>
        <pc:spChg chg="mod">
          <ac:chgData name="Julie Campbell" userId="S::juliec@audienz.com::df5086f6-13ed-4e69-b43c-17720522b05d" providerId="AD" clId="Web-{6E7C9D1E-6A45-FAE7-9329-142DC91A63DB}" dt="2020-07-29T22:36:19.857" v="476" actId="20577"/>
          <ac:spMkLst>
            <pc:docMk/>
            <pc:sldMk cId="2084689736" sldId="2076138721"/>
            <ac:spMk id="67" creationId="{D8B0B18D-29D5-40BD-A641-98AE1D3CAF3F}"/>
          </ac:spMkLst>
        </pc:spChg>
        <pc:spChg chg="mod">
          <ac:chgData name="Julie Campbell" userId="S::juliec@audienz.com::df5086f6-13ed-4e69-b43c-17720522b05d" providerId="AD" clId="Web-{6E7C9D1E-6A45-FAE7-9329-142DC91A63DB}" dt="2020-07-29T22:36:19.670" v="465" actId="20577"/>
          <ac:spMkLst>
            <pc:docMk/>
            <pc:sldMk cId="2084689736" sldId="2076138721"/>
            <ac:spMk id="68" creationId="{9B33FBDB-72DC-4BE4-8240-0E021552701B}"/>
          </ac:spMkLst>
        </pc:spChg>
        <pc:spChg chg="mod">
          <ac:chgData name="Julie Campbell" userId="S::juliec@audienz.com::df5086f6-13ed-4e69-b43c-17720522b05d" providerId="AD" clId="Web-{6E7C9D1E-6A45-FAE7-9329-142DC91A63DB}" dt="2020-07-29T22:36:19.748" v="471" actId="20577"/>
          <ac:spMkLst>
            <pc:docMk/>
            <pc:sldMk cId="2084689736" sldId="2076138721"/>
            <ac:spMk id="69" creationId="{5A691BA3-E976-434F-8B0F-B6F048E82B83}"/>
          </ac:spMkLst>
        </pc:spChg>
        <pc:spChg chg="mod">
          <ac:chgData name="Julie Campbell" userId="S::juliec@audienz.com::df5086f6-13ed-4e69-b43c-17720522b05d" providerId="AD" clId="Web-{6E7C9D1E-6A45-FAE7-9329-142DC91A63DB}" dt="2020-07-29T22:36:19.889" v="477" actId="20577"/>
          <ac:spMkLst>
            <pc:docMk/>
            <pc:sldMk cId="2084689736" sldId="2076138721"/>
            <ac:spMk id="70" creationId="{E235B182-12DD-4382-8612-F598DDC280A2}"/>
          </ac:spMkLst>
        </pc:spChg>
        <pc:spChg chg="mod">
          <ac:chgData name="Julie Campbell" userId="S::juliec@audienz.com::df5086f6-13ed-4e69-b43c-17720522b05d" providerId="AD" clId="Web-{6E7C9D1E-6A45-FAE7-9329-142DC91A63DB}" dt="2020-07-29T22:36:19.576" v="456" actId="20577"/>
          <ac:spMkLst>
            <pc:docMk/>
            <pc:sldMk cId="2084689736" sldId="2076138721"/>
            <ac:spMk id="75" creationId="{544FA8B0-B78E-402A-BEFF-29550DBAF19D}"/>
          </ac:spMkLst>
        </pc:spChg>
        <pc:spChg chg="mod">
          <ac:chgData name="Julie Campbell" userId="S::juliec@audienz.com::df5086f6-13ed-4e69-b43c-17720522b05d" providerId="AD" clId="Web-{6E7C9D1E-6A45-FAE7-9329-142DC91A63DB}" dt="2020-07-29T22:36:19.748" v="472" actId="20577"/>
          <ac:spMkLst>
            <pc:docMk/>
            <pc:sldMk cId="2084689736" sldId="2076138721"/>
            <ac:spMk id="76" creationId="{D7D134F3-F485-4379-A190-72B74745AF8F}"/>
          </ac:spMkLst>
        </pc:spChg>
        <pc:spChg chg="mod">
          <ac:chgData name="Julie Campbell" userId="S::juliec@audienz.com::df5086f6-13ed-4e69-b43c-17720522b05d" providerId="AD" clId="Web-{6E7C9D1E-6A45-FAE7-9329-142DC91A63DB}" dt="2020-07-29T22:36:19.967" v="478" actId="20577"/>
          <ac:spMkLst>
            <pc:docMk/>
            <pc:sldMk cId="2084689736" sldId="2076138721"/>
            <ac:spMk id="77" creationId="{998925D6-BDCA-4034-B19B-A3467BF731ED}"/>
          </ac:spMkLst>
        </pc:spChg>
        <pc:spChg chg="mod">
          <ac:chgData name="Julie Campbell" userId="S::juliec@audienz.com::df5086f6-13ed-4e69-b43c-17720522b05d" providerId="AD" clId="Web-{6E7C9D1E-6A45-FAE7-9329-142DC91A63DB}" dt="2020-07-29T22:36:19.998" v="480" actId="20577"/>
          <ac:spMkLst>
            <pc:docMk/>
            <pc:sldMk cId="2084689736" sldId="2076138721"/>
            <ac:spMk id="78" creationId="{13A5295E-7AD0-47F1-ACF0-6B01513CD0D0}"/>
          </ac:spMkLst>
        </pc:spChg>
        <pc:spChg chg="mod">
          <ac:chgData name="Julie Campbell" userId="S::juliec@audienz.com::df5086f6-13ed-4e69-b43c-17720522b05d" providerId="AD" clId="Web-{6E7C9D1E-6A45-FAE7-9329-142DC91A63DB}" dt="2020-07-29T22:36:20.014" v="481" actId="20577"/>
          <ac:spMkLst>
            <pc:docMk/>
            <pc:sldMk cId="2084689736" sldId="2076138721"/>
            <ac:spMk id="80" creationId="{66DAABDA-16D9-49CD-BD69-FCB9644BD393}"/>
          </ac:spMkLst>
        </pc:spChg>
        <pc:spChg chg="mod">
          <ac:chgData name="Julie Campbell" userId="S::juliec@audienz.com::df5086f6-13ed-4e69-b43c-17720522b05d" providerId="AD" clId="Web-{6E7C9D1E-6A45-FAE7-9329-142DC91A63DB}" dt="2020-07-29T22:36:20.232" v="483" actId="20577"/>
          <ac:spMkLst>
            <pc:docMk/>
            <pc:sldMk cId="2084689736" sldId="2076138721"/>
            <ac:spMk id="81" creationId="{099E3B6B-2F14-4876-8C2B-23875EEC20BC}"/>
          </ac:spMkLst>
        </pc:spChg>
        <pc:spChg chg="mod">
          <ac:chgData name="Julie Campbell" userId="S::juliec@audienz.com::df5086f6-13ed-4e69-b43c-17720522b05d" providerId="AD" clId="Web-{6E7C9D1E-6A45-FAE7-9329-142DC91A63DB}" dt="2020-07-29T22:36:20.279" v="486" actId="20577"/>
          <ac:spMkLst>
            <pc:docMk/>
            <pc:sldMk cId="2084689736" sldId="2076138721"/>
            <ac:spMk id="114" creationId="{DD12B7F4-3A04-4E02-9040-70A1F2125C9A}"/>
          </ac:spMkLst>
        </pc:spChg>
        <pc:spChg chg="mod">
          <ac:chgData name="Julie Campbell" userId="S::juliec@audienz.com::df5086f6-13ed-4e69-b43c-17720522b05d" providerId="AD" clId="Web-{6E7C9D1E-6A45-FAE7-9329-142DC91A63DB}" dt="2020-07-29T22:36:20.295" v="487" actId="20577"/>
          <ac:spMkLst>
            <pc:docMk/>
            <pc:sldMk cId="2084689736" sldId="2076138721"/>
            <ac:spMk id="117" creationId="{BC370841-CE9D-4E1C-ABE2-36E50178A7D7}"/>
          </ac:spMkLst>
        </pc:spChg>
        <pc:spChg chg="mod">
          <ac:chgData name="Julie Campbell" userId="S::juliec@audienz.com::df5086f6-13ed-4e69-b43c-17720522b05d" providerId="AD" clId="Web-{6E7C9D1E-6A45-FAE7-9329-142DC91A63DB}" dt="2020-07-29T22:36:20.326" v="488" actId="20577"/>
          <ac:spMkLst>
            <pc:docMk/>
            <pc:sldMk cId="2084689736" sldId="2076138721"/>
            <ac:spMk id="120" creationId="{A9BE1711-67F4-4908-A39F-8151422C35A7}"/>
          </ac:spMkLst>
        </pc:spChg>
        <pc:spChg chg="mod">
          <ac:chgData name="Julie Campbell" userId="S::juliec@audienz.com::df5086f6-13ed-4e69-b43c-17720522b05d" providerId="AD" clId="Web-{6E7C9D1E-6A45-FAE7-9329-142DC91A63DB}" dt="2020-07-29T22:36:20.342" v="489" actId="20577"/>
          <ac:spMkLst>
            <pc:docMk/>
            <pc:sldMk cId="2084689736" sldId="2076138721"/>
            <ac:spMk id="121" creationId="{5656459D-663D-425F-B9D7-F44A82D4A42C}"/>
          </ac:spMkLst>
        </pc:spChg>
        <pc:spChg chg="mod">
          <ac:chgData name="Julie Campbell" userId="S::juliec@audienz.com::df5086f6-13ed-4e69-b43c-17720522b05d" providerId="AD" clId="Web-{6E7C9D1E-6A45-FAE7-9329-142DC91A63DB}" dt="2020-07-29T22:36:20.357" v="490" actId="20577"/>
          <ac:spMkLst>
            <pc:docMk/>
            <pc:sldMk cId="2084689736" sldId="2076138721"/>
            <ac:spMk id="122" creationId="{51F007F7-EB55-451F-86EA-E91D3915E721}"/>
          </ac:spMkLst>
        </pc:spChg>
        <pc:spChg chg="mod">
          <ac:chgData name="Julie Campbell" userId="S::juliec@audienz.com::df5086f6-13ed-4e69-b43c-17720522b05d" providerId="AD" clId="Web-{6E7C9D1E-6A45-FAE7-9329-142DC91A63DB}" dt="2020-07-29T22:36:20.373" v="491" actId="20577"/>
          <ac:spMkLst>
            <pc:docMk/>
            <pc:sldMk cId="2084689736" sldId="2076138721"/>
            <ac:spMk id="123" creationId="{2B0AA79C-2CC1-4EDA-B586-3D89C28B13AF}"/>
          </ac:spMkLst>
        </pc:spChg>
        <pc:spChg chg="mod">
          <ac:chgData name="Julie Campbell" userId="S::juliec@audienz.com::df5086f6-13ed-4e69-b43c-17720522b05d" providerId="AD" clId="Web-{6E7C9D1E-6A45-FAE7-9329-142DC91A63DB}" dt="2020-07-29T22:36:20.389" v="492" actId="20577"/>
          <ac:spMkLst>
            <pc:docMk/>
            <pc:sldMk cId="2084689736" sldId="2076138721"/>
            <ac:spMk id="124" creationId="{EE809D55-81CA-48A7-9176-177A4C4FA2F0}"/>
          </ac:spMkLst>
        </pc:spChg>
      </pc:sldChg>
      <pc:sldChg chg="delCm">
        <pc:chgData name="Julie Campbell" userId="S::juliec@audienz.com::df5086f6-13ed-4e69-b43c-17720522b05d" providerId="AD" clId="Web-{6E7C9D1E-6A45-FAE7-9329-142DC91A63DB}" dt="2020-07-29T22:36:20.717" v="493"/>
        <pc:sldMkLst>
          <pc:docMk/>
          <pc:sldMk cId="1461433760" sldId="2076138722"/>
        </pc:sldMkLst>
      </pc:sldChg>
      <pc:sldChg chg="delCm">
        <pc:chgData name="Julie Campbell" userId="S::juliec@audienz.com::df5086f6-13ed-4e69-b43c-17720522b05d" providerId="AD" clId="Web-{6E7C9D1E-6A45-FAE7-9329-142DC91A63DB}" dt="2020-07-29T22:36:39.812" v="494"/>
        <pc:sldMkLst>
          <pc:docMk/>
          <pc:sldMk cId="1914297434" sldId="2076138723"/>
        </pc:sldMkLst>
      </pc:sldChg>
      <pc:sldChg chg="delCm">
        <pc:chgData name="Julie Campbell" userId="S::juliec@audienz.com::df5086f6-13ed-4e69-b43c-17720522b05d" providerId="AD" clId="Web-{6E7C9D1E-6A45-FAE7-9329-142DC91A63DB}" dt="2020-07-29T22:36:48.500" v="495"/>
        <pc:sldMkLst>
          <pc:docMk/>
          <pc:sldMk cId="925216343" sldId="2076138724"/>
        </pc:sldMkLst>
      </pc:sldChg>
      <pc:sldChg chg="modSp">
        <pc:chgData name="Julie Campbell" userId="S::juliec@audienz.com::df5086f6-13ed-4e69-b43c-17720522b05d" providerId="AD" clId="Web-{6E7C9D1E-6A45-FAE7-9329-142DC91A63DB}" dt="2020-07-29T22:36:58.531" v="530" actId="20577"/>
        <pc:sldMkLst>
          <pc:docMk/>
          <pc:sldMk cId="2802080994" sldId="2076138725"/>
        </pc:sldMkLst>
        <pc:spChg chg="mod">
          <ac:chgData name="Julie Campbell" userId="S::juliec@audienz.com::df5086f6-13ed-4e69-b43c-17720522b05d" providerId="AD" clId="Web-{6E7C9D1E-6A45-FAE7-9329-142DC91A63DB}" dt="2020-07-29T22:36:56.547" v="496" actId="20577"/>
          <ac:spMkLst>
            <pc:docMk/>
            <pc:sldMk cId="2802080994" sldId="2076138725"/>
            <ac:spMk id="2" creationId="{3A1E9BD6-63C3-4EB6-B129-2AA983CE4E73}"/>
          </ac:spMkLst>
        </pc:spChg>
        <pc:spChg chg="mod">
          <ac:chgData name="Julie Campbell" userId="S::juliec@audienz.com::df5086f6-13ed-4e69-b43c-17720522b05d" providerId="AD" clId="Web-{6E7C9D1E-6A45-FAE7-9329-142DC91A63DB}" dt="2020-07-29T22:36:56.625" v="502" actId="20577"/>
          <ac:spMkLst>
            <pc:docMk/>
            <pc:sldMk cId="2802080994" sldId="2076138725"/>
            <ac:spMk id="3" creationId="{86E101A4-F370-42F1-B05D-5B16B27FAD04}"/>
          </ac:spMkLst>
        </pc:spChg>
        <pc:spChg chg="mod">
          <ac:chgData name="Julie Campbell" userId="S::juliec@audienz.com::df5086f6-13ed-4e69-b43c-17720522b05d" providerId="AD" clId="Web-{6E7C9D1E-6A45-FAE7-9329-142DC91A63DB}" dt="2020-07-29T22:36:56.641" v="504" actId="20577"/>
          <ac:spMkLst>
            <pc:docMk/>
            <pc:sldMk cId="2802080994" sldId="2076138725"/>
            <ac:spMk id="41" creationId="{2AB35F36-F027-43EB-BF85-76CEC83A1D8B}"/>
          </ac:spMkLst>
        </pc:spChg>
        <pc:spChg chg="mod">
          <ac:chgData name="Julie Campbell" userId="S::juliec@audienz.com::df5086f6-13ed-4e69-b43c-17720522b05d" providerId="AD" clId="Web-{6E7C9D1E-6A45-FAE7-9329-142DC91A63DB}" dt="2020-07-29T22:36:56.656" v="505" actId="20577"/>
          <ac:spMkLst>
            <pc:docMk/>
            <pc:sldMk cId="2802080994" sldId="2076138725"/>
            <ac:spMk id="42" creationId="{BAF0967C-C01D-4D25-BFB1-791A57C8DA59}"/>
          </ac:spMkLst>
        </pc:spChg>
        <pc:spChg chg="mod">
          <ac:chgData name="Julie Campbell" userId="S::juliec@audienz.com::df5086f6-13ed-4e69-b43c-17720522b05d" providerId="AD" clId="Web-{6E7C9D1E-6A45-FAE7-9329-142DC91A63DB}" dt="2020-07-29T22:36:56.656" v="506" actId="20577"/>
          <ac:spMkLst>
            <pc:docMk/>
            <pc:sldMk cId="2802080994" sldId="2076138725"/>
            <ac:spMk id="43" creationId="{4EA3A099-1B60-4CFF-98EB-869698794C18}"/>
          </ac:spMkLst>
        </pc:spChg>
        <pc:spChg chg="mod">
          <ac:chgData name="Julie Campbell" userId="S::juliec@audienz.com::df5086f6-13ed-4e69-b43c-17720522b05d" providerId="AD" clId="Web-{6E7C9D1E-6A45-FAE7-9329-142DC91A63DB}" dt="2020-07-29T22:36:56.672" v="507" actId="20577"/>
          <ac:spMkLst>
            <pc:docMk/>
            <pc:sldMk cId="2802080994" sldId="2076138725"/>
            <ac:spMk id="54" creationId="{495366F8-950F-4E67-A239-E5950FD626D8}"/>
          </ac:spMkLst>
        </pc:spChg>
        <pc:spChg chg="mod">
          <ac:chgData name="Julie Campbell" userId="S::juliec@audienz.com::df5086f6-13ed-4e69-b43c-17720522b05d" providerId="AD" clId="Web-{6E7C9D1E-6A45-FAE7-9329-142DC91A63DB}" dt="2020-07-29T22:36:56.547" v="497" actId="20577"/>
          <ac:spMkLst>
            <pc:docMk/>
            <pc:sldMk cId="2802080994" sldId="2076138725"/>
            <ac:spMk id="55" creationId="{BE855DCC-CAC4-4870-A52C-5FCCEFDD0B7E}"/>
          </ac:spMkLst>
        </pc:spChg>
        <pc:spChg chg="mod">
          <ac:chgData name="Julie Campbell" userId="S::juliec@audienz.com::df5086f6-13ed-4e69-b43c-17720522b05d" providerId="AD" clId="Web-{6E7C9D1E-6A45-FAE7-9329-142DC91A63DB}" dt="2020-07-29T22:36:56.578" v="499" actId="20577"/>
          <ac:spMkLst>
            <pc:docMk/>
            <pc:sldMk cId="2802080994" sldId="2076138725"/>
            <ac:spMk id="57" creationId="{186B79AC-E551-4BDA-897D-97944A5FF514}"/>
          </ac:spMkLst>
        </pc:spChg>
        <pc:spChg chg="mod">
          <ac:chgData name="Julie Campbell" userId="S::juliec@audienz.com::df5086f6-13ed-4e69-b43c-17720522b05d" providerId="AD" clId="Web-{6E7C9D1E-6A45-FAE7-9329-142DC91A63DB}" dt="2020-07-29T22:36:56.594" v="500" actId="20577"/>
          <ac:spMkLst>
            <pc:docMk/>
            <pc:sldMk cId="2802080994" sldId="2076138725"/>
            <ac:spMk id="58" creationId="{CF177A3E-BC79-4823-AF8F-950BAE0F6152}"/>
          </ac:spMkLst>
        </pc:spChg>
        <pc:spChg chg="mod">
          <ac:chgData name="Julie Campbell" userId="S::juliec@audienz.com::df5086f6-13ed-4e69-b43c-17720522b05d" providerId="AD" clId="Web-{6E7C9D1E-6A45-FAE7-9329-142DC91A63DB}" dt="2020-07-29T22:36:56.563" v="498" actId="20577"/>
          <ac:spMkLst>
            <pc:docMk/>
            <pc:sldMk cId="2802080994" sldId="2076138725"/>
            <ac:spMk id="59" creationId="{9A4AA68A-653B-4955-8A6B-F5825EE93BCE}"/>
          </ac:spMkLst>
        </pc:spChg>
        <pc:spChg chg="mod">
          <ac:chgData name="Julie Campbell" userId="S::juliec@audienz.com::df5086f6-13ed-4e69-b43c-17720522b05d" providerId="AD" clId="Web-{6E7C9D1E-6A45-FAE7-9329-142DC91A63DB}" dt="2020-07-29T22:36:57.813" v="522" actId="20577"/>
          <ac:spMkLst>
            <pc:docMk/>
            <pc:sldMk cId="2802080994" sldId="2076138725"/>
            <ac:spMk id="66" creationId="{ADDDF335-CE9B-45C8-8C73-052488C63A39}"/>
          </ac:spMkLst>
        </pc:spChg>
        <pc:spChg chg="mod">
          <ac:chgData name="Julie Campbell" userId="S::juliec@audienz.com::df5086f6-13ed-4e69-b43c-17720522b05d" providerId="AD" clId="Web-{6E7C9D1E-6A45-FAE7-9329-142DC91A63DB}" dt="2020-07-29T22:36:57.891" v="523" actId="20577"/>
          <ac:spMkLst>
            <pc:docMk/>
            <pc:sldMk cId="2802080994" sldId="2076138725"/>
            <ac:spMk id="67" creationId="{B1F102F5-FC60-44F7-A573-1EA8C3CB1B30}"/>
          </ac:spMkLst>
        </pc:spChg>
        <pc:spChg chg="mod">
          <ac:chgData name="Julie Campbell" userId="S::juliec@audienz.com::df5086f6-13ed-4e69-b43c-17720522b05d" providerId="AD" clId="Web-{6E7C9D1E-6A45-FAE7-9329-142DC91A63DB}" dt="2020-07-29T22:36:57.969" v="524" actId="20577"/>
          <ac:spMkLst>
            <pc:docMk/>
            <pc:sldMk cId="2802080994" sldId="2076138725"/>
            <ac:spMk id="68" creationId="{89EF2E5E-CA5C-4D0D-8304-6D92A5E91BDE}"/>
          </ac:spMkLst>
        </pc:spChg>
        <pc:spChg chg="mod">
          <ac:chgData name="Julie Campbell" userId="S::juliec@audienz.com::df5086f6-13ed-4e69-b43c-17720522b05d" providerId="AD" clId="Web-{6E7C9D1E-6A45-FAE7-9329-142DC91A63DB}" dt="2020-07-29T22:36:58.047" v="525" actId="20577"/>
          <ac:spMkLst>
            <pc:docMk/>
            <pc:sldMk cId="2802080994" sldId="2076138725"/>
            <ac:spMk id="69" creationId="{B3191821-DC16-421D-9882-F80C0A556484}"/>
          </ac:spMkLst>
        </pc:spChg>
        <pc:spChg chg="mod">
          <ac:chgData name="Julie Campbell" userId="S::juliec@audienz.com::df5086f6-13ed-4e69-b43c-17720522b05d" providerId="AD" clId="Web-{6E7C9D1E-6A45-FAE7-9329-142DC91A63DB}" dt="2020-07-29T22:36:58.125" v="526" actId="20577"/>
          <ac:spMkLst>
            <pc:docMk/>
            <pc:sldMk cId="2802080994" sldId="2076138725"/>
            <ac:spMk id="70" creationId="{15AB154B-9036-4A23-BDE2-B3ECFF1ED703}"/>
          </ac:spMkLst>
        </pc:spChg>
        <pc:spChg chg="mod">
          <ac:chgData name="Julie Campbell" userId="S::juliec@audienz.com::df5086f6-13ed-4e69-b43c-17720522b05d" providerId="AD" clId="Web-{6E7C9D1E-6A45-FAE7-9329-142DC91A63DB}" dt="2020-07-29T22:36:58.203" v="527" actId="20577"/>
          <ac:spMkLst>
            <pc:docMk/>
            <pc:sldMk cId="2802080994" sldId="2076138725"/>
            <ac:spMk id="71" creationId="{CF5AE5E9-BABA-4DBF-B189-438FD10AC86D}"/>
          </ac:spMkLst>
        </pc:spChg>
        <pc:spChg chg="mod">
          <ac:chgData name="Julie Campbell" userId="S::juliec@audienz.com::df5086f6-13ed-4e69-b43c-17720522b05d" providerId="AD" clId="Web-{6E7C9D1E-6A45-FAE7-9329-142DC91A63DB}" dt="2020-07-29T22:36:58.281" v="528" actId="20577"/>
          <ac:spMkLst>
            <pc:docMk/>
            <pc:sldMk cId="2802080994" sldId="2076138725"/>
            <ac:spMk id="72" creationId="{437DFE3C-D1A8-4D7F-BEE1-251D74459D55}"/>
          </ac:spMkLst>
        </pc:spChg>
        <pc:spChg chg="mod">
          <ac:chgData name="Julie Campbell" userId="S::juliec@audienz.com::df5086f6-13ed-4e69-b43c-17720522b05d" providerId="AD" clId="Web-{6E7C9D1E-6A45-FAE7-9329-142DC91A63DB}" dt="2020-07-29T22:36:58.360" v="529" actId="20577"/>
          <ac:spMkLst>
            <pc:docMk/>
            <pc:sldMk cId="2802080994" sldId="2076138725"/>
            <ac:spMk id="73" creationId="{6463EF71-AB69-4581-A693-FF2C20AB42F2}"/>
          </ac:spMkLst>
        </pc:spChg>
        <pc:spChg chg="mod">
          <ac:chgData name="Julie Campbell" userId="S::juliec@audienz.com::df5086f6-13ed-4e69-b43c-17720522b05d" providerId="AD" clId="Web-{6E7C9D1E-6A45-FAE7-9329-142DC91A63DB}" dt="2020-07-29T22:36:57.656" v="520" actId="20577"/>
          <ac:spMkLst>
            <pc:docMk/>
            <pc:sldMk cId="2802080994" sldId="2076138725"/>
            <ac:spMk id="74" creationId="{627D484C-8DF7-46A4-B5AC-7D78BC31AA06}"/>
          </ac:spMkLst>
        </pc:spChg>
        <pc:spChg chg="mod">
          <ac:chgData name="Julie Campbell" userId="S::juliec@audienz.com::df5086f6-13ed-4e69-b43c-17720522b05d" providerId="AD" clId="Web-{6E7C9D1E-6A45-FAE7-9329-142DC91A63DB}" dt="2020-07-29T22:36:57.735" v="521" actId="20577"/>
          <ac:spMkLst>
            <pc:docMk/>
            <pc:sldMk cId="2802080994" sldId="2076138725"/>
            <ac:spMk id="75" creationId="{B031BD80-7CFD-4BEC-8615-590288EBA867}"/>
          </ac:spMkLst>
        </pc:spChg>
        <pc:spChg chg="mod">
          <ac:chgData name="Julie Campbell" userId="S::juliec@audienz.com::df5086f6-13ed-4e69-b43c-17720522b05d" providerId="AD" clId="Web-{6E7C9D1E-6A45-FAE7-9329-142DC91A63DB}" dt="2020-07-29T22:36:57.391" v="517" actId="20577"/>
          <ac:spMkLst>
            <pc:docMk/>
            <pc:sldMk cId="2802080994" sldId="2076138725"/>
            <ac:spMk id="76" creationId="{CBDC08A7-17A1-4FDC-A2F3-96B070BC26CF}"/>
          </ac:spMkLst>
        </pc:spChg>
        <pc:spChg chg="mod">
          <ac:chgData name="Julie Campbell" userId="S::juliec@audienz.com::df5086f6-13ed-4e69-b43c-17720522b05d" providerId="AD" clId="Web-{6E7C9D1E-6A45-FAE7-9329-142DC91A63DB}" dt="2020-07-29T22:36:57.485" v="518" actId="20577"/>
          <ac:spMkLst>
            <pc:docMk/>
            <pc:sldMk cId="2802080994" sldId="2076138725"/>
            <ac:spMk id="77" creationId="{4CC1307A-8987-4E5B-8A7E-1C38AECBB046}"/>
          </ac:spMkLst>
        </pc:spChg>
        <pc:spChg chg="mod">
          <ac:chgData name="Julie Campbell" userId="S::juliec@audienz.com::df5086f6-13ed-4e69-b43c-17720522b05d" providerId="AD" clId="Web-{6E7C9D1E-6A45-FAE7-9329-142DC91A63DB}" dt="2020-07-29T22:36:57.563" v="519" actId="20577"/>
          <ac:spMkLst>
            <pc:docMk/>
            <pc:sldMk cId="2802080994" sldId="2076138725"/>
            <ac:spMk id="78" creationId="{A22C7362-4E7C-42EF-A649-94E47FD3B4E9}"/>
          </ac:spMkLst>
        </pc:spChg>
        <pc:spChg chg="mod">
          <ac:chgData name="Julie Campbell" userId="S::juliec@audienz.com::df5086f6-13ed-4e69-b43c-17720522b05d" providerId="AD" clId="Web-{6E7C9D1E-6A45-FAE7-9329-142DC91A63DB}" dt="2020-07-29T22:36:57.063" v="513" actId="20577"/>
          <ac:spMkLst>
            <pc:docMk/>
            <pc:sldMk cId="2802080994" sldId="2076138725"/>
            <ac:spMk id="79" creationId="{E9301C50-BF3F-430C-AD1A-6C7AAE7A16D8}"/>
          </ac:spMkLst>
        </pc:spChg>
        <pc:spChg chg="mod">
          <ac:chgData name="Julie Campbell" userId="S::juliec@audienz.com::df5086f6-13ed-4e69-b43c-17720522b05d" providerId="AD" clId="Web-{6E7C9D1E-6A45-FAE7-9329-142DC91A63DB}" dt="2020-07-29T22:36:57.141" v="514" actId="20577"/>
          <ac:spMkLst>
            <pc:docMk/>
            <pc:sldMk cId="2802080994" sldId="2076138725"/>
            <ac:spMk id="80" creationId="{EC03B658-4B5C-4F5C-817F-5FCCF4497102}"/>
          </ac:spMkLst>
        </pc:spChg>
        <pc:spChg chg="mod">
          <ac:chgData name="Julie Campbell" userId="S::juliec@audienz.com::df5086f6-13ed-4e69-b43c-17720522b05d" providerId="AD" clId="Web-{6E7C9D1E-6A45-FAE7-9329-142DC91A63DB}" dt="2020-07-29T22:36:57.235" v="515" actId="20577"/>
          <ac:spMkLst>
            <pc:docMk/>
            <pc:sldMk cId="2802080994" sldId="2076138725"/>
            <ac:spMk id="81" creationId="{A358EC08-ABFB-4AB7-AC08-29FCFDCACD98}"/>
          </ac:spMkLst>
        </pc:spChg>
        <pc:spChg chg="mod">
          <ac:chgData name="Julie Campbell" userId="S::juliec@audienz.com::df5086f6-13ed-4e69-b43c-17720522b05d" providerId="AD" clId="Web-{6E7C9D1E-6A45-FAE7-9329-142DC91A63DB}" dt="2020-07-29T22:36:57.313" v="516" actId="20577"/>
          <ac:spMkLst>
            <pc:docMk/>
            <pc:sldMk cId="2802080994" sldId="2076138725"/>
            <ac:spMk id="82" creationId="{97A11422-490F-4AA4-BBD9-A0089D33D1B1}"/>
          </ac:spMkLst>
        </pc:spChg>
        <pc:spChg chg="mod">
          <ac:chgData name="Julie Campbell" userId="S::juliec@audienz.com::df5086f6-13ed-4e69-b43c-17720522b05d" providerId="AD" clId="Web-{6E7C9D1E-6A45-FAE7-9329-142DC91A63DB}" dt="2020-07-29T22:36:56.985" v="512" actId="20577"/>
          <ac:spMkLst>
            <pc:docMk/>
            <pc:sldMk cId="2802080994" sldId="2076138725"/>
            <ac:spMk id="84" creationId="{D5F6CA4B-AAC4-49DD-B923-F0F328F34263}"/>
          </ac:spMkLst>
        </pc:spChg>
        <pc:spChg chg="mod">
          <ac:chgData name="Julie Campbell" userId="S::juliec@audienz.com::df5086f6-13ed-4e69-b43c-17720522b05d" providerId="AD" clId="Web-{6E7C9D1E-6A45-FAE7-9329-142DC91A63DB}" dt="2020-07-29T22:36:56.688" v="508" actId="20577"/>
          <ac:spMkLst>
            <pc:docMk/>
            <pc:sldMk cId="2802080994" sldId="2076138725"/>
            <ac:spMk id="85" creationId="{5CDE4299-1D97-4A5C-8CD1-B5FE5D37B2F5}"/>
          </ac:spMkLst>
        </pc:spChg>
        <pc:spChg chg="mod">
          <ac:chgData name="Julie Campbell" userId="S::juliec@audienz.com::df5086f6-13ed-4e69-b43c-17720522b05d" providerId="AD" clId="Web-{6E7C9D1E-6A45-FAE7-9329-142DC91A63DB}" dt="2020-07-29T22:36:56.750" v="509" actId="20577"/>
          <ac:spMkLst>
            <pc:docMk/>
            <pc:sldMk cId="2802080994" sldId="2076138725"/>
            <ac:spMk id="86" creationId="{5BB0B897-A377-4912-A80E-64EEAE3B746D}"/>
          </ac:spMkLst>
        </pc:spChg>
        <pc:spChg chg="mod">
          <ac:chgData name="Julie Campbell" userId="S::juliec@audienz.com::df5086f6-13ed-4e69-b43c-17720522b05d" providerId="AD" clId="Web-{6E7C9D1E-6A45-FAE7-9329-142DC91A63DB}" dt="2020-07-29T22:36:56.828" v="510" actId="20577"/>
          <ac:spMkLst>
            <pc:docMk/>
            <pc:sldMk cId="2802080994" sldId="2076138725"/>
            <ac:spMk id="87" creationId="{8E0CC482-8B27-4929-9133-772B93B3F406}"/>
          </ac:spMkLst>
        </pc:spChg>
        <pc:spChg chg="mod">
          <ac:chgData name="Julie Campbell" userId="S::juliec@audienz.com::df5086f6-13ed-4e69-b43c-17720522b05d" providerId="AD" clId="Web-{6E7C9D1E-6A45-FAE7-9329-142DC91A63DB}" dt="2020-07-29T22:36:56.906" v="511" actId="20577"/>
          <ac:spMkLst>
            <pc:docMk/>
            <pc:sldMk cId="2802080994" sldId="2076138725"/>
            <ac:spMk id="88" creationId="{BC8D602E-D3A5-406F-9AF8-0E9BE6D1F786}"/>
          </ac:spMkLst>
        </pc:spChg>
        <pc:spChg chg="mod">
          <ac:chgData name="Julie Campbell" userId="S::juliec@audienz.com::df5086f6-13ed-4e69-b43c-17720522b05d" providerId="AD" clId="Web-{6E7C9D1E-6A45-FAE7-9329-142DC91A63DB}" dt="2020-07-29T22:36:58.531" v="530" actId="20577"/>
          <ac:spMkLst>
            <pc:docMk/>
            <pc:sldMk cId="2802080994" sldId="2076138725"/>
            <ac:spMk id="89" creationId="{A27C070E-B3B4-42C2-836B-A8F57A39E7E1}"/>
          </ac:spMkLst>
        </pc:spChg>
      </pc:sldChg>
      <pc:sldChg chg="modSp">
        <pc:chgData name="Julie Campbell" userId="S::juliec@audienz.com::df5086f6-13ed-4e69-b43c-17720522b05d" providerId="AD" clId="Web-{6E7C9D1E-6A45-FAE7-9329-142DC91A63DB}" dt="2020-07-29T22:35:29.635" v="55" actId="20577"/>
        <pc:sldMkLst>
          <pc:docMk/>
          <pc:sldMk cId="3334753071" sldId="2076138726"/>
        </pc:sldMkLst>
        <pc:spChg chg="mod">
          <ac:chgData name="Julie Campbell" userId="S::juliec@audienz.com::df5086f6-13ed-4e69-b43c-17720522b05d" providerId="AD" clId="Web-{6E7C9D1E-6A45-FAE7-9329-142DC91A63DB}" dt="2020-07-29T22:35:29.635" v="55" actId="20577"/>
          <ac:spMkLst>
            <pc:docMk/>
            <pc:sldMk cId="3334753071" sldId="2076138726"/>
            <ac:spMk id="2" creationId="{311B7463-5F5E-4FAC-80E9-784891EE89CD}"/>
          </ac:spMkLst>
        </pc:spChg>
        <pc:spChg chg="mod">
          <ac:chgData name="Julie Campbell" userId="S::juliec@audienz.com::df5086f6-13ed-4e69-b43c-17720522b05d" providerId="AD" clId="Web-{6E7C9D1E-6A45-FAE7-9329-142DC91A63DB}" dt="2020-07-29T22:34:33.116" v="2" actId="20577"/>
          <ac:spMkLst>
            <pc:docMk/>
            <pc:sldMk cId="3334753071" sldId="2076138726"/>
            <ac:spMk id="3" creationId="{FF186657-ACB4-4696-AA26-D2F6AE87A89E}"/>
          </ac:spMkLst>
        </pc:spChg>
        <pc:spChg chg="mod">
          <ac:chgData name="Julie Campbell" userId="S::juliec@audienz.com::df5086f6-13ed-4e69-b43c-17720522b05d" providerId="AD" clId="Web-{6E7C9D1E-6A45-FAE7-9329-142DC91A63DB}" dt="2020-07-29T22:35:21.151" v="51" actId="20577"/>
          <ac:spMkLst>
            <pc:docMk/>
            <pc:sldMk cId="3334753071" sldId="2076138726"/>
            <ac:spMk id="37" creationId="{D3AB0EB5-1194-4612-9A82-5EF50FA9FCE8}"/>
          </ac:spMkLst>
        </pc:spChg>
        <pc:spChg chg="mod">
          <ac:chgData name="Julie Campbell" userId="S::juliec@audienz.com::df5086f6-13ed-4e69-b43c-17720522b05d" providerId="AD" clId="Web-{6E7C9D1E-6A45-FAE7-9329-142DC91A63DB}" dt="2020-07-29T22:35:22.119" v="52" actId="20577"/>
          <ac:spMkLst>
            <pc:docMk/>
            <pc:sldMk cId="3334753071" sldId="2076138726"/>
            <ac:spMk id="38" creationId="{08E7D364-D645-498F-839F-FAE3D19B7C8C}"/>
          </ac:spMkLst>
        </pc:spChg>
        <pc:spChg chg="mod">
          <ac:chgData name="Julie Campbell" userId="S::juliec@audienz.com::df5086f6-13ed-4e69-b43c-17720522b05d" providerId="AD" clId="Web-{6E7C9D1E-6A45-FAE7-9329-142DC91A63DB}" dt="2020-07-29T22:35:23.182" v="53" actId="20577"/>
          <ac:spMkLst>
            <pc:docMk/>
            <pc:sldMk cId="3334753071" sldId="2076138726"/>
            <ac:spMk id="39" creationId="{965EF27A-F373-4272-BF21-B21D14790AAA}"/>
          </ac:spMkLst>
        </pc:spChg>
        <pc:spChg chg="mod">
          <ac:chgData name="Julie Campbell" userId="S::juliec@audienz.com::df5086f6-13ed-4e69-b43c-17720522b05d" providerId="AD" clId="Web-{6E7C9D1E-6A45-FAE7-9329-142DC91A63DB}" dt="2020-07-29T22:35:24.307" v="54" actId="20577"/>
          <ac:spMkLst>
            <pc:docMk/>
            <pc:sldMk cId="3334753071" sldId="2076138726"/>
            <ac:spMk id="40" creationId="{544FFAC8-A488-4DE0-86A0-420A0AC12E9F}"/>
          </ac:spMkLst>
        </pc:spChg>
        <pc:spChg chg="mod">
          <ac:chgData name="Julie Campbell" userId="S::juliec@audienz.com::df5086f6-13ed-4e69-b43c-17720522b05d" providerId="AD" clId="Web-{6E7C9D1E-6A45-FAE7-9329-142DC91A63DB}" dt="2020-07-29T22:35:16.619" v="47" actId="20577"/>
          <ac:spMkLst>
            <pc:docMk/>
            <pc:sldMk cId="3334753071" sldId="2076138726"/>
            <ac:spMk id="41" creationId="{D362505B-DA6A-40C1-9876-43C86F438641}"/>
          </ac:spMkLst>
        </pc:spChg>
        <pc:spChg chg="mod">
          <ac:chgData name="Julie Campbell" userId="S::juliec@audienz.com::df5086f6-13ed-4e69-b43c-17720522b05d" providerId="AD" clId="Web-{6E7C9D1E-6A45-FAE7-9329-142DC91A63DB}" dt="2020-07-29T22:35:17.572" v="48" actId="20577"/>
          <ac:spMkLst>
            <pc:docMk/>
            <pc:sldMk cId="3334753071" sldId="2076138726"/>
            <ac:spMk id="42" creationId="{94B8D183-6445-4368-83A4-DAB610EEF482}"/>
          </ac:spMkLst>
        </pc:spChg>
        <pc:spChg chg="mod">
          <ac:chgData name="Julie Campbell" userId="S::juliec@audienz.com::df5086f6-13ed-4e69-b43c-17720522b05d" providerId="AD" clId="Web-{6E7C9D1E-6A45-FAE7-9329-142DC91A63DB}" dt="2020-07-29T22:35:18.635" v="49" actId="20577"/>
          <ac:spMkLst>
            <pc:docMk/>
            <pc:sldMk cId="3334753071" sldId="2076138726"/>
            <ac:spMk id="43" creationId="{1C2F7434-C2A7-4D1F-AEE8-28DE4356D28E}"/>
          </ac:spMkLst>
        </pc:spChg>
        <pc:spChg chg="mod">
          <ac:chgData name="Julie Campbell" userId="S::juliec@audienz.com::df5086f6-13ed-4e69-b43c-17720522b05d" providerId="AD" clId="Web-{6E7C9D1E-6A45-FAE7-9329-142DC91A63DB}" dt="2020-07-29T22:35:19.994" v="50" actId="20577"/>
          <ac:spMkLst>
            <pc:docMk/>
            <pc:sldMk cId="3334753071" sldId="2076138726"/>
            <ac:spMk id="44" creationId="{678ABCE1-8768-4FDF-B61C-0858AB02725D}"/>
          </ac:spMkLst>
        </pc:spChg>
        <pc:spChg chg="mod">
          <ac:chgData name="Julie Campbell" userId="S::juliec@audienz.com::df5086f6-13ed-4e69-b43c-17720522b05d" providerId="AD" clId="Web-{6E7C9D1E-6A45-FAE7-9329-142DC91A63DB}" dt="2020-07-29T22:35:12.525" v="43" actId="20577"/>
          <ac:spMkLst>
            <pc:docMk/>
            <pc:sldMk cId="3334753071" sldId="2076138726"/>
            <ac:spMk id="45" creationId="{3D8BBE6D-A068-4027-B549-41C59A309BDF}"/>
          </ac:spMkLst>
        </pc:spChg>
        <pc:spChg chg="mod">
          <ac:chgData name="Julie Campbell" userId="S::juliec@audienz.com::df5086f6-13ed-4e69-b43c-17720522b05d" providerId="AD" clId="Web-{6E7C9D1E-6A45-FAE7-9329-142DC91A63DB}" dt="2020-07-29T22:35:13.556" v="44" actId="20577"/>
          <ac:spMkLst>
            <pc:docMk/>
            <pc:sldMk cId="3334753071" sldId="2076138726"/>
            <ac:spMk id="46" creationId="{D5BF271C-D44B-4666-BC88-4EEE143E964E}"/>
          </ac:spMkLst>
        </pc:spChg>
        <pc:spChg chg="mod">
          <ac:chgData name="Julie Campbell" userId="S::juliec@audienz.com::df5086f6-13ed-4e69-b43c-17720522b05d" providerId="AD" clId="Web-{6E7C9D1E-6A45-FAE7-9329-142DC91A63DB}" dt="2020-07-29T22:35:14.525" v="45" actId="20577"/>
          <ac:spMkLst>
            <pc:docMk/>
            <pc:sldMk cId="3334753071" sldId="2076138726"/>
            <ac:spMk id="47" creationId="{4C23EAE3-A2AD-4774-A616-B24CDEAF87F9}"/>
          </ac:spMkLst>
        </pc:spChg>
        <pc:spChg chg="mod">
          <ac:chgData name="Julie Campbell" userId="S::juliec@audienz.com::df5086f6-13ed-4e69-b43c-17720522b05d" providerId="AD" clId="Web-{6E7C9D1E-6A45-FAE7-9329-142DC91A63DB}" dt="2020-07-29T22:35:15.603" v="46" actId="20577"/>
          <ac:spMkLst>
            <pc:docMk/>
            <pc:sldMk cId="3334753071" sldId="2076138726"/>
            <ac:spMk id="48" creationId="{FBDC2861-FF9C-4AAF-BE37-6102155C78AD}"/>
          </ac:spMkLst>
        </pc:spChg>
        <pc:spChg chg="mod">
          <ac:chgData name="Julie Campbell" userId="S::juliec@audienz.com::df5086f6-13ed-4e69-b43c-17720522b05d" providerId="AD" clId="Web-{6E7C9D1E-6A45-FAE7-9329-142DC91A63DB}" dt="2020-07-29T22:35:08.259" v="39" actId="20577"/>
          <ac:spMkLst>
            <pc:docMk/>
            <pc:sldMk cId="3334753071" sldId="2076138726"/>
            <ac:spMk id="49" creationId="{5B402707-FF38-414A-98DC-F461174A96F9}"/>
          </ac:spMkLst>
        </pc:spChg>
        <pc:spChg chg="mod">
          <ac:chgData name="Julie Campbell" userId="S::juliec@audienz.com::df5086f6-13ed-4e69-b43c-17720522b05d" providerId="AD" clId="Web-{6E7C9D1E-6A45-FAE7-9329-142DC91A63DB}" dt="2020-07-29T22:35:09.291" v="40" actId="20577"/>
          <ac:spMkLst>
            <pc:docMk/>
            <pc:sldMk cId="3334753071" sldId="2076138726"/>
            <ac:spMk id="50" creationId="{00731DED-5FA3-4790-A103-AE114C8E8B14}"/>
          </ac:spMkLst>
        </pc:spChg>
        <pc:spChg chg="mod">
          <ac:chgData name="Julie Campbell" userId="S::juliec@audienz.com::df5086f6-13ed-4e69-b43c-17720522b05d" providerId="AD" clId="Web-{6E7C9D1E-6A45-FAE7-9329-142DC91A63DB}" dt="2020-07-29T22:35:10.369" v="41" actId="20577"/>
          <ac:spMkLst>
            <pc:docMk/>
            <pc:sldMk cId="3334753071" sldId="2076138726"/>
            <ac:spMk id="51" creationId="{33C222AD-DEBB-4114-A01C-AD506D7CCA1F}"/>
          </ac:spMkLst>
        </pc:spChg>
        <pc:spChg chg="mod">
          <ac:chgData name="Julie Campbell" userId="S::juliec@audienz.com::df5086f6-13ed-4e69-b43c-17720522b05d" providerId="AD" clId="Web-{6E7C9D1E-6A45-FAE7-9329-142DC91A63DB}" dt="2020-07-29T22:35:11.416" v="42" actId="20577"/>
          <ac:spMkLst>
            <pc:docMk/>
            <pc:sldMk cId="3334753071" sldId="2076138726"/>
            <ac:spMk id="52" creationId="{A2E2B361-6AEA-4700-9ED1-6617AB468479}"/>
          </ac:spMkLst>
        </pc:spChg>
        <pc:spChg chg="mod">
          <ac:chgData name="Julie Campbell" userId="S::juliec@audienz.com::df5086f6-13ed-4e69-b43c-17720522b05d" providerId="AD" clId="Web-{6E7C9D1E-6A45-FAE7-9329-142DC91A63DB}" dt="2020-07-29T22:35:04.071" v="35" actId="20577"/>
          <ac:spMkLst>
            <pc:docMk/>
            <pc:sldMk cId="3334753071" sldId="2076138726"/>
            <ac:spMk id="53" creationId="{96967EDE-F163-4780-841F-7ED73EB4DA59}"/>
          </ac:spMkLst>
        </pc:spChg>
        <pc:spChg chg="mod">
          <ac:chgData name="Julie Campbell" userId="S::juliec@audienz.com::df5086f6-13ed-4e69-b43c-17720522b05d" providerId="AD" clId="Web-{6E7C9D1E-6A45-FAE7-9329-142DC91A63DB}" dt="2020-07-29T22:35:05.087" v="36" actId="20577"/>
          <ac:spMkLst>
            <pc:docMk/>
            <pc:sldMk cId="3334753071" sldId="2076138726"/>
            <ac:spMk id="54" creationId="{EF459EBE-4FEF-48A8-ADB6-060BF3175CB5}"/>
          </ac:spMkLst>
        </pc:spChg>
        <pc:spChg chg="mod">
          <ac:chgData name="Julie Campbell" userId="S::juliec@audienz.com::df5086f6-13ed-4e69-b43c-17720522b05d" providerId="AD" clId="Web-{6E7C9D1E-6A45-FAE7-9329-142DC91A63DB}" dt="2020-07-29T22:35:06.259" v="37" actId="20577"/>
          <ac:spMkLst>
            <pc:docMk/>
            <pc:sldMk cId="3334753071" sldId="2076138726"/>
            <ac:spMk id="55" creationId="{D938514C-B53A-458E-B6E4-DF401ED2CEDE}"/>
          </ac:spMkLst>
        </pc:spChg>
        <pc:spChg chg="mod">
          <ac:chgData name="Julie Campbell" userId="S::juliec@audienz.com::df5086f6-13ed-4e69-b43c-17720522b05d" providerId="AD" clId="Web-{6E7C9D1E-6A45-FAE7-9329-142DC91A63DB}" dt="2020-07-29T22:35:07.290" v="38" actId="20577"/>
          <ac:spMkLst>
            <pc:docMk/>
            <pc:sldMk cId="3334753071" sldId="2076138726"/>
            <ac:spMk id="56" creationId="{3B8F0CE3-7C95-4AE4-B88A-4FE23696B2BE}"/>
          </ac:spMkLst>
        </pc:spChg>
        <pc:spChg chg="mod">
          <ac:chgData name="Julie Campbell" userId="S::juliec@audienz.com::df5086f6-13ed-4e69-b43c-17720522b05d" providerId="AD" clId="Web-{6E7C9D1E-6A45-FAE7-9329-142DC91A63DB}" dt="2020-07-29T22:34:57.790" v="29" actId="20577"/>
          <ac:spMkLst>
            <pc:docMk/>
            <pc:sldMk cId="3334753071" sldId="2076138726"/>
            <ac:spMk id="57" creationId="{D3C3A29E-DF39-49BA-9E7E-E0F8A130C857}"/>
          </ac:spMkLst>
        </pc:spChg>
        <pc:spChg chg="mod">
          <ac:chgData name="Julie Campbell" userId="S::juliec@audienz.com::df5086f6-13ed-4e69-b43c-17720522b05d" providerId="AD" clId="Web-{6E7C9D1E-6A45-FAE7-9329-142DC91A63DB}" dt="2020-07-29T22:34:58.852" v="30" actId="20577"/>
          <ac:spMkLst>
            <pc:docMk/>
            <pc:sldMk cId="3334753071" sldId="2076138726"/>
            <ac:spMk id="58" creationId="{1AEF6451-875D-4376-A726-0D8284C297BF}"/>
          </ac:spMkLst>
        </pc:spChg>
        <pc:spChg chg="mod">
          <ac:chgData name="Julie Campbell" userId="S::juliec@audienz.com::df5086f6-13ed-4e69-b43c-17720522b05d" providerId="AD" clId="Web-{6E7C9D1E-6A45-FAE7-9329-142DC91A63DB}" dt="2020-07-29T22:34:59.837" v="31" actId="20577"/>
          <ac:spMkLst>
            <pc:docMk/>
            <pc:sldMk cId="3334753071" sldId="2076138726"/>
            <ac:spMk id="59" creationId="{00EDB29D-31BC-4A2B-8F1F-AD3264297764}"/>
          </ac:spMkLst>
        </pc:spChg>
        <pc:spChg chg="mod">
          <ac:chgData name="Julie Campbell" userId="S::juliec@audienz.com::df5086f6-13ed-4e69-b43c-17720522b05d" providerId="AD" clId="Web-{6E7C9D1E-6A45-FAE7-9329-142DC91A63DB}" dt="2020-07-29T22:35:01.009" v="32" actId="20577"/>
          <ac:spMkLst>
            <pc:docMk/>
            <pc:sldMk cId="3334753071" sldId="2076138726"/>
            <ac:spMk id="60" creationId="{3EF6F452-F471-468C-91F8-5FDBC63B1FEF}"/>
          </ac:spMkLst>
        </pc:spChg>
        <pc:spChg chg="mod">
          <ac:chgData name="Julie Campbell" userId="S::juliec@audienz.com::df5086f6-13ed-4e69-b43c-17720522b05d" providerId="AD" clId="Web-{6E7C9D1E-6A45-FAE7-9329-142DC91A63DB}" dt="2020-07-29T22:35:02.009" v="33" actId="20577"/>
          <ac:spMkLst>
            <pc:docMk/>
            <pc:sldMk cId="3334753071" sldId="2076138726"/>
            <ac:spMk id="62" creationId="{33219746-D875-4615-8079-0F53D8A89241}"/>
          </ac:spMkLst>
        </pc:spChg>
        <pc:spChg chg="mod">
          <ac:chgData name="Julie Campbell" userId="S::juliec@audienz.com::df5086f6-13ed-4e69-b43c-17720522b05d" providerId="AD" clId="Web-{6E7C9D1E-6A45-FAE7-9329-142DC91A63DB}" dt="2020-07-29T22:35:03.056" v="34" actId="20577"/>
          <ac:spMkLst>
            <pc:docMk/>
            <pc:sldMk cId="3334753071" sldId="2076138726"/>
            <ac:spMk id="63" creationId="{AFC736AA-0721-48CB-812C-51D2DC100D95}"/>
          </ac:spMkLst>
        </pc:spChg>
        <pc:spChg chg="mod">
          <ac:chgData name="Julie Campbell" userId="S::juliec@audienz.com::df5086f6-13ed-4e69-b43c-17720522b05d" providerId="AD" clId="Web-{6E7C9D1E-6A45-FAE7-9329-142DC91A63DB}" dt="2020-07-29T22:34:51.930" v="23" actId="20577"/>
          <ac:spMkLst>
            <pc:docMk/>
            <pc:sldMk cId="3334753071" sldId="2076138726"/>
            <ac:spMk id="64" creationId="{83335398-6055-4A26-A6AC-F522C9FA5FFD}"/>
          </ac:spMkLst>
        </pc:spChg>
        <pc:spChg chg="mod">
          <ac:chgData name="Julie Campbell" userId="S::juliec@audienz.com::df5086f6-13ed-4e69-b43c-17720522b05d" providerId="AD" clId="Web-{6E7C9D1E-6A45-FAE7-9329-142DC91A63DB}" dt="2020-07-29T22:34:52.930" v="24" actId="20577"/>
          <ac:spMkLst>
            <pc:docMk/>
            <pc:sldMk cId="3334753071" sldId="2076138726"/>
            <ac:spMk id="65" creationId="{294DADCE-9A40-4789-BC77-DE7E26BEF98C}"/>
          </ac:spMkLst>
        </pc:spChg>
        <pc:spChg chg="mod">
          <ac:chgData name="Julie Campbell" userId="S::juliec@audienz.com::df5086f6-13ed-4e69-b43c-17720522b05d" providerId="AD" clId="Web-{6E7C9D1E-6A45-FAE7-9329-142DC91A63DB}" dt="2020-07-29T22:34:53.899" v="25" actId="20577"/>
          <ac:spMkLst>
            <pc:docMk/>
            <pc:sldMk cId="3334753071" sldId="2076138726"/>
            <ac:spMk id="66" creationId="{D51A5B06-146A-4E08-A780-6DED89D820C8}"/>
          </ac:spMkLst>
        </pc:spChg>
        <pc:spChg chg="mod">
          <ac:chgData name="Julie Campbell" userId="S::juliec@audienz.com::df5086f6-13ed-4e69-b43c-17720522b05d" providerId="AD" clId="Web-{6E7C9D1E-6A45-FAE7-9329-142DC91A63DB}" dt="2020-07-29T22:34:54.868" v="26" actId="20577"/>
          <ac:spMkLst>
            <pc:docMk/>
            <pc:sldMk cId="3334753071" sldId="2076138726"/>
            <ac:spMk id="67" creationId="{1B0B9E7F-5CDC-41DC-99C2-F25C9FFAB9AF}"/>
          </ac:spMkLst>
        </pc:spChg>
        <pc:spChg chg="mod">
          <ac:chgData name="Julie Campbell" userId="S::juliec@audienz.com::df5086f6-13ed-4e69-b43c-17720522b05d" providerId="AD" clId="Web-{6E7C9D1E-6A45-FAE7-9329-142DC91A63DB}" dt="2020-07-29T22:34:55.805" v="27" actId="20577"/>
          <ac:spMkLst>
            <pc:docMk/>
            <pc:sldMk cId="3334753071" sldId="2076138726"/>
            <ac:spMk id="69" creationId="{1ABBF5AA-B0B0-4CB9-8E28-B6DCED367B7C}"/>
          </ac:spMkLst>
        </pc:spChg>
        <pc:spChg chg="mod">
          <ac:chgData name="Julie Campbell" userId="S::juliec@audienz.com::df5086f6-13ed-4e69-b43c-17720522b05d" providerId="AD" clId="Web-{6E7C9D1E-6A45-FAE7-9329-142DC91A63DB}" dt="2020-07-29T22:34:56.821" v="28" actId="20577"/>
          <ac:spMkLst>
            <pc:docMk/>
            <pc:sldMk cId="3334753071" sldId="2076138726"/>
            <ac:spMk id="70" creationId="{BB87AE44-40C3-48FB-9AB6-195DCD35FA48}"/>
          </ac:spMkLst>
        </pc:spChg>
        <pc:spChg chg="mod">
          <ac:chgData name="Julie Campbell" userId="S::juliec@audienz.com::df5086f6-13ed-4e69-b43c-17720522b05d" providerId="AD" clId="Web-{6E7C9D1E-6A45-FAE7-9329-142DC91A63DB}" dt="2020-07-29T22:34:45.867" v="17" actId="20577"/>
          <ac:spMkLst>
            <pc:docMk/>
            <pc:sldMk cId="3334753071" sldId="2076138726"/>
            <ac:spMk id="71" creationId="{8A03BC9A-1270-4248-98AF-0C6D67582F2F}"/>
          </ac:spMkLst>
        </pc:spChg>
        <pc:spChg chg="mod">
          <ac:chgData name="Julie Campbell" userId="S::juliec@audienz.com::df5086f6-13ed-4e69-b43c-17720522b05d" providerId="AD" clId="Web-{6E7C9D1E-6A45-FAE7-9329-142DC91A63DB}" dt="2020-07-29T22:34:46.883" v="18" actId="20577"/>
          <ac:spMkLst>
            <pc:docMk/>
            <pc:sldMk cId="3334753071" sldId="2076138726"/>
            <ac:spMk id="72" creationId="{069DC289-9BD3-4FB0-ADB9-55691AA465F5}"/>
          </ac:spMkLst>
        </pc:spChg>
        <pc:spChg chg="mod">
          <ac:chgData name="Julie Campbell" userId="S::juliec@audienz.com::df5086f6-13ed-4e69-b43c-17720522b05d" providerId="AD" clId="Web-{6E7C9D1E-6A45-FAE7-9329-142DC91A63DB}" dt="2020-07-29T22:34:47.805" v="19" actId="20577"/>
          <ac:spMkLst>
            <pc:docMk/>
            <pc:sldMk cId="3334753071" sldId="2076138726"/>
            <ac:spMk id="73" creationId="{680F38C2-CEC6-4FAB-8998-AEA7080D4832}"/>
          </ac:spMkLst>
        </pc:spChg>
        <pc:spChg chg="mod">
          <ac:chgData name="Julie Campbell" userId="S::juliec@audienz.com::df5086f6-13ed-4e69-b43c-17720522b05d" providerId="AD" clId="Web-{6E7C9D1E-6A45-FAE7-9329-142DC91A63DB}" dt="2020-07-29T22:34:48.821" v="20" actId="20577"/>
          <ac:spMkLst>
            <pc:docMk/>
            <pc:sldMk cId="3334753071" sldId="2076138726"/>
            <ac:spMk id="74" creationId="{A2BEAB79-F85F-4C48-AC81-3AE78F8ADCBD}"/>
          </ac:spMkLst>
        </pc:spChg>
        <pc:spChg chg="mod">
          <ac:chgData name="Julie Campbell" userId="S::juliec@audienz.com::df5086f6-13ed-4e69-b43c-17720522b05d" providerId="AD" clId="Web-{6E7C9D1E-6A45-FAE7-9329-142DC91A63DB}" dt="2020-07-29T22:34:49.836" v="21" actId="20577"/>
          <ac:spMkLst>
            <pc:docMk/>
            <pc:sldMk cId="3334753071" sldId="2076138726"/>
            <ac:spMk id="76" creationId="{1ED9CA51-8AF8-4B49-A15C-3012DDEB9E4A}"/>
          </ac:spMkLst>
        </pc:spChg>
        <pc:spChg chg="mod">
          <ac:chgData name="Julie Campbell" userId="S::juliec@audienz.com::df5086f6-13ed-4e69-b43c-17720522b05d" providerId="AD" clId="Web-{6E7C9D1E-6A45-FAE7-9329-142DC91A63DB}" dt="2020-07-29T22:34:50.868" v="22" actId="20577"/>
          <ac:spMkLst>
            <pc:docMk/>
            <pc:sldMk cId="3334753071" sldId="2076138726"/>
            <ac:spMk id="77" creationId="{1FB2938E-E9CE-44B6-858A-9D4EA1766EB9}"/>
          </ac:spMkLst>
        </pc:spChg>
        <pc:spChg chg="mod">
          <ac:chgData name="Julie Campbell" userId="S::juliec@audienz.com::df5086f6-13ed-4e69-b43c-17720522b05d" providerId="AD" clId="Web-{6E7C9D1E-6A45-FAE7-9329-142DC91A63DB}" dt="2020-07-29T22:34:39.804" v="11" actId="20577"/>
          <ac:spMkLst>
            <pc:docMk/>
            <pc:sldMk cId="3334753071" sldId="2076138726"/>
            <ac:spMk id="78" creationId="{BB4F050B-FA0E-4F36-92F7-5C6867229911}"/>
          </ac:spMkLst>
        </pc:spChg>
        <pc:spChg chg="mod">
          <ac:chgData name="Julie Campbell" userId="S::juliec@audienz.com::df5086f6-13ed-4e69-b43c-17720522b05d" providerId="AD" clId="Web-{6E7C9D1E-6A45-FAE7-9329-142DC91A63DB}" dt="2020-07-29T22:34:40.836" v="12" actId="20577"/>
          <ac:spMkLst>
            <pc:docMk/>
            <pc:sldMk cId="3334753071" sldId="2076138726"/>
            <ac:spMk id="79" creationId="{0FBFFF1B-7F51-49A8-B78B-48C10C79356E}"/>
          </ac:spMkLst>
        </pc:spChg>
        <pc:spChg chg="mod">
          <ac:chgData name="Julie Campbell" userId="S::juliec@audienz.com::df5086f6-13ed-4e69-b43c-17720522b05d" providerId="AD" clId="Web-{6E7C9D1E-6A45-FAE7-9329-142DC91A63DB}" dt="2020-07-29T22:34:41.820" v="13" actId="20577"/>
          <ac:spMkLst>
            <pc:docMk/>
            <pc:sldMk cId="3334753071" sldId="2076138726"/>
            <ac:spMk id="80" creationId="{43621A05-A5B8-4586-A83D-CA920B582AE6}"/>
          </ac:spMkLst>
        </pc:spChg>
        <pc:spChg chg="mod">
          <ac:chgData name="Julie Campbell" userId="S::juliec@audienz.com::df5086f6-13ed-4e69-b43c-17720522b05d" providerId="AD" clId="Web-{6E7C9D1E-6A45-FAE7-9329-142DC91A63DB}" dt="2020-07-29T22:34:42.789" v="14" actId="20577"/>
          <ac:spMkLst>
            <pc:docMk/>
            <pc:sldMk cId="3334753071" sldId="2076138726"/>
            <ac:spMk id="81" creationId="{F002876B-74F1-4A6B-AC40-18EE2427D047}"/>
          </ac:spMkLst>
        </pc:spChg>
        <pc:spChg chg="mod">
          <ac:chgData name="Julie Campbell" userId="S::juliec@audienz.com::df5086f6-13ed-4e69-b43c-17720522b05d" providerId="AD" clId="Web-{6E7C9D1E-6A45-FAE7-9329-142DC91A63DB}" dt="2020-07-29T22:34:43.711" v="15" actId="20577"/>
          <ac:spMkLst>
            <pc:docMk/>
            <pc:sldMk cId="3334753071" sldId="2076138726"/>
            <ac:spMk id="83" creationId="{C9481198-6E57-4D08-8E64-A212D8957606}"/>
          </ac:spMkLst>
        </pc:spChg>
        <pc:spChg chg="mod">
          <ac:chgData name="Julie Campbell" userId="S::juliec@audienz.com::df5086f6-13ed-4e69-b43c-17720522b05d" providerId="AD" clId="Web-{6E7C9D1E-6A45-FAE7-9329-142DC91A63DB}" dt="2020-07-29T22:34:44.930" v="16" actId="20577"/>
          <ac:spMkLst>
            <pc:docMk/>
            <pc:sldMk cId="3334753071" sldId="2076138726"/>
            <ac:spMk id="84" creationId="{3807AF65-9EA1-48E6-BA0A-213A6F7F4BB4}"/>
          </ac:spMkLst>
        </pc:spChg>
        <pc:spChg chg="mod">
          <ac:chgData name="Julie Campbell" userId="S::juliec@audienz.com::df5086f6-13ed-4e69-b43c-17720522b05d" providerId="AD" clId="Web-{6E7C9D1E-6A45-FAE7-9329-142DC91A63DB}" dt="2020-07-29T22:34:34.085" v="5" actId="20577"/>
          <ac:spMkLst>
            <pc:docMk/>
            <pc:sldMk cId="3334753071" sldId="2076138726"/>
            <ac:spMk id="85" creationId="{7CE51801-6A88-4453-BCD2-D193D3B41DA6}"/>
          </ac:spMkLst>
        </pc:spChg>
        <pc:spChg chg="mod">
          <ac:chgData name="Julie Campbell" userId="S::juliec@audienz.com::df5086f6-13ed-4e69-b43c-17720522b05d" providerId="AD" clId="Web-{6E7C9D1E-6A45-FAE7-9329-142DC91A63DB}" dt="2020-07-29T22:34:35.085" v="6" actId="20577"/>
          <ac:spMkLst>
            <pc:docMk/>
            <pc:sldMk cId="3334753071" sldId="2076138726"/>
            <ac:spMk id="86" creationId="{69003816-3E93-4BF0-9C43-A90C87DF10B6}"/>
          </ac:spMkLst>
        </pc:spChg>
        <pc:spChg chg="mod">
          <ac:chgData name="Julie Campbell" userId="S::juliec@audienz.com::df5086f6-13ed-4e69-b43c-17720522b05d" providerId="AD" clId="Web-{6E7C9D1E-6A45-FAE7-9329-142DC91A63DB}" dt="2020-07-29T22:34:36.070" v="7" actId="20577"/>
          <ac:spMkLst>
            <pc:docMk/>
            <pc:sldMk cId="3334753071" sldId="2076138726"/>
            <ac:spMk id="87" creationId="{B6A69B81-A42F-405D-87CC-54BA164DAB37}"/>
          </ac:spMkLst>
        </pc:spChg>
        <pc:spChg chg="mod">
          <ac:chgData name="Julie Campbell" userId="S::juliec@audienz.com::df5086f6-13ed-4e69-b43c-17720522b05d" providerId="AD" clId="Web-{6E7C9D1E-6A45-FAE7-9329-142DC91A63DB}" dt="2020-07-29T22:34:37.007" v="8" actId="20577"/>
          <ac:spMkLst>
            <pc:docMk/>
            <pc:sldMk cId="3334753071" sldId="2076138726"/>
            <ac:spMk id="88" creationId="{C12E5E5F-41E2-4CB6-B5D4-D8FEFDBA758F}"/>
          </ac:spMkLst>
        </pc:spChg>
        <pc:spChg chg="mod">
          <ac:chgData name="Julie Campbell" userId="S::juliec@audienz.com::df5086f6-13ed-4e69-b43c-17720522b05d" providerId="AD" clId="Web-{6E7C9D1E-6A45-FAE7-9329-142DC91A63DB}" dt="2020-07-29T22:34:37.945" v="9" actId="20577"/>
          <ac:spMkLst>
            <pc:docMk/>
            <pc:sldMk cId="3334753071" sldId="2076138726"/>
            <ac:spMk id="90" creationId="{D6DE6DFD-3DDC-42C0-B4A1-8654322923CF}"/>
          </ac:spMkLst>
        </pc:spChg>
        <pc:spChg chg="mod">
          <ac:chgData name="Julie Campbell" userId="S::juliec@audienz.com::df5086f6-13ed-4e69-b43c-17720522b05d" providerId="AD" clId="Web-{6E7C9D1E-6A45-FAE7-9329-142DC91A63DB}" dt="2020-07-29T22:34:38.867" v="10" actId="20577"/>
          <ac:spMkLst>
            <pc:docMk/>
            <pc:sldMk cId="3334753071" sldId="2076138726"/>
            <ac:spMk id="91" creationId="{EBD98F49-899F-4C90-A214-C6B3391442B5}"/>
          </ac:spMkLst>
        </pc:spChg>
        <pc:spChg chg="mod">
          <ac:chgData name="Julie Campbell" userId="S::juliec@audienz.com::df5086f6-13ed-4e69-b43c-17720522b05d" providerId="AD" clId="Web-{6E7C9D1E-6A45-FAE7-9329-142DC91A63DB}" dt="2020-07-29T22:34:33.132" v="4" actId="20577"/>
          <ac:spMkLst>
            <pc:docMk/>
            <pc:sldMk cId="3334753071" sldId="2076138726"/>
            <ac:spMk id="93" creationId="{0583ED73-FEB0-4642-A678-2A3C74C487A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
          <c:y val="4.787963918934289E-2"/>
          <c:w val="1"/>
          <c:h val="0.74805422740346172"/>
        </c:manualLayout>
      </c:layout>
      <c:barChart>
        <c:barDir val="col"/>
        <c:grouping val="clustered"/>
        <c:varyColors val="0"/>
        <c:ser>
          <c:idx val="0"/>
          <c:order val="0"/>
          <c:tx>
            <c:strRef>
              <c:f>Sheet1!$B$1</c:f>
              <c:strCache>
                <c:ptCount val="1"/>
                <c:pt idx="0">
                  <c:v>Série 1</c:v>
                </c:pt>
              </c:strCache>
            </c:strRef>
          </c:tx>
          <c:spPr>
            <a:solidFill>
              <a:schemeClr val="tx2">
                <a:lumMod val="90000"/>
              </a:schemeClr>
            </a:solidFill>
            <a:ln>
              <a:noFill/>
            </a:ln>
            <a:effectLst/>
          </c:spPr>
          <c:invertIfNegative val="0"/>
          <c:dPt>
            <c:idx val="0"/>
            <c:invertIfNegative val="0"/>
            <c:bubble3D val="0"/>
            <c:spPr>
              <a:solidFill>
                <a:schemeClr val="tx2">
                  <a:lumMod val="90000"/>
                </a:schemeClr>
              </a:solidFill>
              <a:ln>
                <a:noFill/>
              </a:ln>
              <a:effectLst/>
            </c:spPr>
            <c:extLst>
              <c:ext xmlns:c16="http://schemas.microsoft.com/office/drawing/2014/chart" uri="{C3380CC4-5D6E-409C-BE32-E72D297353CC}">
                <c16:uniqueId val="{00000001-0897-4D58-AF12-32968C8BF386}"/>
              </c:ext>
            </c:extLst>
          </c:dPt>
          <c:dPt>
            <c:idx val="1"/>
            <c:invertIfNegative val="0"/>
            <c:bubble3D val="0"/>
            <c:spPr>
              <a:solidFill>
                <a:schemeClr val="tx2">
                  <a:lumMod val="90000"/>
                </a:schemeClr>
              </a:solidFill>
              <a:ln>
                <a:noFill/>
              </a:ln>
              <a:effectLst/>
            </c:spPr>
            <c:extLst>
              <c:ext xmlns:c16="http://schemas.microsoft.com/office/drawing/2014/chart" uri="{C3380CC4-5D6E-409C-BE32-E72D297353CC}">
                <c16:uniqueId val="{00000003-0897-4D58-AF12-32968C8BF386}"/>
              </c:ext>
            </c:extLst>
          </c:dPt>
          <c:dPt>
            <c:idx val="2"/>
            <c:invertIfNegative val="0"/>
            <c:bubble3D val="0"/>
            <c:spPr>
              <a:solidFill>
                <a:schemeClr val="tx2">
                  <a:lumMod val="90000"/>
                </a:schemeClr>
              </a:solidFill>
              <a:ln>
                <a:noFill/>
              </a:ln>
              <a:effectLst/>
            </c:spPr>
            <c:extLst>
              <c:ext xmlns:c16="http://schemas.microsoft.com/office/drawing/2014/chart" uri="{C3380CC4-5D6E-409C-BE32-E72D297353CC}">
                <c16:uniqueId val="{00000005-0897-4D58-AF12-32968C8BF386}"/>
              </c:ext>
            </c:extLst>
          </c:dPt>
          <c:dPt>
            <c:idx val="3"/>
            <c:invertIfNegative val="0"/>
            <c:bubble3D val="0"/>
            <c:spPr>
              <a:solidFill>
                <a:schemeClr val="tx2">
                  <a:lumMod val="90000"/>
                </a:schemeClr>
              </a:solidFill>
              <a:ln>
                <a:noFill/>
              </a:ln>
              <a:effectLst/>
            </c:spPr>
            <c:extLst>
              <c:ext xmlns:c16="http://schemas.microsoft.com/office/drawing/2014/chart" uri="{C3380CC4-5D6E-409C-BE32-E72D297353CC}">
                <c16:uniqueId val="{00000007-0897-4D58-AF12-32968C8BF38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0897-4D58-AF12-32968C8BF386}"/>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0897-4D58-AF12-32968C8BF386}"/>
              </c:ext>
            </c:extLst>
          </c:dPt>
          <c:dPt>
            <c:idx val="6"/>
            <c:invertIfNegative val="0"/>
            <c:bubble3D val="0"/>
            <c:spPr>
              <a:solidFill>
                <a:schemeClr val="tx2">
                  <a:lumMod val="90000"/>
                </a:schemeClr>
              </a:solidFill>
              <a:ln>
                <a:noFill/>
              </a:ln>
              <a:effectLst/>
            </c:spPr>
            <c:extLst>
              <c:ext xmlns:c16="http://schemas.microsoft.com/office/drawing/2014/chart" uri="{C3380CC4-5D6E-409C-BE32-E72D297353CC}">
                <c16:uniqueId val="{0000000D-0897-4D58-AF12-32968C8BF386}"/>
              </c:ext>
            </c:extLst>
          </c:dPt>
          <c:dPt>
            <c:idx val="7"/>
            <c:invertIfNegative val="0"/>
            <c:bubble3D val="0"/>
            <c:spPr>
              <a:solidFill>
                <a:schemeClr val="tx2">
                  <a:lumMod val="90000"/>
                </a:schemeClr>
              </a:solidFill>
              <a:ln>
                <a:noFill/>
              </a:ln>
              <a:effectLst/>
            </c:spPr>
            <c:extLst>
              <c:ext xmlns:c16="http://schemas.microsoft.com/office/drawing/2014/chart" uri="{C3380CC4-5D6E-409C-BE32-E72D297353CC}">
                <c16:uniqueId val="{0000000F-0897-4D58-AF12-32968C8BF386}"/>
              </c:ext>
            </c:extLst>
          </c:dPt>
          <c:dPt>
            <c:idx val="8"/>
            <c:invertIfNegative val="0"/>
            <c:bubble3D val="0"/>
            <c:spPr>
              <a:solidFill>
                <a:schemeClr val="tx2">
                  <a:lumMod val="90000"/>
                </a:schemeClr>
              </a:solidFill>
              <a:ln>
                <a:noFill/>
              </a:ln>
              <a:effectLst/>
            </c:spPr>
            <c:extLst>
              <c:ext xmlns:c16="http://schemas.microsoft.com/office/drawing/2014/chart" uri="{C3380CC4-5D6E-409C-BE32-E72D297353CC}">
                <c16:uniqueId val="{00000011-0897-4D58-AF12-32968C8BF386}"/>
              </c:ext>
            </c:extLst>
          </c:dPt>
          <c:dPt>
            <c:idx val="9"/>
            <c:invertIfNegative val="0"/>
            <c:bubble3D val="0"/>
            <c:spPr>
              <a:solidFill>
                <a:schemeClr val="accent2"/>
              </a:solidFill>
              <a:ln>
                <a:noFill/>
              </a:ln>
              <a:effectLst/>
            </c:spPr>
            <c:extLst>
              <c:ext xmlns:c16="http://schemas.microsoft.com/office/drawing/2014/chart" uri="{C3380CC4-5D6E-409C-BE32-E72D297353CC}">
                <c16:uniqueId val="{00000013-0897-4D58-AF12-32968C8BF386}"/>
              </c:ext>
            </c:extLst>
          </c:dPt>
          <c:dLbls>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97-4D58-AF12-32968C8BF386}"/>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897-4D58-AF12-32968C8BF386}"/>
                </c:ext>
              </c:extLst>
            </c:dLbl>
            <c:spPr>
              <a:noFill/>
              <a:ln>
                <a:noFill/>
              </a:ln>
              <a:effectLst/>
            </c:spPr>
            <c:txPr>
              <a:bodyPr rot="0" spcFirstLastPara="1" vertOverflow="ellipsis" vert="horz" wrap="square" anchor="ctr" anchorCtr="1"/>
              <a:lstStyle/>
              <a:p>
                <a:pPr rtl="0">
                  <a:defRPr sz="16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Mois</c:v>
                </c:pt>
                <c:pt idx="1">
                  <c:v>Semaines</c:v>
                </c:pt>
                <c:pt idx="2">
                  <c:v>Jours</c:v>
                </c:pt>
                <c:pt idx="3">
                  <c:v>Heures</c:v>
                </c:pt>
                <c:pt idx="4">
                  <c:v>Minutes</c:v>
                </c:pt>
                <c:pt idx="5">
                  <c:v>Minutes</c:v>
                </c:pt>
                <c:pt idx="6">
                  <c:v>Heures</c:v>
                </c:pt>
                <c:pt idx="7">
                  <c:v>Jours</c:v>
                </c:pt>
                <c:pt idx="8">
                  <c:v>Semaines</c:v>
                </c:pt>
                <c:pt idx="9">
                  <c:v>Mois</c:v>
                </c:pt>
              </c:strCache>
            </c:strRef>
          </c:cat>
          <c:val>
            <c:numRef>
              <c:f>Sheet1!$B$2:$B$11</c:f>
              <c:numCache>
                <c:formatCode>0%</c:formatCode>
                <c:ptCount val="10"/>
                <c:pt idx="0">
                  <c:v>0.02</c:v>
                </c:pt>
                <c:pt idx="1">
                  <c:v>0.02</c:v>
                </c:pt>
                <c:pt idx="2">
                  <c:v>0.03</c:v>
                </c:pt>
                <c:pt idx="3">
                  <c:v>0.06</c:v>
                </c:pt>
                <c:pt idx="4">
                  <c:v>0.87</c:v>
                </c:pt>
                <c:pt idx="5">
                  <c:v>0.03</c:v>
                </c:pt>
                <c:pt idx="6">
                  <c:v>0.08</c:v>
                </c:pt>
                <c:pt idx="7">
                  <c:v>0.1</c:v>
                </c:pt>
                <c:pt idx="8">
                  <c:v>0.08</c:v>
                </c:pt>
                <c:pt idx="9">
                  <c:v>0.68</c:v>
                </c:pt>
              </c:numCache>
            </c:numRef>
          </c:val>
          <c:extLst>
            <c:ext xmlns:c16="http://schemas.microsoft.com/office/drawing/2014/chart" uri="{C3380CC4-5D6E-409C-BE32-E72D297353CC}">
              <c16:uniqueId val="{00000014-0897-4D58-AF12-32968C8BF386}"/>
            </c:ext>
          </c:extLst>
        </c:ser>
        <c:dLbls>
          <c:showLegendKey val="0"/>
          <c:showVal val="0"/>
          <c:showCatName val="0"/>
          <c:showSerName val="0"/>
          <c:showPercent val="0"/>
          <c:showBubbleSize val="0"/>
        </c:dLbls>
        <c:gapWidth val="129"/>
        <c:overlap val="-27"/>
        <c:axId val="1656757344"/>
        <c:axId val="609998416"/>
      </c:barChart>
      <c:catAx>
        <c:axId val="1656757344"/>
        <c:scaling>
          <c:orientation val="minMax"/>
        </c:scaling>
        <c:delete val="0"/>
        <c:axPos val="b"/>
        <c:numFmt formatCode="General" sourceLinked="1"/>
        <c:majorTickMark val="none"/>
        <c:minorTickMark val="none"/>
        <c:tickLblPos val="nextTo"/>
        <c:spPr>
          <a:noFill/>
          <a:ln w="9525" cap="flat" cmpd="sng" algn="ctr">
            <a:solidFill>
              <a:schemeClr val="tx1">
                <a:lumMod val="75000"/>
              </a:schemeClr>
            </a:solidFill>
            <a:round/>
          </a:ln>
          <a:effectLst/>
        </c:spPr>
        <c:txPr>
          <a:bodyPr rot="-60000000" spcFirstLastPara="1" vertOverflow="ellipsis" vert="horz" wrap="square" anchor="ctr" anchorCtr="1"/>
          <a:lstStyle/>
          <a:p>
            <a:pPr rtl="0">
              <a:defRPr sz="1400" b="0" i="0" u="none" strike="noStrike" kern="1200" baseline="0">
                <a:solidFill>
                  <a:schemeClr val="bg1"/>
                </a:solidFill>
                <a:latin typeface="+mn-lt"/>
                <a:ea typeface="+mn-ea"/>
                <a:cs typeface="+mn-cs"/>
              </a:defRPr>
            </a:pPr>
            <a:endParaRPr lang="en-US"/>
          </a:p>
        </c:txPr>
        <c:crossAx val="609998416"/>
        <c:crosses val="autoZero"/>
        <c:auto val="1"/>
        <c:lblAlgn val="ctr"/>
        <c:lblOffset val="100"/>
        <c:noMultiLvlLbl val="0"/>
      </c:catAx>
      <c:valAx>
        <c:axId val="609998416"/>
        <c:scaling>
          <c:orientation val="minMax"/>
          <c:max val="0.9"/>
        </c:scaling>
        <c:delete val="1"/>
        <c:axPos val="l"/>
        <c:numFmt formatCode="0%" sourceLinked="1"/>
        <c:majorTickMark val="out"/>
        <c:minorTickMark val="none"/>
        <c:tickLblPos val="nextTo"/>
        <c:crossAx val="165675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lumMod val="85000"/>
        <a:alpha val="48000"/>
      </a:schemeClr>
    </a:solidFill>
    <a:ln>
      <a:noFill/>
    </a:ln>
    <a:effectLst/>
  </c:spPr>
  <c:txPr>
    <a:bodyPr/>
    <a:lstStyle/>
    <a:p>
      <a:pPr rtl="0">
        <a:defRPr>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61FF9-1101-4FF6-B011-71C47DD619E5}" type="datetimeFigureOut">
              <a:rPr lang="en-US" smtClean="0"/>
              <a:t>7/29/2020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94F05-9B80-47A2-8DE1-8B8D9CE8625B}" type="slidenum">
              <a:rPr lang="en-US" smtClean="0"/>
              <a:t>‹#›</a:t>
            </a:fld>
            <a:endParaRPr lang="en-US"/>
          </a:p>
        </p:txBody>
      </p:sp>
    </p:spTree>
    <p:extLst>
      <p:ext uri="{BB962C8B-B14F-4D97-AF65-F5344CB8AC3E}">
        <p14:creationId xmlns:p14="http://schemas.microsoft.com/office/powerpoint/2010/main" val="1222900534"/>
      </p:ext>
    </p:extLst>
  </p:cSld>
  <p:clrMap bg1="lt1" tx1="dk1" bg2="lt2" tx2="dk2" accent1="accent1" accent2="accent2" accent3="accent3" accent4="accent4" accent5="accent5" accent6="accent6" hlink="hlink" folHlink="folHlink"/>
  <p:notesStyle>
    <a:lvl1pPr marL="0" algn="l" defTabSz="932688" rtl="0" eaLnBrk="1" latinLnBrk="0" hangingPunct="1">
      <a:defRPr sz="1224" kern="1200">
        <a:solidFill>
          <a:schemeClr val="tx1"/>
        </a:solidFill>
        <a:latin typeface="+mn-lt"/>
        <a:ea typeface="+mn-ea"/>
        <a:cs typeface="+mn-cs"/>
      </a:defRPr>
    </a:lvl1pPr>
    <a:lvl2pPr marL="466344" algn="l" defTabSz="932688" rtl="0" eaLnBrk="1" latinLnBrk="0" hangingPunct="1">
      <a:defRPr sz="1224" kern="1200">
        <a:solidFill>
          <a:schemeClr val="tx1"/>
        </a:solidFill>
        <a:latin typeface="+mn-lt"/>
        <a:ea typeface="+mn-ea"/>
        <a:cs typeface="+mn-cs"/>
      </a:defRPr>
    </a:lvl2pPr>
    <a:lvl3pPr marL="932688" algn="l" defTabSz="932688" rtl="0" eaLnBrk="1" latinLnBrk="0" hangingPunct="1">
      <a:defRPr sz="1224" kern="1200">
        <a:solidFill>
          <a:schemeClr val="tx1"/>
        </a:solidFill>
        <a:latin typeface="+mn-lt"/>
        <a:ea typeface="+mn-ea"/>
        <a:cs typeface="+mn-cs"/>
      </a:defRPr>
    </a:lvl3pPr>
    <a:lvl4pPr marL="1399032" algn="l" defTabSz="932688" rtl="0" eaLnBrk="1" latinLnBrk="0" hangingPunct="1">
      <a:defRPr sz="1224" kern="1200">
        <a:solidFill>
          <a:schemeClr val="tx1"/>
        </a:solidFill>
        <a:latin typeface="+mn-lt"/>
        <a:ea typeface="+mn-ea"/>
        <a:cs typeface="+mn-cs"/>
      </a:defRPr>
    </a:lvl4pPr>
    <a:lvl5pPr marL="1865376" algn="l" defTabSz="932688" rtl="0" eaLnBrk="1" latinLnBrk="0" hangingPunct="1">
      <a:defRPr sz="1224" kern="1200">
        <a:solidFill>
          <a:schemeClr val="tx1"/>
        </a:solidFill>
        <a:latin typeface="+mn-lt"/>
        <a:ea typeface="+mn-ea"/>
        <a:cs typeface="+mn-cs"/>
      </a:defRPr>
    </a:lvl5pPr>
    <a:lvl6pPr marL="2331720" algn="l" defTabSz="932688" rtl="0" eaLnBrk="1" latinLnBrk="0" hangingPunct="1">
      <a:defRPr sz="1224" kern="1200">
        <a:solidFill>
          <a:schemeClr val="tx1"/>
        </a:solidFill>
        <a:latin typeface="+mn-lt"/>
        <a:ea typeface="+mn-ea"/>
        <a:cs typeface="+mn-cs"/>
      </a:defRPr>
    </a:lvl6pPr>
    <a:lvl7pPr marL="2798064" algn="l" defTabSz="932688" rtl="0" eaLnBrk="1" latinLnBrk="0" hangingPunct="1">
      <a:defRPr sz="1224" kern="1200">
        <a:solidFill>
          <a:schemeClr val="tx1"/>
        </a:solidFill>
        <a:latin typeface="+mn-lt"/>
        <a:ea typeface="+mn-ea"/>
        <a:cs typeface="+mn-cs"/>
      </a:defRPr>
    </a:lvl7pPr>
    <a:lvl8pPr marL="3264408" algn="l" defTabSz="932688" rtl="0" eaLnBrk="1" latinLnBrk="0" hangingPunct="1">
      <a:defRPr sz="1224" kern="1200">
        <a:solidFill>
          <a:schemeClr val="tx1"/>
        </a:solidFill>
        <a:latin typeface="+mn-lt"/>
        <a:ea typeface="+mn-ea"/>
        <a:cs typeface="+mn-cs"/>
      </a:defRPr>
    </a:lvl8pPr>
    <a:lvl9pPr marL="3730752" algn="l" defTabSz="932688"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ortal.msrc.microsoft.com/en-u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technet.microsoft.com/en-us/security/gg309177.aspx" TargetMode="External"/><Relationship Id="rId4" Type="http://schemas.openxmlformats.org/officeDocument/2006/relationships/hyperlink" Target="https://blogs.technet.microsoft.com/msrc/2017/06/13/june-2017-security-update-releas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algn="l" rtl="0"/>
            <a:fld id="{49D94F05-9B80-47A2-8DE1-8B8D9CE8625B}" type="slidenum">
              <a:rPr/>
              <a:t>1</a:t>
            </a:fld>
            <a:endParaRPr lang="fr-fr"/>
          </a:p>
        </p:txBody>
      </p:sp>
    </p:spTree>
    <p:extLst>
      <p:ext uri="{BB962C8B-B14F-4D97-AF65-F5344CB8AC3E}">
        <p14:creationId xmlns:p14="http://schemas.microsoft.com/office/powerpoint/2010/main" val="471973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spcAft>
                <a:spcPts val="600"/>
              </a:spcAft>
            </a:pP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10</a:t>
            </a:fld>
            <a:endParaRPr lang="fr-fr"/>
          </a:p>
        </p:txBody>
      </p:sp>
    </p:spTree>
    <p:extLst>
      <p:ext uri="{BB962C8B-B14F-4D97-AF65-F5344CB8AC3E}">
        <p14:creationId xmlns:p14="http://schemas.microsoft.com/office/powerpoint/2010/main" val="620319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spcAft>
                <a:spcPts val="600"/>
              </a:spcAft>
            </a:pP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11</a:t>
            </a:fld>
            <a:endParaRPr lang="fr-fr"/>
          </a:p>
        </p:txBody>
      </p:sp>
    </p:spTree>
    <p:extLst>
      <p:ext uri="{BB962C8B-B14F-4D97-AF65-F5344CB8AC3E}">
        <p14:creationId xmlns:p14="http://schemas.microsoft.com/office/powerpoint/2010/main" val="161748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spcAft>
                <a:spcPts val="600"/>
              </a:spcAft>
            </a:pP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12</a:t>
            </a:fld>
            <a:endParaRPr lang="fr-fr"/>
          </a:p>
        </p:txBody>
      </p:sp>
    </p:spTree>
    <p:extLst>
      <p:ext uri="{BB962C8B-B14F-4D97-AF65-F5344CB8AC3E}">
        <p14:creationId xmlns:p14="http://schemas.microsoft.com/office/powerpoint/2010/main" val="1642412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15000"/>
              </a:lnSpc>
              <a:spcAft>
                <a:spcPts val="1057"/>
              </a:spcAft>
            </a:pPr>
            <a:r>
              <a:rPr lang="fr-fr" sz="1600" b="1" i="0" u="none" baseline="0" dirty="0">
                <a:latin typeface="Segoe UI" panose="020B0502040204020203" pitchFamily="34" charset="0"/>
                <a:ea typeface="Segoe UI" panose="020B0502040204020203" pitchFamily="34" charset="0"/>
                <a:cs typeface="Segoe UI" panose="020B0502040204020203" pitchFamily="34" charset="0"/>
              </a:rPr>
              <a:t>Titre de la diapositive : </a:t>
            </a:r>
            <a:r>
              <a:rPr lang="fr-fr" sz="1600" b="0" i="0" u="none" baseline="0" dirty="0">
                <a:latin typeface="Segoe UI" panose="020B0502040204020203" pitchFamily="34" charset="0"/>
                <a:ea typeface="Segoe UI" panose="020B0502040204020203" pitchFamily="34" charset="0"/>
                <a:cs typeface="Segoe UI" panose="020B0502040204020203" pitchFamily="34" charset="0"/>
              </a:rPr>
              <a:t>Conception et opérations de sécurité</a:t>
            </a:r>
          </a:p>
          <a:p>
            <a:pPr algn="l" rtl="0">
              <a:lnSpc>
                <a:spcPct val="115000"/>
              </a:lnSpc>
              <a:spcAft>
                <a:spcPts val="1057"/>
              </a:spcAft>
            </a:pPr>
            <a:r>
              <a:rPr lang="fr-fr" sz="1600" b="1" i="0" u="none" baseline="0" dirty="0">
                <a:latin typeface="Segoe UI" panose="020B0502040204020203" pitchFamily="34" charset="0"/>
                <a:ea typeface="Segoe UI" panose="020B0502040204020203" pitchFamily="34" charset="0"/>
                <a:cs typeface="Segoe UI" panose="020B0502040204020203" pitchFamily="34" charset="0"/>
              </a:rPr>
              <a:t>Objectifs de la diapositive : </a:t>
            </a:r>
            <a:r>
              <a:rPr lang="fr-fr" sz="1600" b="0" i="0" u="none" baseline="0" dirty="0">
                <a:latin typeface="Segoe UI" panose="020B0502040204020203" pitchFamily="34" charset="0"/>
                <a:ea typeface="Segoe UI" panose="020B0502040204020203" pitchFamily="34" charset="0"/>
                <a:cs typeface="Segoe UI" panose="020B0502040204020203" pitchFamily="34" charset="0"/>
              </a:rPr>
              <a:t>Donner un aperçu de la sécurité Azure au niveau conception et opérations.</a:t>
            </a:r>
          </a:p>
          <a:p>
            <a:pPr algn="l" defTabSz="966612" rtl="0">
              <a:lnSpc>
                <a:spcPct val="115000"/>
              </a:lnSpc>
              <a:spcAft>
                <a:spcPts val="1057"/>
              </a:spcAft>
              <a:defRPr/>
            </a:pPr>
            <a:endParaRPr lang="fr-fr" sz="1600" b="1" dirty="0">
              <a:latin typeface="Segoe UI" panose="020B0502040204020203" pitchFamily="34" charset="0"/>
              <a:ea typeface="Segoe UI" panose="020B0502040204020203" pitchFamily="34" charset="0"/>
              <a:cs typeface="Segoe UI" panose="020B0502040204020203" pitchFamily="34" charset="0"/>
            </a:endParaRPr>
          </a:p>
          <a:p>
            <a:pPr algn="l" defTabSz="966612" rtl="0">
              <a:lnSpc>
                <a:spcPct val="115000"/>
              </a:lnSpc>
              <a:spcAft>
                <a:spcPts val="1057"/>
              </a:spcAft>
              <a:defRPr/>
            </a:pPr>
            <a:r>
              <a:rPr lang="fr-fr" sz="1600" b="1" i="0" u="none" baseline="0" dirty="0">
                <a:latin typeface="Segoe UI" panose="020B0502040204020203" pitchFamily="34" charset="0"/>
                <a:ea typeface="Segoe UI" panose="020B0502040204020203" pitchFamily="34" charset="0"/>
                <a:cs typeface="Segoe UI" panose="020B0502040204020203" pitchFamily="34" charset="0"/>
              </a:rPr>
              <a:t>Script de la diapositive : </a:t>
            </a:r>
            <a:endParaRPr lang="fr-fr" sz="1600" dirty="0">
              <a:latin typeface="Segoe UI" panose="020B0502040204020203" pitchFamily="34" charset="0"/>
              <a:ea typeface="Segoe UI" panose="020B0502040204020203" pitchFamily="34" charset="0"/>
              <a:cs typeface="Segoe UI" panose="020B0502040204020203" pitchFamily="34" charset="0"/>
            </a:endParaRPr>
          </a:p>
          <a:p>
            <a:pPr marL="285750" indent="-285750" algn="l" rtl="0">
              <a:buFont typeface="Arial" panose="020B0604020202020204" pitchFamily="34" charset="0"/>
              <a:buChar char="•"/>
            </a:pPr>
            <a:r>
              <a:rPr lang="fr-fr" sz="1600" b="1" i="0" u="none" baseline="0" dirty="0"/>
              <a:t>Conception de la sécurité dès le départ. </a:t>
            </a:r>
            <a:r>
              <a:rPr lang="fr-fr" sz="1400" b="0" i="0" u="none" kern="1200" baseline="0" dirty="0">
                <a:solidFill>
                  <a:schemeClr val="tx1"/>
                </a:solidFill>
                <a:effectLst/>
                <a:latin typeface="Segoe UI Light" pitchFamily="34" charset="0"/>
                <a:ea typeface="+mn-ea"/>
                <a:cs typeface="+mn-cs"/>
              </a:rPr>
              <a:t>Le développement de code Azure suit le processus Security </a:t>
            </a:r>
            <a:r>
              <a:rPr lang="fr-fr" sz="1400" b="0" i="0" u="none" kern="1200" baseline="0" dirty="0" err="1">
                <a:solidFill>
                  <a:schemeClr val="tx1"/>
                </a:solidFill>
                <a:effectLst/>
                <a:latin typeface="Segoe UI Light" pitchFamily="34" charset="0"/>
                <a:ea typeface="+mn-ea"/>
                <a:cs typeface="+mn-cs"/>
              </a:rPr>
              <a:t>Development</a:t>
            </a:r>
            <a:r>
              <a:rPr lang="fr-fr" sz="1400" b="0" i="0" u="none" kern="1200" baseline="0" dirty="0">
                <a:solidFill>
                  <a:schemeClr val="tx1"/>
                </a:solidFill>
                <a:effectLst/>
                <a:latin typeface="Segoe UI Light" pitchFamily="34" charset="0"/>
                <a:ea typeface="+mn-ea"/>
                <a:cs typeface="+mn-cs"/>
              </a:rPr>
              <a:t> </a:t>
            </a:r>
            <a:r>
              <a:rPr lang="fr-fr" sz="1400" b="0" i="0" u="none" kern="1200" baseline="0" dirty="0" err="1">
                <a:solidFill>
                  <a:schemeClr val="tx1"/>
                </a:solidFill>
                <a:effectLst/>
                <a:latin typeface="Segoe UI Light" pitchFamily="34" charset="0"/>
                <a:ea typeface="+mn-ea"/>
                <a:cs typeface="+mn-cs"/>
              </a:rPr>
              <a:t>Lifecycle</a:t>
            </a:r>
            <a:r>
              <a:rPr lang="fr-fr" sz="1400" b="0" i="0" u="none" kern="1200" baseline="0" dirty="0">
                <a:solidFill>
                  <a:schemeClr val="tx1"/>
                </a:solidFill>
                <a:effectLst/>
                <a:latin typeface="Segoe UI Light" pitchFamily="34" charset="0"/>
                <a:ea typeface="+mn-ea"/>
                <a:cs typeface="+mn-cs"/>
              </a:rPr>
              <a:t> (SDL) de Microsoft. Ce dernier aide les développeurs à créer des logiciels plus sécurisés tout en répondant aux normes de sécurité, à moindre coût. Le processus SDL s</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est inscrit au cœur des pratiques de développement Microsoft il y a environ 10 ans et est partagé librement avec tout le secteur de l</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industrie et les clients. Il intègre les prérequis de sécurité dans les systèmes et les logiciels lors des phases de planification, conception, développement et déploiement.</a:t>
            </a:r>
          </a:p>
          <a:p>
            <a:pPr marL="285750" indent="-285750" algn="l" rtl="0">
              <a:buFont typeface="Arial" panose="020B0604020202020204" pitchFamily="34" charset="0"/>
              <a:buChar char="•"/>
            </a:pPr>
            <a:r>
              <a:rPr lang="fr-fr" sz="1400" b="1" i="0" u="none" kern="1200" baseline="0" dirty="0">
                <a:solidFill>
                  <a:schemeClr val="tx1"/>
                </a:solidFill>
                <a:effectLst/>
                <a:latin typeface="Segoe UI Light" pitchFamily="34" charset="0"/>
                <a:ea typeface="+mn-ea"/>
                <a:cs typeface="+mn-cs"/>
              </a:rPr>
              <a:t>Renforcer la sécurité opérationnelle.</a:t>
            </a:r>
            <a:r>
              <a:rPr lang="fr-fr" sz="1400" b="1" i="1" u="none" kern="1200" baseline="0" dirty="0">
                <a:solidFill>
                  <a:schemeClr val="tx1"/>
                </a:solidFill>
                <a:effectLst/>
                <a:latin typeface="Segoe UI Light" pitchFamily="34" charset="0"/>
                <a:ea typeface="+mn-ea"/>
                <a:cs typeface="+mn-cs"/>
              </a:rPr>
              <a:t> </a:t>
            </a:r>
            <a:r>
              <a:rPr lang="fr-fr" sz="1400" b="0" i="0" u="none" kern="1200" baseline="0" dirty="0">
                <a:solidFill>
                  <a:schemeClr val="tx1"/>
                </a:solidFill>
                <a:effectLst/>
                <a:latin typeface="Segoe UI Light" pitchFamily="34" charset="0"/>
                <a:ea typeface="+mn-ea"/>
                <a:cs typeface="+mn-cs"/>
              </a:rPr>
              <a:t>Azure adhère à un ensemble strict de contrôles de sécurité qui régissent les opérations et l</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assistance. L</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équipe Azure collabore avec d</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autres entités de Microsoft, comme les groupes Office 365 et Microsoft </a:t>
            </a:r>
            <a:r>
              <a:rPr lang="fr-fr" sz="1400" b="0" i="0" u="none" kern="1200" baseline="0" dirty="0" err="1">
                <a:solidFill>
                  <a:schemeClr val="tx1"/>
                </a:solidFill>
                <a:effectLst/>
                <a:latin typeface="Segoe UI Light" pitchFamily="34" charset="0"/>
                <a:ea typeface="+mn-ea"/>
                <a:cs typeface="+mn-cs"/>
              </a:rPr>
              <a:t>Operational</a:t>
            </a:r>
            <a:r>
              <a:rPr lang="fr-fr" sz="1400" b="0" i="0" u="none" kern="1200" baseline="0" dirty="0">
                <a:solidFill>
                  <a:schemeClr val="tx1"/>
                </a:solidFill>
                <a:effectLst/>
                <a:latin typeface="Segoe UI Light" pitchFamily="34" charset="0"/>
                <a:ea typeface="+mn-ea"/>
                <a:cs typeface="+mn-cs"/>
              </a:rPr>
              <a:t> Security Assurance (OSA), pour identifier les risques et partager les informations, dans le but d</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améliorer en continu les contrôles opérationnels. La capacité à prévenir, détecter, limiter les menaces de sécurité sur le plan opérationnel, et à y répondre, en est renforcée.</a:t>
            </a:r>
          </a:p>
          <a:p>
            <a:pPr marL="285750" indent="-285750" algn="l" rtl="0">
              <a:buFont typeface="Arial" panose="020B0604020202020204" pitchFamily="34" charset="0"/>
              <a:buChar char="•"/>
            </a:pPr>
            <a:r>
              <a:rPr lang="fr-fr" sz="1600" b="1" i="0" u="none" baseline="0" dirty="0"/>
              <a:t>Méthodologie de violation. </a:t>
            </a:r>
            <a:r>
              <a:rPr lang="fr-fr" sz="1400" b="0" i="0" u="none" kern="1200" baseline="0" dirty="0">
                <a:solidFill>
                  <a:schemeClr val="tx1"/>
                </a:solidFill>
                <a:effectLst/>
                <a:latin typeface="Segoe UI Light" pitchFamily="34" charset="0"/>
                <a:ea typeface="+mn-ea"/>
                <a:cs typeface="+mn-cs"/>
              </a:rPr>
              <a:t>L</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une des meilleurs pratiques opérationnelles qu</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utilise Microsoft pour renforcer ses services du cloud s</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appelle la « méthodologie de violation ». Une « équipe rouge » dédiée d</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experts en sécurité simule des attaques grandeur nature au niveau réseau, plateforme et couches applicatives, pour tester la capacité d</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Azure à détecter et prévenir les brèches dans la sécurité, et à assurer la récupération. En testant en continu les capacités en termes de sécurité du service, Microsoft peut avoir une longueur d</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avance sur les nouvelles menaces</a:t>
            </a:r>
            <a:r>
              <a:rPr lang="fr-fr" sz="1600" b="0" i="0" u="none" baseline="0" dirty="0"/>
              <a:t>.</a:t>
            </a:r>
          </a:p>
          <a:p>
            <a:pPr marL="285750" indent="-285750" algn="l" rtl="0">
              <a:buFont typeface="Arial" panose="020B0604020202020204" pitchFamily="34" charset="0"/>
              <a:buChar char="•"/>
            </a:pPr>
            <a:r>
              <a:rPr lang="fr-fr" sz="1600" b="1" i="0" u="none" baseline="0" dirty="0"/>
              <a:t>Réponse aux incidents. </a:t>
            </a:r>
            <a:r>
              <a:rPr lang="fr-fr" sz="1400" b="0" i="0" u="none" kern="1200" baseline="0" dirty="0">
                <a:solidFill>
                  <a:schemeClr val="tx1"/>
                </a:solidFill>
                <a:effectLst/>
                <a:latin typeface="Segoe UI Light" pitchFamily="34" charset="0"/>
                <a:ea typeface="+mn-ea"/>
                <a:cs typeface="+mn-cs"/>
              </a:rPr>
              <a:t>Microsoft offre un service de réponse aux incidents mondial, fonctionnant 24h/24, 7j/7, pour limiter les effets des attaques et des activités malveillantes. L</a:t>
            </a:r>
            <a:r>
              <a:rPr lang="fr-FR" sz="1400" b="0" i="0" u="none" kern="1200" baseline="0" dirty="0">
                <a:solidFill>
                  <a:schemeClr val="tx1"/>
                </a:solidFill>
                <a:effectLst/>
                <a:latin typeface="Segoe UI Light" pitchFamily="34" charset="0"/>
                <a:ea typeface="+mn-ea"/>
                <a:cs typeface="+mn-cs"/>
              </a:rPr>
              <a:t>’</a:t>
            </a:r>
            <a:r>
              <a:rPr lang="fr-fr" sz="1400" b="0" i="0" u="none" kern="1200" baseline="0" dirty="0">
                <a:solidFill>
                  <a:schemeClr val="tx1"/>
                </a:solidFill>
                <a:effectLst/>
                <a:latin typeface="Segoe UI Light" pitchFamily="34" charset="0"/>
                <a:ea typeface="+mn-ea"/>
                <a:cs typeface="+mn-cs"/>
              </a:rPr>
              <a:t>équipe de réponse aux incidents suit des procédures établies pour la gestion des incidents, la communication et la récupération, et utilise des interfaces détectables et intuitives avec ses partenaires internes et externes</a:t>
            </a:r>
            <a:endParaRPr lang="fr-fr" sz="1600" dirty="0"/>
          </a:p>
          <a:p>
            <a:pPr lvl="0" algn="l" rtl="0">
              <a:spcAft>
                <a:spcPts val="600"/>
              </a:spcAft>
            </a:pP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13</a:t>
            </a:fld>
            <a:endParaRPr lang="fr-fr"/>
          </a:p>
        </p:txBody>
      </p:sp>
    </p:spTree>
    <p:extLst>
      <p:ext uri="{BB962C8B-B14F-4D97-AF65-F5344CB8AC3E}">
        <p14:creationId xmlns:p14="http://schemas.microsoft.com/office/powerpoint/2010/main" val="4232600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spcAft>
                <a:spcPts val="600"/>
              </a:spcAft>
            </a:pP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14</a:t>
            </a:fld>
            <a:endParaRPr lang="fr-fr"/>
          </a:p>
        </p:txBody>
      </p:sp>
    </p:spTree>
    <p:extLst>
      <p:ext uri="{BB962C8B-B14F-4D97-AF65-F5344CB8AC3E}">
        <p14:creationId xmlns:p14="http://schemas.microsoft.com/office/powerpoint/2010/main" val="14048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spcAft>
                <a:spcPts val="600"/>
              </a:spcAft>
            </a:pP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15</a:t>
            </a:fld>
            <a:endParaRPr lang="fr-fr"/>
          </a:p>
        </p:txBody>
      </p:sp>
    </p:spTree>
    <p:extLst>
      <p:ext uri="{BB962C8B-B14F-4D97-AF65-F5344CB8AC3E}">
        <p14:creationId xmlns:p14="http://schemas.microsoft.com/office/powerpoint/2010/main" val="235771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spcAft>
                <a:spcPts val="600"/>
              </a:spcAft>
            </a:pP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16</a:t>
            </a:fld>
            <a:endParaRPr lang="fr-fr"/>
          </a:p>
        </p:txBody>
      </p:sp>
    </p:spTree>
    <p:extLst>
      <p:ext uri="{BB962C8B-B14F-4D97-AF65-F5344CB8AC3E}">
        <p14:creationId xmlns:p14="http://schemas.microsoft.com/office/powerpoint/2010/main" val="87329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spcAft>
                <a:spcPts val="600"/>
              </a:spcAft>
            </a:pP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17</a:t>
            </a:fld>
            <a:endParaRPr lang="fr-fr"/>
          </a:p>
        </p:txBody>
      </p:sp>
    </p:spTree>
    <p:extLst>
      <p:ext uri="{BB962C8B-B14F-4D97-AF65-F5344CB8AC3E}">
        <p14:creationId xmlns:p14="http://schemas.microsoft.com/office/powerpoint/2010/main" val="1825607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spcAft>
                <a:spcPts val="600"/>
              </a:spcAft>
            </a:pP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18</a:t>
            </a:fld>
            <a:endParaRPr lang="fr-fr"/>
          </a:p>
        </p:txBody>
      </p:sp>
    </p:spTree>
    <p:extLst>
      <p:ext uri="{BB962C8B-B14F-4D97-AF65-F5344CB8AC3E}">
        <p14:creationId xmlns:p14="http://schemas.microsoft.com/office/powerpoint/2010/main" val="310560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spcAft>
                <a:spcPts val="600"/>
              </a:spcAft>
            </a:pP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19</a:t>
            </a:fld>
            <a:endParaRPr lang="fr-fr"/>
          </a:p>
        </p:txBody>
      </p:sp>
    </p:spTree>
    <p:extLst>
      <p:ext uri="{BB962C8B-B14F-4D97-AF65-F5344CB8AC3E}">
        <p14:creationId xmlns:p14="http://schemas.microsoft.com/office/powerpoint/2010/main" val="44079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algn="l" rtl="0"/>
            <a:fld id="{49D94F05-9B80-47A2-8DE1-8B8D9CE8625B}" type="slidenum">
              <a:rPr/>
              <a:t>2</a:t>
            </a:fld>
            <a:endParaRPr lang="fr-fr"/>
          </a:p>
        </p:txBody>
      </p:sp>
    </p:spTree>
    <p:extLst>
      <p:ext uri="{BB962C8B-B14F-4D97-AF65-F5344CB8AC3E}">
        <p14:creationId xmlns:p14="http://schemas.microsoft.com/office/powerpoint/2010/main" val="184020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b="0" i="0" u="none" baseline="0" dirty="0"/>
              <a:t>Pour les hauts dirigeants, la sécurité est la priorité numéro 1. </a:t>
            </a:r>
            <a:r>
              <a:rPr lang="fr-fr" b="0" i="0" u="none" baseline="0" dirty="0">
                <a:solidFill>
                  <a:schemeClr val="tx2"/>
                </a:solidFill>
                <a:cs typeface="Segoe UI" pitchFamily="34" charset="0"/>
              </a:rPr>
              <a:t>Selon le rapport Verizon Data </a:t>
            </a:r>
            <a:r>
              <a:rPr lang="fr-fr" b="0" i="0" u="none" baseline="0" dirty="0" err="1">
                <a:solidFill>
                  <a:schemeClr val="tx2"/>
                </a:solidFill>
                <a:cs typeface="Segoe UI" pitchFamily="34" charset="0"/>
              </a:rPr>
              <a:t>Breach</a:t>
            </a:r>
            <a:r>
              <a:rPr lang="fr-fr" b="0" i="0" u="none" baseline="0" dirty="0">
                <a:solidFill>
                  <a:schemeClr val="tx2"/>
                </a:solidFill>
                <a:cs typeface="Segoe UI" pitchFamily="34" charset="0"/>
              </a:rPr>
              <a:t> Investigation Report de 2018,</a:t>
            </a:r>
            <a:r>
              <a:rPr lang="fr-fr" b="0" i="0" u="none" baseline="0" dirty="0">
                <a:solidFill>
                  <a:schemeClr val="tx2"/>
                </a:solidFill>
                <a:ea typeface="Segoe UI" pitchFamily="34" charset="0"/>
                <a:cs typeface="Segoe UI" pitchFamily="34" charset="0"/>
              </a:rPr>
              <a:t> 53 308 incidents de sécurité et 2 216 violations de données se sont produits dans 65 pays l</a:t>
            </a:r>
            <a:r>
              <a:rPr lang="fr-FR" b="0" i="0" u="none" baseline="0" dirty="0">
                <a:solidFill>
                  <a:schemeClr val="tx2"/>
                </a:solidFill>
                <a:ea typeface="Segoe UI" pitchFamily="34" charset="0"/>
                <a:cs typeface="Segoe UI" pitchFamily="34" charset="0"/>
              </a:rPr>
              <a:t>’</a:t>
            </a:r>
            <a:r>
              <a:rPr lang="fr-fr" b="0" i="0" u="none" baseline="0" dirty="0">
                <a:solidFill>
                  <a:schemeClr val="tx2"/>
                </a:solidFill>
                <a:ea typeface="Segoe UI" pitchFamily="34" charset="0"/>
                <a:cs typeface="Segoe UI" pitchFamily="34" charset="0"/>
              </a:rPr>
              <a:t>année dernière</a:t>
            </a:r>
          </a:p>
          <a:p>
            <a:pPr algn="l" rtl="0" eaLnBrk="1" hangingPunct="1">
              <a:spcBef>
                <a:spcPct val="0"/>
              </a:spcBef>
            </a:pPr>
            <a:r>
              <a:rPr lang="fr-fr" b="0" i="0" u="none" baseline="0" dirty="0"/>
              <a:t>L</a:t>
            </a:r>
            <a:r>
              <a:rPr lang="fr-FR" b="0" i="0" u="none" baseline="0" dirty="0"/>
              <a:t>’</a:t>
            </a:r>
            <a:r>
              <a:rPr lang="fr-fr" b="0" i="0" u="none" baseline="0" dirty="0"/>
              <a:t>arrivée de nouvelles menaces et tâches internes compliquent la sécurisation des données et des applications par les services IT. </a:t>
            </a:r>
          </a:p>
          <a:p>
            <a:pPr algn="l" rtl="0" eaLnBrk="1" hangingPunct="1">
              <a:spcBef>
                <a:spcPct val="0"/>
              </a:spcBef>
            </a:pPr>
            <a:endParaRPr lang="fr-fr" altLang="en-US" sz="1050" b="1" dirty="0"/>
          </a:p>
          <a:p>
            <a:pPr algn="l" rtl="0" eaLnBrk="1" hangingPunct="1">
              <a:spcBef>
                <a:spcPct val="0"/>
              </a:spcBef>
            </a:pPr>
            <a:endParaRPr lang="fr-fr" altLang="en-US" sz="1050" b="1" dirty="0"/>
          </a:p>
          <a:p>
            <a:endParaRPr lang="fr-fr" altLang="en-US" dirty="0"/>
          </a:p>
          <a:p>
            <a:pPr marL="0" marR="0" lvl="0" indent="0" algn="l" defTabSz="914400" rtl="0" eaLnBrk="0" fontAlgn="base" latinLnBrk="0" hangingPunct="0">
              <a:lnSpc>
                <a:spcPct val="90000"/>
              </a:lnSpc>
              <a:spcBef>
                <a:spcPct val="30000"/>
              </a:spcBef>
              <a:spcAft>
                <a:spcPts val="338"/>
              </a:spcAft>
              <a:buClrTx/>
              <a:buSzTx/>
              <a:buFontTx/>
              <a:buNone/>
              <a:tabLst/>
              <a:defRPr/>
            </a:pPr>
            <a:r>
              <a:rPr lang="fr-fr" b="0" i="0" u="none" baseline="0" dirty="0"/>
              <a:t>Source 1 : 4,2 milliards de dossiers piratés en 2016, Source : Risk </a:t>
            </a:r>
            <a:r>
              <a:rPr lang="fr-fr" b="0" i="0" u="none" baseline="0" dirty="0" err="1"/>
              <a:t>Based</a:t>
            </a:r>
            <a:r>
              <a:rPr lang="fr-fr" b="0" i="0" u="none" baseline="0" dirty="0"/>
              <a:t> Security Report, Date : 2017</a:t>
            </a:r>
            <a:endParaRPr lang="fr-fr" b="0" dirty="0"/>
          </a:p>
          <a:p>
            <a:endParaRPr lang="fr-fr" b="0" dirty="0"/>
          </a:p>
          <a:p>
            <a:pPr algn="l" rtl="0"/>
            <a:r>
              <a:rPr lang="fr-fr" b="0" i="0" u="none" baseline="0" dirty="0"/>
              <a:t>Source 2 : Une organisation sur cinq perd des clients suite à une attaque, et quasiment 30 % d</a:t>
            </a:r>
            <a:r>
              <a:rPr lang="fr-FR" b="0" i="0" u="none" baseline="0" dirty="0"/>
              <a:t>’</a:t>
            </a:r>
            <a:r>
              <a:rPr lang="fr-fr" b="0" i="0" u="none" baseline="0" dirty="0"/>
              <a:t>entre elles perdent des revenus.</a:t>
            </a:r>
          </a:p>
          <a:p>
            <a:pPr algn="l" rtl="0"/>
            <a:r>
              <a:rPr lang="fr-fr" b="0" i="0" u="none" baseline="0" dirty="0"/>
              <a:t>Source : Cisco 2017 </a:t>
            </a:r>
            <a:r>
              <a:rPr lang="fr-fr" b="0" i="0" u="none" baseline="0" dirty="0" err="1"/>
              <a:t>Annual</a:t>
            </a:r>
            <a:r>
              <a:rPr lang="fr-fr" b="0" i="0" u="none" baseline="0" dirty="0"/>
              <a:t> </a:t>
            </a:r>
            <a:r>
              <a:rPr lang="fr-fr" b="0" i="0" u="none" baseline="0" dirty="0" err="1"/>
              <a:t>Cybersecurity</a:t>
            </a:r>
            <a:r>
              <a:rPr lang="fr-fr" b="0" i="0" u="none" baseline="0" dirty="0"/>
              <a:t> Report, Date : March 2017. </a:t>
            </a:r>
          </a:p>
          <a:p>
            <a:pPr algn="l" rtl="0" eaLnBrk="1" hangingPunct="1">
              <a:spcBef>
                <a:spcPct val="0"/>
              </a:spcBef>
            </a:pPr>
            <a:endParaRPr lang="fr-fr" altLang="en-US" dirty="0"/>
          </a:p>
          <a:p>
            <a:pPr algn="l" rtl="0"/>
            <a:r>
              <a:rPr lang="fr-fr" b="0" i="0" u="none" baseline="0" dirty="0"/>
              <a:t>Source 3 : la cybercriminalité devrait coûter plus de 8 billions de dollars à l</a:t>
            </a:r>
            <a:r>
              <a:rPr lang="fr-FR" b="0" i="0" u="none" baseline="0" dirty="0"/>
              <a:t>’</a:t>
            </a:r>
            <a:r>
              <a:rPr lang="fr-fr" b="0" i="0" u="none" baseline="0" dirty="0"/>
              <a:t>économie mondiale d</a:t>
            </a:r>
            <a:r>
              <a:rPr lang="fr-FR" b="0" i="0" u="none" baseline="0" dirty="0"/>
              <a:t>’</a:t>
            </a:r>
            <a:r>
              <a:rPr lang="fr-fr" b="0" i="0" u="none" baseline="0" dirty="0"/>
              <a:t>ici 2022. Source : Juniper </a:t>
            </a:r>
            <a:r>
              <a:rPr lang="fr-fr" b="0" i="0" u="none" baseline="0" dirty="0" err="1"/>
              <a:t>Research</a:t>
            </a:r>
            <a:r>
              <a:rPr lang="fr-fr" b="0" i="0" u="none" baseline="0" dirty="0"/>
              <a:t> Cybercrime &amp; The Internet of </a:t>
            </a:r>
            <a:r>
              <a:rPr lang="fr-fr" b="0" i="0" u="none" baseline="0" dirty="0" err="1"/>
              <a:t>Threats</a:t>
            </a:r>
            <a:r>
              <a:rPr lang="fr-fr" b="0" i="0" u="none" baseline="0" dirty="0"/>
              <a:t> 2017 </a:t>
            </a:r>
            <a:r>
              <a:rPr lang="fr-fr" b="0" i="0" u="none" baseline="0" dirty="0" err="1"/>
              <a:t>Whitepaper</a:t>
            </a:r>
            <a:r>
              <a:rPr lang="fr-fr" b="0" i="0" u="none" baseline="0" dirty="0"/>
              <a:t>, Date : 2017</a:t>
            </a:r>
          </a:p>
          <a:p>
            <a:endParaRPr lang="fr-fr" altLang="en-US" dirty="0"/>
          </a:p>
          <a:p>
            <a:pPr algn="l" rtl="0"/>
            <a:r>
              <a:rPr lang="fr-fr" b="0" i="0" u="none" baseline="0" dirty="0"/>
              <a:t>Voici d</a:t>
            </a:r>
            <a:r>
              <a:rPr lang="fr-FR" b="0" i="0" u="none" baseline="0" dirty="0"/>
              <a:t>’</a:t>
            </a:r>
            <a:r>
              <a:rPr lang="fr-fr" b="0" i="0" u="none" baseline="0" dirty="0"/>
              <a:t>autres ressources expliquant l</a:t>
            </a:r>
            <a:r>
              <a:rPr lang="fr-FR" b="0" i="0" u="none" baseline="0" dirty="0"/>
              <a:t>’</a:t>
            </a:r>
            <a:r>
              <a:rPr lang="fr-fr" b="0" i="0" u="none" baseline="0" dirty="0"/>
              <a:t>importance de la réalisation des mises à jour critiques.</a:t>
            </a:r>
          </a:p>
          <a:p>
            <a:pPr algn="l" rtl="0">
              <a:lnSpc>
                <a:spcPct val="90000"/>
              </a:lnSpc>
              <a:spcAft>
                <a:spcPts val="600"/>
              </a:spcAft>
            </a:pPr>
            <a:r>
              <a:rPr lang="fr-fr" sz="900" b="0" i="0" u="none" baseline="0" dirty="0">
                <a:solidFill>
                  <a:srgbClr val="FF0000"/>
                </a:solidFill>
              </a:rPr>
              <a:t>Guide des mises à jour de sécurité : </a:t>
            </a:r>
            <a:r>
              <a:rPr lang="fr-fr" sz="900" b="0" i="0" u="none" baseline="0" dirty="0">
                <a:solidFill>
                  <a:srgbClr val="FF0000"/>
                </a:solidFill>
                <a:hlinkClick r:id="rId3"/>
              </a:rPr>
              <a:t>https://portal.msrc.microsoft.com/en-us/</a:t>
            </a:r>
            <a:endParaRPr lang="fr-fr" sz="900" dirty="0">
              <a:solidFill>
                <a:srgbClr val="FF0000"/>
              </a:solidFill>
            </a:endParaRPr>
          </a:p>
          <a:p>
            <a:pPr algn="l" rtl="0">
              <a:lnSpc>
                <a:spcPct val="90000"/>
              </a:lnSpc>
              <a:spcAft>
                <a:spcPts val="600"/>
              </a:spcAft>
            </a:pPr>
            <a:endParaRPr lang="fr-fr" sz="900" dirty="0">
              <a:solidFill>
                <a:srgbClr val="FF0000"/>
              </a:solidFill>
            </a:endParaRPr>
          </a:p>
          <a:p>
            <a:pPr algn="l" rtl="0">
              <a:lnSpc>
                <a:spcPct val="90000"/>
              </a:lnSpc>
              <a:spcAft>
                <a:spcPts val="600"/>
              </a:spcAft>
            </a:pPr>
            <a:r>
              <a:rPr lang="fr-fr" sz="900" b="0" i="0" u="none" baseline="0" dirty="0">
                <a:solidFill>
                  <a:srgbClr val="FF0000"/>
                </a:solidFill>
              </a:rPr>
              <a:t>Exemple : </a:t>
            </a:r>
            <a:r>
              <a:rPr lang="fr-fr" sz="900" b="0" i="0" u="none" baseline="0" dirty="0">
                <a:solidFill>
                  <a:srgbClr val="FF0000"/>
                </a:solidFill>
                <a:hlinkClick r:id="rId4"/>
              </a:rPr>
              <a:t>https://blogs.technet.microsoft.com/msrc/2017/06/13/june-2017-security-update-release</a:t>
            </a:r>
            <a:r>
              <a:rPr lang="fr-fr" sz="900" b="0" i="0" u="none" baseline="0" dirty="0">
                <a:solidFill>
                  <a:srgbClr val="FF0000"/>
                </a:solidFill>
              </a:rPr>
              <a:t>/</a:t>
            </a:r>
          </a:p>
          <a:p>
            <a:pPr algn="l" rtl="0">
              <a:lnSpc>
                <a:spcPct val="90000"/>
              </a:lnSpc>
              <a:spcAft>
                <a:spcPts val="600"/>
              </a:spcAft>
            </a:pPr>
            <a:endParaRPr lang="fr-fr" sz="900" dirty="0">
              <a:solidFill>
                <a:srgbClr val="FF0000"/>
              </a:solidFill>
            </a:endParaRPr>
          </a:p>
          <a:p>
            <a:pPr algn="l" rtl="0">
              <a:lnSpc>
                <a:spcPct val="90000"/>
              </a:lnSpc>
              <a:spcAft>
                <a:spcPts val="600"/>
              </a:spcAft>
            </a:pPr>
            <a:r>
              <a:rPr lang="fr-fr" sz="900" b="0" i="0" u="none" baseline="0" dirty="0">
                <a:solidFill>
                  <a:srgbClr val="FF0000"/>
                </a:solidFill>
              </a:rPr>
              <a:t>Définition de « Mise à jour critique » : </a:t>
            </a:r>
            <a:r>
              <a:rPr lang="fr-fr" sz="900" b="0" i="0" u="none" baseline="0" dirty="0">
                <a:solidFill>
                  <a:srgbClr val="FF0000"/>
                </a:solidFill>
                <a:hlinkClick r:id="rId5"/>
              </a:rPr>
              <a:t>https://technet.microsoft.com/en-us/security/gg309177.aspx</a:t>
            </a:r>
            <a:r>
              <a:rPr lang="fr-fr" sz="900" b="0" i="0" u="none" baseline="0" dirty="0">
                <a:solidFill>
                  <a:srgbClr val="FF0000"/>
                </a:solidFill>
              </a:rPr>
              <a:t> </a:t>
            </a:r>
          </a:p>
          <a:p>
            <a:endParaRPr lang="fr-fr" altLang="en-US" dirty="0"/>
          </a:p>
          <a:p>
            <a:endParaRPr lang="fr-fr" dirty="0"/>
          </a:p>
        </p:txBody>
      </p:sp>
      <p:sp>
        <p:nvSpPr>
          <p:cNvPr id="4" name="Slide Number Placeholder 3"/>
          <p:cNvSpPr>
            <a:spLocks noGrp="1"/>
          </p:cNvSpPr>
          <p:nvPr>
            <p:ph type="sldNum" sz="quarter" idx="5"/>
          </p:nvPr>
        </p:nvSpPr>
        <p:spPr/>
        <p:txBody>
          <a:bodyPr/>
          <a:lstStyle/>
          <a:p>
            <a:pPr algn="l" rtl="0"/>
            <a:fld id="{49D94F05-9B80-47A2-8DE1-8B8D9CE8625B}" type="slidenum">
              <a:rPr/>
              <a:t>3</a:t>
            </a:fld>
            <a:endParaRPr lang="fr-fr"/>
          </a:p>
        </p:txBody>
      </p:sp>
    </p:spTree>
    <p:extLst>
      <p:ext uri="{BB962C8B-B14F-4D97-AF65-F5344CB8AC3E}">
        <p14:creationId xmlns:p14="http://schemas.microsoft.com/office/powerpoint/2010/main" val="162446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dirty="0"/>
              <a:t>La sécurité intégrée Microsoft constitue une solution intelligente et unifiée de défense de l</a:t>
            </a:r>
            <a:r>
              <a:rPr lang="fr-FR" b="0" i="0" u="none" baseline="0" dirty="0"/>
              <a:t>’</a:t>
            </a:r>
            <a:r>
              <a:rPr lang="fr-fr" b="0" i="0" u="none" baseline="0" dirty="0"/>
              <a:t>entreprise, qui assure une protection globale contre les attaques. </a:t>
            </a:r>
          </a:p>
          <a:p>
            <a:endParaRPr lang="fr-fr" dirty="0"/>
          </a:p>
          <a:p>
            <a:pPr algn="l" rtl="0"/>
            <a:r>
              <a:rPr lang="fr-fr" b="0" i="0" u="none" baseline="0" dirty="0"/>
              <a:t>Elle adopte une approche globale pour sécuriser votre environnement IT et vos données sur 4 axes : gestion des identités et des accès, protection contre les menaces, protection des données stockées et en transit, et visibilité et contrôle totaux de votre écosystème de sécurité. </a:t>
            </a:r>
          </a:p>
        </p:txBody>
      </p:sp>
      <p:sp>
        <p:nvSpPr>
          <p:cNvPr id="4" name="Slide Number Placeholder 3"/>
          <p:cNvSpPr>
            <a:spLocks noGrp="1"/>
          </p:cNvSpPr>
          <p:nvPr>
            <p:ph type="sldNum" sz="quarter" idx="5"/>
          </p:nvPr>
        </p:nvSpPr>
        <p:spPr/>
        <p:txBody>
          <a:bodyPr/>
          <a:lstStyle/>
          <a:p>
            <a:pPr algn="l" rtl="0"/>
            <a:fld id="{49D94F05-9B80-47A2-8DE1-8B8D9CE8625B}" type="slidenum">
              <a:rPr/>
              <a:t>4</a:t>
            </a:fld>
            <a:endParaRPr lang="fr-fr"/>
          </a:p>
        </p:txBody>
      </p:sp>
    </p:spTree>
    <p:extLst>
      <p:ext uri="{BB962C8B-B14F-4D97-AF65-F5344CB8AC3E}">
        <p14:creationId xmlns:p14="http://schemas.microsoft.com/office/powerpoint/2010/main" val="143572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dirty="0"/>
              <a:t>La sécurité intégrée Microsoft constitue une solution intelligente et unifiée de défense de l</a:t>
            </a:r>
            <a:r>
              <a:rPr lang="fr-FR" b="0" i="0" u="none" baseline="0" dirty="0"/>
              <a:t>’</a:t>
            </a:r>
            <a:r>
              <a:rPr lang="fr-fr" b="0" i="0" u="none" baseline="0" dirty="0"/>
              <a:t>entreprise, qui assure une protection globale contre les attaques. Cette approche à 360 degrés réduit les coûts, sécurise de façon efficace les environnements de cloud public/privé, et s</a:t>
            </a:r>
            <a:r>
              <a:rPr lang="fr-FR" b="0" i="0" u="none" baseline="0" dirty="0"/>
              <a:t>’</a:t>
            </a:r>
            <a:r>
              <a:rPr lang="fr-fr" b="0" i="0" u="none" baseline="0" dirty="0"/>
              <a:t>appuie sur la solution de sécurité la plus utilisée, la plus fiable et la plus engagée au monde.</a:t>
            </a:r>
          </a:p>
          <a:p>
            <a:endParaRPr lang="fr-fr" dirty="0"/>
          </a:p>
          <a:p>
            <a:pPr algn="l" rtl="0"/>
            <a:r>
              <a:rPr lang="fr-fr" b="0" i="0" u="none" baseline="0" dirty="0"/>
              <a:t>Elle adopte une approche globale pour sécuriser votre environnement IT et vos données sur 4 axes : gestion des identités et des accès, protection contre les menaces, protection des données stockées et en transit, et visibilité et contrôle totaux de votre écosystème de sécurité. Cette approche intégrée apporte plusieurs atouts non négligeables à votre organisation :</a:t>
            </a:r>
          </a:p>
          <a:p>
            <a:endParaRPr lang="fr-fr" dirty="0"/>
          </a:p>
          <a:p>
            <a:pPr algn="l" rtl="0"/>
            <a:r>
              <a:rPr lang="fr-fr" b="0" i="0" u="none" baseline="0" dirty="0"/>
              <a:t>Coûts réduits avec une solution intégrée :</a:t>
            </a:r>
          </a:p>
          <a:p>
            <a:pPr marL="171450" marR="0" lvl="0" indent="-171450" algn="l" defTabSz="932472" rtl="0" eaLnBrk="1" fontAlgn="base" latinLnBrk="0" hangingPunct="1">
              <a:lnSpc>
                <a:spcPct val="100000"/>
              </a:lnSpc>
              <a:spcBef>
                <a:spcPts val="20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Protégez-vous contre tous les scénarios d</a:t>
            </a: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a:t>
            </a: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intrusion avec un seul fournisseur et un seul tableau de bord, et sans infrastructure de sécurité IT supplémentaire. </a:t>
            </a:r>
          </a:p>
          <a:p>
            <a:pPr marL="171450" marR="0" lvl="0" indent="-171450" algn="l" defTabSz="932472" rtl="0" eaLnBrk="1" fontAlgn="base" latinLnBrk="0" hangingPunct="1">
              <a:lnSpc>
                <a:spcPct val="100000"/>
              </a:lnSpc>
              <a:spcBef>
                <a:spcPts val="20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Favorisez la coordination de la protection, de la détection, de la réponse et de la prévention sur les solutions Microsoft et tierces depuis une seule et même plateforme.</a:t>
            </a:r>
          </a:p>
          <a:p>
            <a:pPr marL="171450" marR="0" lvl="0" indent="-171450" algn="l" defTabSz="932472" rtl="0" eaLnBrk="1" fontAlgn="base" latinLnBrk="0" hangingPunct="1">
              <a:lnSpc>
                <a:spcPct val="100000"/>
              </a:lnSpc>
              <a:spcBef>
                <a:spcPts val="20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Gérez en toute sécurité les ID et les accès sur les appareils.</a:t>
            </a:r>
          </a:p>
          <a:p>
            <a:pPr marL="171450" marR="0" lvl="0" indent="-171450" algn="l" defTabSz="932472" rtl="0" eaLnBrk="1" fontAlgn="base" latinLnBrk="0" hangingPunct="1">
              <a:lnSpc>
                <a:spcPct val="100000"/>
              </a:lnSpc>
              <a:spcBef>
                <a:spcPts val="20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Réduisez les coûts des licences jusqu</a:t>
            </a: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a:t>
            </a: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à 52 % avec les solutions de cloud intégrées, qui offrent un TCO bien inférieur aux approches en patchwork. </a:t>
            </a:r>
          </a:p>
          <a:p>
            <a:endParaRPr lang="fr-fr" dirty="0"/>
          </a:p>
          <a:p>
            <a:pPr algn="l" rtl="0"/>
            <a:r>
              <a:rPr lang="fr-fr" b="0" i="0" u="none" baseline="0" dirty="0"/>
              <a:t>Sécurité efficace pour les environnements hybrides</a:t>
            </a:r>
          </a:p>
          <a:p>
            <a:pPr marL="171450" marR="0" lvl="0" indent="-171450" algn="l" defTabSz="932472" rtl="0" eaLnBrk="1" fontAlgn="base" latinLnBrk="0" hangingPunct="1">
              <a:lnSpc>
                <a:spcPct val="100000"/>
              </a:lnSpc>
              <a:spcBef>
                <a:spcPts val="20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srgbClr val="1A1A1A"/>
                </a:solidFill>
                <a:effectLst/>
                <a:uLnTx/>
                <a:uFillTx/>
                <a:latin typeface="Segoe UI"/>
                <a:ea typeface="+mn-ea"/>
                <a:cs typeface="Segoe UI" pitchFamily="34" charset="0"/>
              </a:rPr>
              <a:t>Protégez-vous contre les autres infrastructures cloud et sur site lorsque les organisations passent aux </a:t>
            </a:r>
            <a:r>
              <a:rPr kumimoji="0" lang="fr-fr" sz="1400" b="0" i="0" u="none" strike="noStrike" kern="1200" cap="none" spc="0" normalizeH="0" baseline="0" dirty="0" err="1">
                <a:ln>
                  <a:noFill/>
                </a:ln>
                <a:solidFill>
                  <a:srgbClr val="1A1A1A"/>
                </a:solidFill>
                <a:effectLst/>
                <a:uLnTx/>
                <a:uFillTx/>
                <a:latin typeface="Segoe UI"/>
                <a:ea typeface="+mn-ea"/>
                <a:cs typeface="Segoe UI" pitchFamily="34" charset="0"/>
              </a:rPr>
              <a:t>clouds</a:t>
            </a:r>
            <a:r>
              <a:rPr kumimoji="0" lang="fr-fr" sz="1400" b="0" i="0" u="none" strike="noStrike" kern="1200" cap="none" spc="0" normalizeH="0" baseline="0" dirty="0">
                <a:ln>
                  <a:noFill/>
                </a:ln>
                <a:solidFill>
                  <a:srgbClr val="1A1A1A"/>
                </a:solidFill>
                <a:effectLst/>
                <a:uLnTx/>
                <a:uFillTx/>
                <a:latin typeface="Segoe UI"/>
                <a:ea typeface="+mn-ea"/>
                <a:cs typeface="Segoe UI" pitchFamily="34" charset="0"/>
              </a:rPr>
              <a:t> publics.</a:t>
            </a:r>
          </a:p>
          <a:p>
            <a:pPr marL="171450" marR="0" lvl="0" indent="-171450" algn="l" defTabSz="932472" rtl="0" eaLnBrk="1" fontAlgn="base" latinLnBrk="0" hangingPunct="1">
              <a:lnSpc>
                <a:spcPct val="100000"/>
              </a:lnSpc>
              <a:spcBef>
                <a:spcPts val="20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srgbClr val="1A1A1A"/>
                </a:solidFill>
                <a:effectLst/>
                <a:uLnTx/>
                <a:uFillTx/>
                <a:latin typeface="Segoe UI"/>
                <a:ea typeface="+mn-ea"/>
                <a:cs typeface="Segoe UI" pitchFamily="34" charset="0"/>
              </a:rPr>
              <a:t>Renforcez vos données de sécurité et adaptez-vous à leur multiplication. </a:t>
            </a:r>
          </a:p>
          <a:p>
            <a:pPr marL="171450" marR="0" lvl="0" indent="-171450" algn="l" defTabSz="932472" rtl="0" eaLnBrk="1" fontAlgn="base" latinLnBrk="0" hangingPunct="1">
              <a:lnSpc>
                <a:spcPct val="100000"/>
              </a:lnSpc>
              <a:spcBef>
                <a:spcPts val="20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srgbClr val="1A1A1A"/>
                </a:solidFill>
                <a:effectLst/>
                <a:uLnTx/>
                <a:uFillTx/>
                <a:latin typeface="Segoe UI"/>
                <a:ea typeface="+mn-ea"/>
                <a:cs typeface="Segoe UI" pitchFamily="34" charset="0"/>
              </a:rPr>
              <a:t>Accélérez les résultats en matière de sécurité tout en réduisant les coûts du matériel et des opérations.</a:t>
            </a:r>
          </a:p>
          <a:p>
            <a:endParaRPr lang="fr-fr" dirty="0"/>
          </a:p>
          <a:p>
            <a:pPr algn="l" rtl="0"/>
            <a:r>
              <a:rPr lang="fr-fr" b="0" i="0" u="none" baseline="0" dirty="0"/>
              <a:t>Solution de sécurité la plus utilisée et la plus fiable au monde</a:t>
            </a:r>
          </a:p>
          <a:p>
            <a:pPr marL="171450" marR="0" lvl="0" indent="-171450" algn="l" defTabSz="932472" rtl="0" eaLnBrk="1" fontAlgn="base" latinLnBrk="0" hangingPunct="1">
              <a:lnSpc>
                <a:spcPct val="100000"/>
              </a:lnSpc>
              <a:spcBef>
                <a:spcPts val="20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Meilleur classement dans cinq catégories de solutions de sécurité.</a:t>
            </a:r>
          </a:p>
          <a:p>
            <a:pPr marL="171450" marR="0" lvl="0" indent="-171450" algn="l" defTabSz="932472" rtl="0" eaLnBrk="1" fontAlgn="base" latinLnBrk="0" hangingPunct="1">
              <a:lnSpc>
                <a:spcPct val="100000"/>
              </a:lnSpc>
              <a:spcBef>
                <a:spcPts val="20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Bénéficiez de la tranquillité d</a:t>
            </a: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a:t>
            </a: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esprit assurée par l</a:t>
            </a: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a:t>
            </a: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historique irréprochable de Microsoft Security. </a:t>
            </a:r>
          </a:p>
          <a:p>
            <a:pPr marL="171450" marR="0" lvl="0" indent="-171450" algn="l" defTabSz="932472" rtl="0" eaLnBrk="1" fontAlgn="base" latinLnBrk="0" hangingPunct="1">
              <a:lnSpc>
                <a:spcPct val="100000"/>
              </a:lnSpc>
              <a:spcBef>
                <a:spcPts val="20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Faites confiance à des ressources qui traitent plus de données que la concurrence.</a:t>
            </a:r>
          </a:p>
          <a:p>
            <a:pPr marL="171450" marR="0" lvl="0" indent="-171450" algn="l" defTabSz="932472" rtl="0" eaLnBrk="1" fontAlgn="base" latinLnBrk="0" hangingPunct="1">
              <a:lnSpc>
                <a:spcPct val="100000"/>
              </a:lnSpc>
              <a:spcBef>
                <a:spcPts val="20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srgbClr val="1A1A1A"/>
                </a:solidFill>
                <a:effectLst/>
                <a:uLnTx/>
                <a:uFillTx/>
                <a:latin typeface="Segoe UI"/>
                <a:ea typeface="Segoe UI" pitchFamily="34" charset="0"/>
                <a:cs typeface="Segoe UI" pitchFamily="34" charset="0"/>
              </a:rPr>
              <a:t>Combattez les menaces avec divers outils : surveillance de la configuration, EDR, contrôle des applications et segmentation réseau (avec prise en charge des conteneurs et charges de travail sans serveur).</a:t>
            </a:r>
          </a:p>
          <a:p>
            <a:endParaRPr lang="fr-fr" dirty="0"/>
          </a:p>
        </p:txBody>
      </p:sp>
      <p:sp>
        <p:nvSpPr>
          <p:cNvPr id="4" name="Slide Number Placeholder 3"/>
          <p:cNvSpPr>
            <a:spLocks noGrp="1"/>
          </p:cNvSpPr>
          <p:nvPr>
            <p:ph type="sldNum" sz="quarter" idx="5"/>
          </p:nvPr>
        </p:nvSpPr>
        <p:spPr/>
        <p:txBody>
          <a:bodyPr/>
          <a:lstStyle/>
          <a:p>
            <a:pPr algn="l" rtl="0"/>
            <a:fld id="{49D94F05-9B80-47A2-8DE1-8B8D9CE8625B}" type="slidenum">
              <a:rPr/>
              <a:t>5</a:t>
            </a:fld>
            <a:endParaRPr lang="fr-fr"/>
          </a:p>
        </p:txBody>
      </p:sp>
    </p:spTree>
    <p:extLst>
      <p:ext uri="{BB962C8B-B14F-4D97-AF65-F5344CB8AC3E}">
        <p14:creationId xmlns:p14="http://schemas.microsoft.com/office/powerpoint/2010/main" val="163622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spcAft>
                <a:spcPts val="600"/>
              </a:spcAft>
            </a:pPr>
            <a:r>
              <a:rPr lang="fr-fr" b="0" i="0" u="none" baseline="0" dirty="0">
                <a:solidFill>
                  <a:srgbClr val="FFFFFF"/>
                </a:solidFill>
              </a:rPr>
              <a:t>La solution et les technologies de gestion des identités et des accès de Microsoft sont conçues pour prouver que les utilisateurs sont autorisés avant que l</a:t>
            </a:r>
            <a:r>
              <a:rPr lang="fr-FR" b="0" i="0" u="none" baseline="0" dirty="0">
                <a:solidFill>
                  <a:srgbClr val="FFFFFF"/>
                </a:solidFill>
              </a:rPr>
              <a:t>’</a:t>
            </a:r>
            <a:r>
              <a:rPr lang="fr-fr" b="0" i="0" u="none" baseline="0" dirty="0">
                <a:solidFill>
                  <a:srgbClr val="FFFFFF"/>
                </a:solidFill>
              </a:rPr>
              <a:t>accès aux applications et aux données leur soit accordé. Si l</a:t>
            </a:r>
            <a:r>
              <a:rPr lang="fr-FR" b="0" i="0" u="none" baseline="0" dirty="0">
                <a:solidFill>
                  <a:srgbClr val="FFFFFF"/>
                </a:solidFill>
              </a:rPr>
              <a:t>’</a:t>
            </a:r>
            <a:r>
              <a:rPr lang="fr-fr" b="0" i="0" u="none" baseline="0" dirty="0">
                <a:solidFill>
                  <a:srgbClr val="FFFFFF"/>
                </a:solidFill>
              </a:rPr>
              <a:t>identité est notre nouveau mode de contrôle et notre champ d</a:t>
            </a:r>
            <a:r>
              <a:rPr lang="fr-FR" b="0" i="0" u="none" baseline="0" dirty="0">
                <a:solidFill>
                  <a:srgbClr val="FFFFFF"/>
                </a:solidFill>
              </a:rPr>
              <a:t>’</a:t>
            </a:r>
            <a:r>
              <a:rPr lang="fr-fr" b="0" i="0" u="none" baseline="0" dirty="0">
                <a:solidFill>
                  <a:srgbClr val="FFFFFF"/>
                </a:solidFill>
              </a:rPr>
              <a:t>action, nous devons faire en sorte de la protéger, mais aussi de protéger notre organisation contre les violations d</a:t>
            </a:r>
            <a:r>
              <a:rPr lang="fr-FR" b="0" i="0" u="none" baseline="0" dirty="0">
                <a:solidFill>
                  <a:srgbClr val="FFFFFF"/>
                </a:solidFill>
              </a:rPr>
              <a:t>’</a:t>
            </a:r>
            <a:r>
              <a:rPr lang="fr-fr" b="0" i="0" u="none" baseline="0" dirty="0">
                <a:solidFill>
                  <a:srgbClr val="FFFFFF"/>
                </a:solidFill>
              </a:rPr>
              <a:t>identité.</a:t>
            </a:r>
          </a:p>
          <a:p>
            <a:pPr lvl="0" algn="l" rtl="0">
              <a:spcAft>
                <a:spcPts val="600"/>
              </a:spcAft>
            </a:pPr>
            <a:endParaRPr lang="fr-fr" baseline="0" dirty="0">
              <a:solidFill>
                <a:srgbClr val="FFFFFF"/>
              </a:solidFill>
            </a:endParaRPr>
          </a:p>
          <a:p>
            <a:pPr lvl="0" algn="l" rtl="0">
              <a:spcAft>
                <a:spcPts val="600"/>
              </a:spcAft>
            </a:pPr>
            <a:r>
              <a:rPr lang="fr-fr" b="0" i="0" u="none" baseline="0" dirty="0">
                <a:solidFill>
                  <a:srgbClr val="FFFFFF"/>
                </a:solidFill>
              </a:rPr>
              <a:t>Nous allons nous concentrer sur trois éléments clés :</a:t>
            </a:r>
          </a:p>
          <a:p>
            <a:pPr lvl="0" algn="l" rtl="0">
              <a:spcAft>
                <a:spcPts val="600"/>
              </a:spcAft>
            </a:pPr>
            <a:endParaRPr lang="fr-fr" baseline="0" dirty="0">
              <a:solidFill>
                <a:srgbClr val="FFFFFF"/>
              </a:solidFill>
            </a:endParaRPr>
          </a:p>
          <a:p>
            <a:pPr lvl="0" algn="l" rtl="0">
              <a:spcAft>
                <a:spcPts val="600"/>
              </a:spcAft>
            </a:pPr>
            <a:r>
              <a:rPr lang="fr-fr" b="0" i="0" u="none" baseline="0" dirty="0">
                <a:solidFill>
                  <a:srgbClr val="FFFFFF"/>
                </a:solidFill>
              </a:rPr>
              <a:t>D</a:t>
            </a:r>
            <a:r>
              <a:rPr lang="fr-FR" b="0" i="0" u="none" baseline="0" dirty="0">
                <a:solidFill>
                  <a:srgbClr val="FFFFFF"/>
                </a:solidFill>
              </a:rPr>
              <a:t>’</a:t>
            </a:r>
            <a:r>
              <a:rPr lang="fr-fr" b="0" i="0" u="none" baseline="0" dirty="0">
                <a:solidFill>
                  <a:srgbClr val="FFFFFF"/>
                </a:solidFill>
              </a:rPr>
              <a:t>abord, la protection au niveau de la porte d</a:t>
            </a:r>
            <a:r>
              <a:rPr lang="fr-FR" b="0" i="0" u="none" baseline="0" dirty="0">
                <a:solidFill>
                  <a:srgbClr val="FFFFFF"/>
                </a:solidFill>
              </a:rPr>
              <a:t>’</a:t>
            </a:r>
            <a:r>
              <a:rPr lang="fr-fr" b="0" i="0" u="none" baseline="0" dirty="0">
                <a:solidFill>
                  <a:srgbClr val="FFFFFF"/>
                </a:solidFill>
              </a:rPr>
              <a:t>entrée. Quel que soit l</a:t>
            </a:r>
            <a:r>
              <a:rPr lang="fr-FR" b="0" i="0" u="none" baseline="0" dirty="0">
                <a:solidFill>
                  <a:srgbClr val="FFFFFF"/>
                </a:solidFill>
              </a:rPr>
              <a:t>’</a:t>
            </a:r>
            <a:r>
              <a:rPr lang="fr-fr" b="0" i="0" u="none" baseline="0" dirty="0">
                <a:solidFill>
                  <a:srgbClr val="FFFFFF"/>
                </a:solidFill>
              </a:rPr>
              <a:t>endroit d</a:t>
            </a:r>
            <a:r>
              <a:rPr lang="fr-FR" b="0" i="0" u="none" baseline="0" dirty="0">
                <a:solidFill>
                  <a:srgbClr val="FFFFFF"/>
                </a:solidFill>
              </a:rPr>
              <a:t>’</a:t>
            </a:r>
            <a:r>
              <a:rPr lang="fr-fr" b="0" i="0" u="none" baseline="0" dirty="0">
                <a:solidFill>
                  <a:srgbClr val="FFFFFF"/>
                </a:solidFill>
              </a:rPr>
              <a:t>où vous accédez, nous vous aiderons à protéger votre organisation. Quel que soit l</a:t>
            </a:r>
            <a:r>
              <a:rPr lang="fr-FR" b="0" i="0" u="none" baseline="0" dirty="0">
                <a:solidFill>
                  <a:srgbClr val="FFFFFF"/>
                </a:solidFill>
              </a:rPr>
              <a:t>’</a:t>
            </a:r>
            <a:r>
              <a:rPr lang="fr-fr" b="0" i="0" u="none" baseline="0" dirty="0">
                <a:solidFill>
                  <a:srgbClr val="FFFFFF"/>
                </a:solidFill>
              </a:rPr>
              <a:t>endroit où vous pénétrez, nous serons la première ligne de défense pour protéger votre organisation. Nous intégrons donc ce niveau de sécurité dans l</a:t>
            </a:r>
            <a:r>
              <a:rPr lang="fr-FR" b="0" i="0" u="none" baseline="0" dirty="0">
                <a:solidFill>
                  <a:srgbClr val="FFFFFF"/>
                </a:solidFill>
              </a:rPr>
              <a:t>’</a:t>
            </a:r>
            <a:r>
              <a:rPr lang="fr-fr" b="0" i="0" u="none" baseline="0" dirty="0">
                <a:solidFill>
                  <a:srgbClr val="FFFFFF"/>
                </a:solidFill>
              </a:rPr>
              <a:t>expérience de nos utilisateurs.</a:t>
            </a:r>
          </a:p>
          <a:p>
            <a:pPr lvl="0" algn="l" rtl="0">
              <a:spcAft>
                <a:spcPts val="600"/>
              </a:spcAft>
            </a:pPr>
            <a:endParaRPr lang="fr-fr" baseline="0" dirty="0">
              <a:solidFill>
                <a:srgbClr val="FFFFFF"/>
              </a:solidFill>
            </a:endParaRPr>
          </a:p>
          <a:p>
            <a:pPr lvl="0" algn="l" rtl="0">
              <a:spcAft>
                <a:spcPts val="600"/>
              </a:spcAft>
            </a:pPr>
            <a:r>
              <a:rPr lang="fr-fr" b="0" i="0" u="none" baseline="0" dirty="0">
                <a:solidFill>
                  <a:srgbClr val="FFFFFF"/>
                </a:solidFill>
              </a:rPr>
              <a:t>Mais cette sécurité que nous intégrons doit rester simple. Chez Microsoft, nous investissons massivement dans ce sens. Pourquoi ? Comme nous l</a:t>
            </a:r>
            <a:r>
              <a:rPr lang="fr-FR" b="0" i="0" u="none" baseline="0" dirty="0">
                <a:solidFill>
                  <a:srgbClr val="FFFFFF"/>
                </a:solidFill>
              </a:rPr>
              <a:t>’</a:t>
            </a:r>
            <a:r>
              <a:rPr lang="fr-fr" b="0" i="0" u="none" baseline="0" dirty="0">
                <a:solidFill>
                  <a:srgbClr val="FFFFFF"/>
                </a:solidFill>
              </a:rPr>
              <a:t>avons vu avant dans les statistiques, les utilisateurs contournent les protections si elles sont trop sophistiquées. Les mots de passe ne sont pas durables, ni fiables, et ils ne constituent pas la meilleure forme d</a:t>
            </a:r>
            <a:r>
              <a:rPr lang="fr-FR" b="0" i="0" u="none" baseline="0" dirty="0">
                <a:solidFill>
                  <a:srgbClr val="FFFFFF"/>
                </a:solidFill>
              </a:rPr>
              <a:t>’</a:t>
            </a:r>
            <a:r>
              <a:rPr lang="fr-fr" b="0" i="0" u="none" baseline="0" dirty="0">
                <a:solidFill>
                  <a:srgbClr val="FFFFFF"/>
                </a:solidFill>
              </a:rPr>
              <a:t>authentification. J</a:t>
            </a:r>
            <a:r>
              <a:rPr lang="fr-FR" b="0" i="0" u="none" baseline="0" dirty="0">
                <a:solidFill>
                  <a:srgbClr val="FFFFFF"/>
                </a:solidFill>
              </a:rPr>
              <a:t>’</a:t>
            </a:r>
            <a:r>
              <a:rPr lang="fr-fr" b="0" i="0" u="none" baseline="0" dirty="0">
                <a:solidFill>
                  <a:srgbClr val="FFFFFF"/>
                </a:solidFill>
              </a:rPr>
              <a:t>ai entendu un client dire que la sécurité n</a:t>
            </a:r>
            <a:r>
              <a:rPr lang="fr-FR" b="0" i="0" u="none" baseline="0" dirty="0">
                <a:solidFill>
                  <a:srgbClr val="FFFFFF"/>
                </a:solidFill>
              </a:rPr>
              <a:t>’</a:t>
            </a:r>
            <a:r>
              <a:rPr lang="fr-fr" b="0" i="0" u="none" baseline="0" dirty="0">
                <a:solidFill>
                  <a:srgbClr val="FFFFFF"/>
                </a:solidFill>
              </a:rPr>
              <a:t>était pas du tout pratique. Notre travail est de faire en sorte que l</a:t>
            </a:r>
            <a:r>
              <a:rPr lang="fr-FR" b="0" i="0" u="none" baseline="0" dirty="0">
                <a:solidFill>
                  <a:srgbClr val="FFFFFF"/>
                </a:solidFill>
              </a:rPr>
              <a:t>’</a:t>
            </a:r>
            <a:r>
              <a:rPr lang="fr-fr" b="0" i="0" u="none" baseline="0" dirty="0">
                <a:solidFill>
                  <a:srgbClr val="FFFFFF"/>
                </a:solidFill>
              </a:rPr>
              <a:t>expérience que vit l</a:t>
            </a:r>
            <a:r>
              <a:rPr lang="fr-FR" b="0" i="0" u="none" baseline="0" dirty="0">
                <a:solidFill>
                  <a:srgbClr val="FFFFFF"/>
                </a:solidFill>
              </a:rPr>
              <a:t>’</a:t>
            </a:r>
            <a:r>
              <a:rPr lang="fr-fr" b="0" i="0" u="none" baseline="0" dirty="0">
                <a:solidFill>
                  <a:srgbClr val="FFFFFF"/>
                </a:solidFill>
              </a:rPr>
              <a:t>utilisateur soit à la fois pratique tout en restant sécurisée. Et n</a:t>
            </a:r>
            <a:r>
              <a:rPr lang="fr-FR" b="0" i="0" u="none" baseline="0" dirty="0">
                <a:solidFill>
                  <a:srgbClr val="FFFFFF"/>
                </a:solidFill>
              </a:rPr>
              <a:t>’</a:t>
            </a:r>
            <a:r>
              <a:rPr lang="fr-fr" b="0" i="0" u="none" baseline="0" dirty="0">
                <a:solidFill>
                  <a:srgbClr val="FFFFFF"/>
                </a:solidFill>
              </a:rPr>
              <a:t>oubliez pas : la sécurité doit être quasiment (mais pas totalement) invisible, sinon les tentatives de violation ne sont pas repérables. Nous devons sentir que nous sommes protégés. Il nous faut trouver le juste équilibre.</a:t>
            </a:r>
          </a:p>
          <a:p>
            <a:pPr lvl="0" algn="l" rtl="0">
              <a:spcAft>
                <a:spcPts val="600"/>
              </a:spcAft>
            </a:pPr>
            <a:endParaRPr lang="fr-fr" dirty="0">
              <a:solidFill>
                <a:srgbClr val="FFFFFF"/>
              </a:solidFill>
            </a:endParaRPr>
          </a:p>
          <a:p>
            <a:pPr lvl="0" algn="l" rtl="0">
              <a:spcAft>
                <a:spcPts val="600"/>
              </a:spcAft>
            </a:pPr>
            <a:r>
              <a:rPr lang="fr-fr" b="0" i="0" u="none" baseline="0" dirty="0">
                <a:solidFill>
                  <a:srgbClr val="FFFFFF"/>
                </a:solidFill>
              </a:rPr>
              <a:t>Malheureusement, aucune technologie ne permet de changer subitement les mots de passe. C</a:t>
            </a:r>
            <a:r>
              <a:rPr lang="fr-FR" b="0" i="0" u="none" baseline="0" dirty="0">
                <a:solidFill>
                  <a:srgbClr val="FFFFFF"/>
                </a:solidFill>
              </a:rPr>
              <a:t>’</a:t>
            </a:r>
            <a:r>
              <a:rPr lang="fr-fr" b="0" i="0" u="none" baseline="0" dirty="0">
                <a:solidFill>
                  <a:srgbClr val="FFFFFF"/>
                </a:solidFill>
              </a:rPr>
              <a:t>est pourquoi nous vous aidons aussi à garder à l</a:t>
            </a:r>
            <a:r>
              <a:rPr lang="fr-FR" b="0" i="0" u="none" baseline="0" dirty="0">
                <a:solidFill>
                  <a:srgbClr val="FFFFFF"/>
                </a:solidFill>
              </a:rPr>
              <a:t>’</a:t>
            </a:r>
            <a:r>
              <a:rPr lang="fr-fr" b="0" i="0" u="none" baseline="0" dirty="0">
                <a:solidFill>
                  <a:srgbClr val="FFFFFF"/>
                </a:solidFill>
              </a:rPr>
              <a:t>abri vos identifiants, privilégiés ou non. Dans un premier temps.</a:t>
            </a: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6</a:t>
            </a:fld>
            <a:endParaRPr lang="fr-fr"/>
          </a:p>
        </p:txBody>
      </p:sp>
    </p:spTree>
    <p:extLst>
      <p:ext uri="{BB962C8B-B14F-4D97-AF65-F5344CB8AC3E}">
        <p14:creationId xmlns:p14="http://schemas.microsoft.com/office/powerpoint/2010/main" val="171668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dirty="0"/>
              <a:t>Pour Microsoft, la protection contre les menaces doit :</a:t>
            </a:r>
          </a:p>
          <a:p>
            <a:endParaRPr lang="fr-fr" dirty="0"/>
          </a:p>
          <a:p>
            <a:pPr marL="171450" indent="-171450" algn="l" rtl="0">
              <a:buFont typeface="Arial" panose="020B0604020202020204" pitchFamily="34" charset="0"/>
              <a:buChar char="•"/>
            </a:pPr>
            <a:r>
              <a:rPr lang="fr-fr" b="0" i="0" u="none" baseline="0" dirty="0"/>
              <a:t>Permettre aux organisations de se protéger contre les cyberattaques avancées.</a:t>
            </a:r>
          </a:p>
          <a:p>
            <a:pPr marL="171450" indent="-171450" algn="l" rtl="0">
              <a:buFont typeface="Arial" panose="020B0604020202020204" pitchFamily="34" charset="0"/>
              <a:buChar char="•"/>
            </a:pPr>
            <a:r>
              <a:rPr lang="fr-fr" b="0" i="0" u="none" baseline="0" dirty="0"/>
              <a:t>Offrir aux organisations des solutions capables de repérer les comportements suspects en interne.</a:t>
            </a:r>
          </a:p>
          <a:p>
            <a:pPr marL="171450" indent="-171450" algn="l" rtl="0">
              <a:buFont typeface="Arial" panose="020B0604020202020204" pitchFamily="34" charset="0"/>
              <a:buChar char="•"/>
            </a:pPr>
            <a:r>
              <a:rPr lang="fr-fr" b="0" i="0" u="none" baseline="0" dirty="0"/>
              <a:t>Enfin, comme aucune solution de sécurité n</a:t>
            </a:r>
            <a:r>
              <a:rPr lang="fr-FR" b="0" i="0" u="none" baseline="0" dirty="0"/>
              <a:t>’</a:t>
            </a:r>
            <a:r>
              <a:rPr lang="fr-fr" b="0" i="0" u="none" baseline="0" dirty="0"/>
              <a:t>est jamais 100 % efficace, il faut des processus et des outils qui permettent de réagir rapidement aux menaces en limitant les dommages et les effets d</a:t>
            </a:r>
            <a:r>
              <a:rPr lang="fr-FR" b="0" i="0" u="none" baseline="0" dirty="0"/>
              <a:t>’</a:t>
            </a:r>
            <a:r>
              <a:rPr lang="fr-fr" b="0" i="0" u="none" baseline="0" dirty="0"/>
              <a:t>une attaque.</a:t>
            </a:r>
          </a:p>
          <a:p>
            <a:pPr marL="0" indent="0" algn="l" rtl="0">
              <a:buFont typeface="Arial" panose="020B0604020202020204" pitchFamily="34" charset="0"/>
              <a:buNone/>
            </a:pPr>
            <a:endParaRPr lang="fr-fr" dirty="0"/>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fr-fr" b="0" i="0" u="none" baseline="0" dirty="0"/>
              <a:t>Avec ces solutions ciblées à l</a:t>
            </a:r>
            <a:r>
              <a:rPr lang="fr-FR" b="0" i="0" u="none" baseline="0" dirty="0"/>
              <a:t>’</a:t>
            </a:r>
            <a:r>
              <a:rPr lang="fr-fr" b="0" i="0" u="none" baseline="0" dirty="0"/>
              <a:t>esprit, Microsoft a créé des services de sécurité de protection des menaces, idéaux pour les entreprises d</a:t>
            </a:r>
            <a:r>
              <a:rPr lang="fr-FR" b="0" i="0" u="none" baseline="0" dirty="0"/>
              <a:t>’</a:t>
            </a:r>
            <a:r>
              <a:rPr lang="fr-fr" b="0" i="0" u="none" baseline="0" dirty="0"/>
              <a:t>aujourd</a:t>
            </a:r>
            <a:r>
              <a:rPr lang="fr-FR" b="0" i="0" u="none" baseline="0" dirty="0"/>
              <a:t>’</a:t>
            </a:r>
            <a:r>
              <a:rPr lang="fr-fr" b="0" i="0" u="none" baseline="0" dirty="0"/>
              <a:t>hui. Nous proposons une combinaison d</a:t>
            </a:r>
            <a:r>
              <a:rPr lang="fr-FR" b="0" i="0" u="none" baseline="0" dirty="0"/>
              <a:t>’</a:t>
            </a:r>
            <a:r>
              <a:rPr lang="fr-fr" b="0" i="0" u="none" baseline="0" dirty="0"/>
              <a:t>approches traditionnelles (logiciel anti-programme malveillant) et d</a:t>
            </a:r>
            <a:r>
              <a:rPr lang="fr-FR" b="0" i="0" u="none" baseline="0" dirty="0"/>
              <a:t>’</a:t>
            </a:r>
            <a:r>
              <a:rPr lang="fr-fr" b="0" i="0" u="none" baseline="0" dirty="0"/>
              <a:t>innovations du type analyse du comportement des utilisateurs et des entités (UEBA) et protection évolutive des points de terminaison (EDR). Nous investissons à la fois dans la prévention des attaques, et dans la détection des brèches de la sécurité et la façon d</a:t>
            </a:r>
            <a:r>
              <a:rPr lang="fr-FR" b="0" i="0" u="none" baseline="0" dirty="0"/>
              <a:t>’</a:t>
            </a:r>
            <a:r>
              <a:rPr lang="fr-fr" b="0" i="0" u="none" baseline="0" dirty="0"/>
              <a:t>y répondre.</a:t>
            </a:r>
          </a:p>
        </p:txBody>
      </p:sp>
      <p:sp>
        <p:nvSpPr>
          <p:cNvPr id="4" name="Slide Number Placeholder 3"/>
          <p:cNvSpPr>
            <a:spLocks noGrp="1"/>
          </p:cNvSpPr>
          <p:nvPr>
            <p:ph type="sldNum" sz="quarter" idx="5"/>
          </p:nvPr>
        </p:nvSpPr>
        <p:spPr/>
        <p:txBody>
          <a:bodyPr/>
          <a:lstStyle/>
          <a:p>
            <a:pPr algn="l" rtl="0"/>
            <a:fld id="{49D94F05-9B80-47A2-8DE1-8B8D9CE8625B}" type="slidenum">
              <a:rPr/>
              <a:t>7</a:t>
            </a:fld>
            <a:endParaRPr lang="fr-fr"/>
          </a:p>
        </p:txBody>
      </p:sp>
    </p:spTree>
    <p:extLst>
      <p:ext uri="{BB962C8B-B14F-4D97-AF65-F5344CB8AC3E}">
        <p14:creationId xmlns:p14="http://schemas.microsoft.com/office/powerpoint/2010/main" val="2167936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r-fr" sz="1400" b="0" i="0" u="none" strike="noStrike" kern="1200" cap="none" spc="0" baseline="0" dirty="0">
                <a:solidFill>
                  <a:schemeClr val="tx1"/>
                </a:solidFill>
                <a:effectLst/>
                <a:uFillTx/>
                <a:latin typeface="Segoe UI Light" pitchFamily="34" charset="0"/>
              </a:rPr>
              <a:t>Le cycle de vie de protection des informations peut se décomposer en quatre grandes étapes : détecter, catégoriser, protéger et surveiller. Chaque étape répond à son propre ensemble de prérequis et de points à prendre en considération. </a:t>
            </a:r>
          </a:p>
          <a:p>
            <a:pPr algn="l" rtl="0" fontAlgn="base"/>
            <a:endParaRPr lang="fr-fr" sz="1400" b="1" i="0" u="none" strike="noStrike" kern="1200" cap="none" spc="0" baseline="0" dirty="0">
              <a:solidFill>
                <a:schemeClr val="tx1"/>
              </a:solidFill>
              <a:effectLst/>
              <a:uFillTx/>
              <a:latin typeface="Segoe UI Light" pitchFamily="34" charset="0"/>
            </a:endParaRPr>
          </a:p>
          <a:p>
            <a:pPr algn="l" rtl="0" fontAlgn="base"/>
            <a:r>
              <a:rPr lang="fr-fr" sz="1400" b="1" i="0" u="none" strike="noStrike" kern="1200" cap="none" spc="0" baseline="0" dirty="0">
                <a:solidFill>
                  <a:schemeClr val="tx1"/>
                </a:solidFill>
                <a:effectLst/>
                <a:uFillTx/>
                <a:latin typeface="Segoe UI Light" pitchFamily="34" charset="0"/>
              </a:rPr>
              <a:t>Commençons par la phase Détecter : </a:t>
            </a:r>
            <a:r>
              <a:rPr lang="fr-fr" sz="1400" b="0" i="0" u="none" strike="noStrike" kern="1200" cap="none" spc="0" baseline="0" dirty="0">
                <a:solidFill>
                  <a:schemeClr val="tx1"/>
                </a:solidFill>
                <a:effectLst/>
                <a:uFillTx/>
                <a:latin typeface="Segoe UI Light" pitchFamily="34" charset="0"/>
              </a:rPr>
              <a:t>savoir reconnaître des données sensibles est la première étape. Au fur et à mesure que les données circulent, souvent à l</a:t>
            </a:r>
            <a:r>
              <a:rPr lang="fr-FR" sz="1400" b="0" i="0" u="none" strike="noStrike" kern="1200" cap="none" spc="0" baseline="0" dirty="0">
                <a:solidFill>
                  <a:schemeClr val="tx1"/>
                </a:solidFill>
                <a:effectLst/>
                <a:uFillTx/>
                <a:latin typeface="Segoe UI Light" pitchFamily="34" charset="0"/>
              </a:rPr>
              <a:t>’</a:t>
            </a:r>
            <a:r>
              <a:rPr lang="fr-fr" sz="1400" b="0" i="0" u="none" strike="noStrike" kern="1200" cap="none" spc="0" baseline="0" dirty="0">
                <a:solidFill>
                  <a:schemeClr val="tx1"/>
                </a:solidFill>
                <a:effectLst/>
                <a:uFillTx/>
                <a:latin typeface="Segoe UI Light" pitchFamily="34" charset="0"/>
              </a:rPr>
              <a:t>extérieur de l</a:t>
            </a:r>
            <a:r>
              <a:rPr lang="fr-FR" sz="1400" b="0" i="0" u="none" strike="noStrike" kern="1200" cap="none" spc="0" baseline="0" dirty="0">
                <a:solidFill>
                  <a:schemeClr val="tx1"/>
                </a:solidFill>
                <a:effectLst/>
                <a:uFillTx/>
                <a:latin typeface="Segoe UI Light" pitchFamily="34" charset="0"/>
              </a:rPr>
              <a:t>’</a:t>
            </a:r>
            <a:r>
              <a:rPr lang="fr-fr" sz="1400" b="0" i="0" u="none" strike="noStrike" kern="1200" cap="none" spc="0" baseline="0" dirty="0">
                <a:solidFill>
                  <a:schemeClr val="tx1"/>
                </a:solidFill>
                <a:effectLst/>
                <a:uFillTx/>
                <a:latin typeface="Segoe UI Light" pitchFamily="34" charset="0"/>
              </a:rPr>
              <a:t>organisation, il faut pouvoir identifier les données sensibles et savoir où elles se trouvent. Les données peuvent avoir différents niveaux de « sensibilité » et elles ne requièrent pas toutes le même niveau de protection. </a:t>
            </a:r>
          </a:p>
          <a:p>
            <a:pPr algn="l" rtl="0" fontAlgn="base"/>
            <a:endParaRPr lang="fr-fr" dirty="0"/>
          </a:p>
          <a:p>
            <a:pPr algn="l" rtl="0" fontAlgn="base"/>
            <a:r>
              <a:rPr lang="fr-fr" sz="1400" b="1" i="0" u="none" strike="noStrike" kern="1200" cap="none" spc="0" baseline="0" dirty="0">
                <a:solidFill>
                  <a:schemeClr val="tx1"/>
                </a:solidFill>
                <a:effectLst/>
                <a:uFillTx/>
                <a:latin typeface="Segoe UI Light" pitchFamily="34" charset="0"/>
              </a:rPr>
              <a:t>Catégoriser : </a:t>
            </a:r>
            <a:r>
              <a:rPr lang="fr-fr" sz="1400" b="0" i="0" u="none" strike="noStrike" kern="1200" cap="none" spc="0" baseline="0" dirty="0">
                <a:solidFill>
                  <a:schemeClr val="tx1"/>
                </a:solidFill>
                <a:effectLst/>
                <a:uFillTx/>
                <a:latin typeface="Segoe UI Light" pitchFamily="34" charset="0"/>
              </a:rPr>
              <a:t>une fois les données sensibles détectées, il est important de les classer en catégories distinctes pour pouvoir leur appliquer des contrôles classiques, du type règles et actions. Quand le schéma de classification est défini par l</a:t>
            </a:r>
            <a:r>
              <a:rPr lang="fr-FR" sz="1400" b="0" i="0" u="none" strike="noStrike" kern="1200" cap="none" spc="0" baseline="0" dirty="0">
                <a:solidFill>
                  <a:schemeClr val="tx1"/>
                </a:solidFill>
                <a:effectLst/>
                <a:uFillTx/>
                <a:latin typeface="Segoe UI Light" pitchFamily="34" charset="0"/>
              </a:rPr>
              <a:t>’</a:t>
            </a:r>
            <a:r>
              <a:rPr lang="fr-fr" sz="1400" b="0" i="0" u="none" strike="noStrike" kern="1200" cap="none" spc="0" baseline="0" dirty="0">
                <a:solidFill>
                  <a:schemeClr val="tx1"/>
                </a:solidFill>
                <a:effectLst/>
                <a:uFillTx/>
                <a:latin typeface="Segoe UI Light" pitchFamily="34" charset="0"/>
              </a:rPr>
              <a:t>organisation, il est possible de configurer et personnaliser certaines règles, ou politiques, pour que les données sensibles (propriété intellectuelle, infos client, dossiers médicaux, etc.) soient protégées, stockées et partagées conformément aux exigences particulières de l</a:t>
            </a:r>
            <a:r>
              <a:rPr lang="fr-FR" sz="1400" b="0" i="0" u="none" strike="noStrike" kern="1200" cap="none" spc="0" baseline="0" dirty="0">
                <a:solidFill>
                  <a:schemeClr val="tx1"/>
                </a:solidFill>
                <a:effectLst/>
                <a:uFillTx/>
                <a:latin typeface="Segoe UI Light" pitchFamily="34" charset="0"/>
              </a:rPr>
              <a:t>’</a:t>
            </a:r>
            <a:r>
              <a:rPr lang="fr-fr" sz="1400" b="0" i="0" u="none" strike="noStrike" kern="1200" cap="none" spc="0" baseline="0" dirty="0">
                <a:solidFill>
                  <a:schemeClr val="tx1"/>
                </a:solidFill>
                <a:effectLst/>
                <a:uFillTx/>
                <a:latin typeface="Segoe UI Light" pitchFamily="34" charset="0"/>
              </a:rPr>
              <a:t>organisation. La classification et l</a:t>
            </a:r>
            <a:r>
              <a:rPr lang="fr-FR" sz="1400" b="0" i="0" u="none" strike="noStrike" kern="1200" cap="none" spc="0" baseline="0" dirty="0">
                <a:solidFill>
                  <a:schemeClr val="tx1"/>
                </a:solidFill>
                <a:effectLst/>
                <a:uFillTx/>
                <a:latin typeface="Segoe UI Light" pitchFamily="34" charset="0"/>
              </a:rPr>
              <a:t>’</a:t>
            </a:r>
            <a:r>
              <a:rPr lang="fr-fr" sz="1400" b="0" i="0" u="none" strike="noStrike" kern="1200" cap="none" spc="0" baseline="0" dirty="0">
                <a:solidFill>
                  <a:schemeClr val="tx1"/>
                </a:solidFill>
                <a:effectLst/>
                <a:uFillTx/>
                <a:latin typeface="Segoe UI Light" pitchFamily="34" charset="0"/>
              </a:rPr>
              <a:t>étiquetage des données sont intégrés au fichier et peuvent être compris et respectés par les autres services. Il n</a:t>
            </a:r>
            <a:r>
              <a:rPr lang="fr-FR" sz="1400" b="0" i="0" u="none" strike="noStrike" kern="1200" cap="none" spc="0" baseline="0" dirty="0">
                <a:solidFill>
                  <a:schemeClr val="tx1"/>
                </a:solidFill>
                <a:effectLst/>
                <a:uFillTx/>
                <a:latin typeface="Segoe UI Light" pitchFamily="34" charset="0"/>
              </a:rPr>
              <a:t>’</a:t>
            </a:r>
            <a:r>
              <a:rPr lang="fr-fr" sz="1400" b="0" i="0" u="none" strike="noStrike" kern="1200" cap="none" spc="0" baseline="0" dirty="0">
                <a:solidFill>
                  <a:schemeClr val="tx1"/>
                </a:solidFill>
                <a:effectLst/>
                <a:uFillTx/>
                <a:latin typeface="Segoe UI Light" pitchFamily="34" charset="0"/>
              </a:rPr>
              <a:t>est donc pas nécessaire de catégoriser et d</a:t>
            </a:r>
            <a:r>
              <a:rPr lang="fr-FR" sz="1400" b="0" i="0" u="none" strike="noStrike" kern="1200" cap="none" spc="0" baseline="0" dirty="0">
                <a:solidFill>
                  <a:schemeClr val="tx1"/>
                </a:solidFill>
                <a:effectLst/>
                <a:uFillTx/>
                <a:latin typeface="Segoe UI Light" pitchFamily="34" charset="0"/>
              </a:rPr>
              <a:t>’</a:t>
            </a:r>
            <a:r>
              <a:rPr lang="fr-fr" sz="1400" b="0" i="0" u="none" strike="noStrike" kern="1200" cap="none" spc="0" baseline="0" dirty="0">
                <a:solidFill>
                  <a:schemeClr val="tx1"/>
                </a:solidFill>
                <a:effectLst/>
                <a:uFillTx/>
                <a:latin typeface="Segoe UI Light" pitchFamily="34" charset="0"/>
              </a:rPr>
              <a:t>étiqueter à nouveau les données pendant le parcours du fichier.</a:t>
            </a:r>
          </a:p>
          <a:p>
            <a:endParaRPr lang="fr-fr" dirty="0"/>
          </a:p>
          <a:p>
            <a:pPr algn="l" rtl="0" fontAlgn="base"/>
            <a:r>
              <a:rPr lang="fr-fr" sz="1400" b="1" i="0" u="none" strike="noStrike" kern="1200" cap="none" spc="0" baseline="0" dirty="0">
                <a:solidFill>
                  <a:schemeClr val="tx1"/>
                </a:solidFill>
                <a:effectLst/>
                <a:uFillTx/>
                <a:latin typeface="Segoe UI Light" pitchFamily="34" charset="0"/>
              </a:rPr>
              <a:t>Protéger : </a:t>
            </a:r>
            <a:r>
              <a:rPr lang="fr-fr" sz="1400" b="0" i="0" u="none" strike="noStrike" kern="1200" cap="none" spc="0" baseline="0" dirty="0">
                <a:solidFill>
                  <a:schemeClr val="tx1"/>
                </a:solidFill>
                <a:effectLst/>
                <a:uFillTx/>
                <a:latin typeface="Segoe UI Light" pitchFamily="34" charset="0"/>
              </a:rPr>
              <a:t>la classification et l</a:t>
            </a:r>
            <a:r>
              <a:rPr lang="fr-FR" sz="1400" b="0" i="0" u="none" strike="noStrike" kern="1200" cap="none" spc="0" baseline="0" dirty="0">
                <a:solidFill>
                  <a:schemeClr val="tx1"/>
                </a:solidFill>
                <a:effectLst/>
                <a:uFillTx/>
                <a:latin typeface="Segoe UI Light" pitchFamily="34" charset="0"/>
              </a:rPr>
              <a:t>’</a:t>
            </a:r>
            <a:r>
              <a:rPr lang="fr-fr" sz="1400" b="0" i="0" u="none" strike="noStrike" kern="1200" cap="none" spc="0" baseline="0" dirty="0">
                <a:solidFill>
                  <a:schemeClr val="tx1"/>
                </a:solidFill>
                <a:effectLst/>
                <a:uFillTx/>
                <a:latin typeface="Segoe UI Light" pitchFamily="34" charset="0"/>
              </a:rPr>
              <a:t>étiquetage des données sensibles aboutissent généralement à une règle permettant d</a:t>
            </a:r>
            <a:r>
              <a:rPr lang="fr-FR" sz="1400" b="0" i="0" u="none" strike="noStrike" kern="1200" cap="none" spc="0" baseline="0" dirty="0">
                <a:solidFill>
                  <a:schemeClr val="tx1"/>
                </a:solidFill>
                <a:effectLst/>
                <a:uFillTx/>
                <a:latin typeface="Segoe UI Light" pitchFamily="34" charset="0"/>
              </a:rPr>
              <a:t>’</a:t>
            </a:r>
            <a:r>
              <a:rPr lang="fr-fr" sz="1400" b="0" i="0" u="none" strike="noStrike" kern="1200" cap="none" spc="0" baseline="0" dirty="0">
                <a:solidFill>
                  <a:schemeClr val="tx1"/>
                </a:solidFill>
                <a:effectLst/>
                <a:uFillTx/>
                <a:latin typeface="Segoe UI Light" pitchFamily="34" charset="0"/>
              </a:rPr>
              <a:t>appliquer un certain niveau de protection. </a:t>
            </a:r>
          </a:p>
          <a:p>
            <a:pPr algn="l" rtl="0" fontAlgn="base"/>
            <a:endParaRPr lang="fr-fr" sz="1400" b="0" i="0" u="none" strike="noStrike" kern="1200" cap="none" spc="0" baseline="0" dirty="0">
              <a:solidFill>
                <a:schemeClr val="tx1"/>
              </a:solidFill>
              <a:effectLst/>
              <a:uFillTx/>
              <a:latin typeface="Segoe UI Light" pitchFamily="34" charset="0"/>
            </a:endParaRPr>
          </a:p>
          <a:p>
            <a:pPr algn="l" rtl="0" fontAlgn="base"/>
            <a:r>
              <a:rPr lang="fr-fr" sz="1400" b="1" i="0" u="none" strike="noStrike" kern="1200" cap="none" spc="0" baseline="0" dirty="0">
                <a:solidFill>
                  <a:schemeClr val="tx1"/>
                </a:solidFill>
                <a:effectLst/>
                <a:uFillTx/>
                <a:latin typeface="Segoe UI Light" pitchFamily="34" charset="0"/>
              </a:rPr>
              <a:t>Surveiller : </a:t>
            </a:r>
            <a:r>
              <a:rPr lang="fr-fr" sz="1400" b="0" i="0" u="none" strike="noStrike" kern="1200" cap="none" spc="0" baseline="0" dirty="0">
                <a:solidFill>
                  <a:schemeClr val="tx1"/>
                </a:solidFill>
                <a:effectLst/>
                <a:uFillTx/>
                <a:latin typeface="Segoe UI Light" pitchFamily="34" charset="0"/>
              </a:rPr>
              <a:t>gagner en visibilité sur la façon dont les utilisateurs utilisent ou distribuent leurs informations sensibles constitue un volet important de votre stratégie de protection des données. Dans les cas d</a:t>
            </a:r>
            <a:r>
              <a:rPr lang="fr-FR" sz="1400" b="0" i="0" u="none" strike="noStrike" kern="1200" cap="none" spc="0" baseline="0" dirty="0">
                <a:solidFill>
                  <a:schemeClr val="tx1"/>
                </a:solidFill>
                <a:effectLst/>
                <a:uFillTx/>
                <a:latin typeface="Segoe UI Light" pitchFamily="34" charset="0"/>
              </a:rPr>
              <a:t>’</a:t>
            </a:r>
            <a:r>
              <a:rPr lang="fr-fr" sz="1400" b="0" i="0" u="none" strike="noStrike" kern="1200" cap="none" spc="0" baseline="0" dirty="0">
                <a:solidFill>
                  <a:schemeClr val="tx1"/>
                </a:solidFill>
                <a:effectLst/>
                <a:uFillTx/>
                <a:latin typeface="Segoe UI Light" pitchFamily="34" charset="0"/>
              </a:rPr>
              <a:t>activités ou d</a:t>
            </a:r>
            <a:r>
              <a:rPr lang="fr-FR" sz="1400" b="0" i="0" u="none" strike="noStrike" kern="1200" cap="none" spc="0" baseline="0" dirty="0">
                <a:solidFill>
                  <a:schemeClr val="tx1"/>
                </a:solidFill>
                <a:effectLst/>
                <a:uFillTx/>
                <a:latin typeface="Segoe UI Light" pitchFamily="34" charset="0"/>
              </a:rPr>
              <a:t>’</a:t>
            </a:r>
            <a:r>
              <a:rPr lang="fr-fr" sz="1400" b="0" i="0" u="none" strike="noStrike" kern="1200" cap="none" spc="0" baseline="0" dirty="0">
                <a:solidFill>
                  <a:schemeClr val="tx1"/>
                </a:solidFill>
                <a:effectLst/>
                <a:uFillTx/>
                <a:latin typeface="Segoe UI Light" pitchFamily="34" charset="0"/>
              </a:rPr>
              <a:t>événements inattendus impliquant des informations sensibles, il faut également que les organisations réagissent vite et bien. </a:t>
            </a:r>
          </a:p>
          <a:p>
            <a:pPr marL="0" marR="0" lvl="0" indent="0" algn="l" defTabSz="932742" rtl="0" eaLnBrk="1" fontAlgn="base" latinLnBrk="0" hangingPunct="1">
              <a:lnSpc>
                <a:spcPct val="90000"/>
              </a:lnSpc>
              <a:spcBef>
                <a:spcPts val="0"/>
              </a:spcBef>
              <a:spcAft>
                <a:spcPts val="340"/>
              </a:spcAft>
              <a:buClrTx/>
              <a:buSzTx/>
              <a:buFontTx/>
              <a:buNone/>
              <a:tabLst/>
              <a:defRPr/>
            </a:pPr>
            <a:endParaRPr lang="fr-fr" sz="1400" b="0" i="0" u="none" strike="noStrike" kern="1200" cap="none" spc="0" baseline="0" dirty="0">
              <a:solidFill>
                <a:schemeClr val="tx1"/>
              </a:solidFill>
              <a:effectLst/>
              <a:uFillTx/>
              <a:latin typeface="Segoe UI Light" pitchFamily="34" charset="0"/>
            </a:endParaRPr>
          </a:p>
          <a:p>
            <a:pPr marL="0" marR="0" lvl="0" indent="0" algn="l" defTabSz="932742" rtl="0" eaLnBrk="1" fontAlgn="base" latinLnBrk="0" hangingPunct="1">
              <a:lnSpc>
                <a:spcPct val="90000"/>
              </a:lnSpc>
              <a:spcBef>
                <a:spcPts val="0"/>
              </a:spcBef>
              <a:spcAft>
                <a:spcPts val="340"/>
              </a:spcAft>
              <a:buClrTx/>
              <a:buSzTx/>
              <a:buFontTx/>
              <a:buNone/>
              <a:tabLst/>
              <a:defRPr/>
            </a:pPr>
            <a:r>
              <a:rPr lang="fr-fr" sz="1400" b="0" i="0" u="none" strike="noStrike" kern="1200" cap="none" spc="0" baseline="0" dirty="0">
                <a:solidFill>
                  <a:schemeClr val="tx1"/>
                </a:solidFill>
                <a:effectLst/>
                <a:uFillTx/>
                <a:latin typeface="Segoe UI Light" pitchFamily="34" charset="0"/>
              </a:rPr>
              <a:t>Les solutions de protection des informations Microsoft répondent à chacune de ces étapes, notamment en protégeant les informations sensibles sur les appareils, les applications SaaS et les services du cloud, mais aussi dans les environnements sur site. </a:t>
            </a:r>
          </a:p>
          <a:p>
            <a:pPr lvl="0" algn="l" rtl="0">
              <a:spcAft>
                <a:spcPts val="600"/>
              </a:spcAft>
            </a:pP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8</a:t>
            </a:fld>
            <a:endParaRPr lang="fr-fr"/>
          </a:p>
        </p:txBody>
      </p:sp>
    </p:spTree>
    <p:extLst>
      <p:ext uri="{BB962C8B-B14F-4D97-AF65-F5344CB8AC3E}">
        <p14:creationId xmlns:p14="http://schemas.microsoft.com/office/powerpoint/2010/main" val="343870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dirty="0"/>
              <a:t>Une solution de gestion efficace de la sécurité ne se résume pas à une seule console. Elle prend en compte les éléments voulus, mais propose également des outils spécialisés pour différentes fonctions. </a:t>
            </a:r>
          </a:p>
          <a:p>
            <a:pPr algn="l" rtl="0"/>
            <a:r>
              <a:rPr lang="fr-fr" b="0" i="0" u="none" baseline="0" dirty="0"/>
              <a:t>Nous pouvons vous aider à intégrer autant ou aussi peu que nécessaire tout en garantissant que vos équipes d</a:t>
            </a:r>
            <a:r>
              <a:rPr lang="fr-FR" b="0" i="0" u="none" baseline="0" dirty="0"/>
              <a:t>’</a:t>
            </a:r>
            <a:r>
              <a:rPr lang="fr-fr" b="0" i="0" u="none" baseline="0" dirty="0"/>
              <a:t>experts aient la flexibilité et la liberté de gérer la sécurité selon leurs besoins propres, qu</a:t>
            </a:r>
            <a:r>
              <a:rPr lang="fr-FR" b="0" i="0" u="none" baseline="0" dirty="0"/>
              <a:t>’</a:t>
            </a:r>
            <a:r>
              <a:rPr lang="fr-fr" b="0" i="0" u="none" baseline="0" dirty="0"/>
              <a:t>il s</a:t>
            </a:r>
            <a:r>
              <a:rPr lang="fr-FR" b="0" i="0" u="none" baseline="0" dirty="0"/>
              <a:t>’</a:t>
            </a:r>
            <a:r>
              <a:rPr lang="fr-fr" b="0" i="0" u="none" baseline="0" dirty="0"/>
              <a:t>agisse de gérer des identités, des appareils, des applications ou une infrastructure. </a:t>
            </a:r>
          </a:p>
          <a:p>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dirty="0"/>
              <a:t>Toutefois, ce qui rend les consoles de gestion de la sécurité Microsoft vraiment plus efficaces est le partage du renseignement, qui aide votre organisation à maintenir une position forte et cohérente en matière de sécurité.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dirty="0"/>
              <a:t>Avec Microsoft, ce partage s</a:t>
            </a:r>
            <a:r>
              <a:rPr lang="fr-FR" b="0" i="0" u="none" baseline="0" dirty="0"/>
              <a:t>’</a:t>
            </a:r>
            <a:r>
              <a:rPr lang="fr-fr" b="0" i="0" u="none" baseline="0" dirty="0"/>
              <a:t>effectue grâce à Microsoft Intelligent Security Graph. En utilisant la puissance de l</a:t>
            </a:r>
            <a:r>
              <a:rPr lang="fr-FR" b="0" i="0" u="none" baseline="0" dirty="0"/>
              <a:t>’</a:t>
            </a:r>
            <a:r>
              <a:rPr lang="fr-fr" b="0" i="0" u="none" baseline="0" dirty="0"/>
              <a:t>apprentissage machine, en traitant </a:t>
            </a:r>
            <a:r>
              <a:rPr lang="fr-fr" sz="1400" b="0" i="0" u="none" baseline="0" dirty="0">
                <a:latin typeface="Segoe UI Light" pitchFamily="34" charset="0"/>
              </a:rPr>
              <a:t>des trilliards de données à partir de milliards d</a:t>
            </a:r>
            <a:r>
              <a:rPr lang="fr-FR" sz="1400" b="0" i="0" u="none" baseline="0" dirty="0">
                <a:latin typeface="Segoe UI Light" pitchFamily="34" charset="0"/>
              </a:rPr>
              <a:t>’</a:t>
            </a:r>
            <a:r>
              <a:rPr lang="fr-fr" sz="1400" b="0" i="0" u="none" baseline="0" dirty="0">
                <a:latin typeface="Segoe UI Light" pitchFamily="34" charset="0"/>
              </a:rPr>
              <a:t>appareils, nous mettons les solutions de gestion de la sécurité à votre service. Ce renseignement partagé est utilisé par les consoles de gestion dans différentes catégories (identité, appareils, applications et données, et infrastructure), ce qui permet aux administrateurs de sécurité et aux équipes opérationnelles de bénéficier d</a:t>
            </a:r>
            <a:r>
              <a:rPr lang="fr-FR" sz="1400" b="0" i="0" u="none" baseline="0" dirty="0">
                <a:latin typeface="Segoe UI Light" pitchFamily="34" charset="0"/>
              </a:rPr>
              <a:t>’</a:t>
            </a:r>
            <a:r>
              <a:rPr lang="fr-fr" sz="1400" b="0" i="0" u="none" baseline="0" dirty="0">
                <a:latin typeface="Segoe UI Light" pitchFamily="34" charset="0"/>
              </a:rPr>
              <a:t>informations importantes optimisées pour leurs charges de travail.</a:t>
            </a:r>
            <a:endParaRPr lang="fr-fr" b="0" dirty="0"/>
          </a:p>
          <a:p>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0" u="none" kern="1200" baseline="0" dirty="0">
                <a:solidFill>
                  <a:schemeClr val="tx1"/>
                </a:solidFill>
                <a:effectLst/>
                <a:latin typeface="+mn-lt"/>
                <a:ea typeface="+mn-ea"/>
                <a:cs typeface="+mn-cs"/>
              </a:rPr>
              <a:t>La clé de la réussite d</a:t>
            </a:r>
            <a:r>
              <a:rPr lang="fr-FR" sz="1400" b="1" i="0" u="none" kern="1200" baseline="0" dirty="0">
                <a:solidFill>
                  <a:schemeClr val="tx1"/>
                </a:solidFill>
                <a:effectLst/>
                <a:latin typeface="+mn-lt"/>
                <a:ea typeface="+mn-ea"/>
                <a:cs typeface="+mn-cs"/>
              </a:rPr>
              <a:t>’</a:t>
            </a:r>
            <a:r>
              <a:rPr lang="fr-fr" sz="1400" b="1" i="0" u="none" kern="1200" baseline="0" dirty="0">
                <a:solidFill>
                  <a:schemeClr val="tx1"/>
                </a:solidFill>
                <a:effectLst/>
                <a:latin typeface="+mn-lt"/>
                <a:ea typeface="+mn-ea"/>
                <a:cs typeface="+mn-cs"/>
              </a:rPr>
              <a:t>un responsable de la sécurité des systèmes d</a:t>
            </a:r>
            <a:r>
              <a:rPr lang="fr-FR" sz="1400" b="1" i="0" u="none" kern="1200" baseline="0" dirty="0">
                <a:solidFill>
                  <a:schemeClr val="tx1"/>
                </a:solidFill>
                <a:effectLst/>
                <a:latin typeface="+mn-lt"/>
                <a:ea typeface="+mn-ea"/>
                <a:cs typeface="+mn-cs"/>
              </a:rPr>
              <a:t>’</a:t>
            </a:r>
            <a:r>
              <a:rPr lang="fr-fr" sz="1400" b="1" i="0" u="none" kern="1200" baseline="0" dirty="0">
                <a:solidFill>
                  <a:schemeClr val="tx1"/>
                </a:solidFill>
                <a:effectLst/>
                <a:latin typeface="+mn-lt"/>
                <a:ea typeface="+mn-ea"/>
                <a:cs typeface="+mn-cs"/>
              </a:rPr>
              <a:t>information n</a:t>
            </a:r>
            <a:r>
              <a:rPr lang="fr-FR" sz="1400" b="1" i="0" u="none" kern="1200" baseline="0" dirty="0">
                <a:solidFill>
                  <a:schemeClr val="tx1"/>
                </a:solidFill>
                <a:effectLst/>
                <a:latin typeface="+mn-lt"/>
                <a:ea typeface="+mn-ea"/>
                <a:cs typeface="+mn-cs"/>
              </a:rPr>
              <a:t>’</a:t>
            </a:r>
            <a:r>
              <a:rPr lang="fr-fr" sz="1400" b="1" i="0" u="none" kern="1200" baseline="0" dirty="0">
                <a:solidFill>
                  <a:schemeClr val="tx1"/>
                </a:solidFill>
                <a:effectLst/>
                <a:latin typeface="+mn-lt"/>
                <a:ea typeface="+mn-ea"/>
                <a:cs typeface="+mn-cs"/>
              </a:rPr>
              <a:t>est pas d</a:t>
            </a:r>
            <a:r>
              <a:rPr lang="fr-FR" sz="1400" b="1" i="0" u="none" kern="1200" baseline="0" dirty="0">
                <a:solidFill>
                  <a:schemeClr val="tx1"/>
                </a:solidFill>
                <a:effectLst/>
                <a:latin typeface="+mn-lt"/>
                <a:ea typeface="+mn-ea"/>
                <a:cs typeface="+mn-cs"/>
              </a:rPr>
              <a:t>’</a:t>
            </a:r>
            <a:r>
              <a:rPr lang="fr-fr" sz="1400" b="1" i="0" u="none" kern="1200" baseline="0" dirty="0">
                <a:solidFill>
                  <a:schemeClr val="tx1"/>
                </a:solidFill>
                <a:effectLst/>
                <a:latin typeface="+mn-lt"/>
                <a:ea typeface="+mn-ea"/>
                <a:cs typeface="+mn-cs"/>
              </a:rPr>
              <a:t>avoir une console qui gère tout, mais d</a:t>
            </a:r>
            <a:r>
              <a:rPr lang="fr-FR" sz="1400" b="1" i="0" u="none" kern="1200" baseline="0" dirty="0">
                <a:solidFill>
                  <a:schemeClr val="tx1"/>
                </a:solidFill>
                <a:effectLst/>
                <a:latin typeface="+mn-lt"/>
                <a:ea typeface="+mn-ea"/>
                <a:cs typeface="+mn-cs"/>
              </a:rPr>
              <a:t>’</a:t>
            </a:r>
            <a:r>
              <a:rPr lang="fr-fr" sz="1400" b="1" i="0" u="none" kern="1200" baseline="0" dirty="0">
                <a:solidFill>
                  <a:schemeClr val="tx1"/>
                </a:solidFill>
                <a:effectLst/>
                <a:latin typeface="+mn-lt"/>
                <a:ea typeface="+mn-ea"/>
                <a:cs typeface="+mn-cs"/>
              </a:rPr>
              <a:t>y intégrer ce qui fait sens. Pour sécuriser les appareils de vos utilisateurs finaux et des réseaux en expansion, vous n</a:t>
            </a:r>
            <a:r>
              <a:rPr lang="fr-FR" sz="1400" b="1" i="0" u="none" kern="1200" baseline="0" dirty="0">
                <a:solidFill>
                  <a:schemeClr val="tx1"/>
                </a:solidFill>
                <a:effectLst/>
                <a:latin typeface="+mn-lt"/>
                <a:ea typeface="+mn-ea"/>
                <a:cs typeface="+mn-cs"/>
              </a:rPr>
              <a:t>’</a:t>
            </a:r>
            <a:r>
              <a:rPr lang="fr-fr" sz="1400" b="1" i="0" u="none" kern="1200" baseline="0" dirty="0">
                <a:solidFill>
                  <a:schemeClr val="tx1"/>
                </a:solidFill>
                <a:effectLst/>
                <a:latin typeface="+mn-lt"/>
                <a:ea typeface="+mn-ea"/>
                <a:cs typeface="+mn-cs"/>
              </a:rPr>
              <a:t>avez pas besoin d</a:t>
            </a:r>
            <a:r>
              <a:rPr lang="fr-FR" sz="1400" b="1" i="0" u="none" kern="1200" baseline="0" dirty="0">
                <a:solidFill>
                  <a:schemeClr val="tx1"/>
                </a:solidFill>
                <a:effectLst/>
                <a:latin typeface="+mn-lt"/>
                <a:ea typeface="+mn-ea"/>
                <a:cs typeface="+mn-cs"/>
              </a:rPr>
              <a:t>’</a:t>
            </a:r>
            <a:r>
              <a:rPr lang="fr-fr" sz="1400" b="1" i="0" u="none" kern="1200" baseline="0" dirty="0">
                <a:solidFill>
                  <a:schemeClr val="tx1"/>
                </a:solidFill>
                <a:effectLst/>
                <a:latin typeface="+mn-lt"/>
                <a:ea typeface="+mn-ea"/>
                <a:cs typeface="+mn-cs"/>
              </a:rPr>
              <a:t>une solution distincte pour chaque entité.</a:t>
            </a:r>
            <a:endParaRPr lang="fr-fr" sz="1400" kern="1200" dirty="0">
              <a:solidFill>
                <a:schemeClr val="tx1"/>
              </a:solidFill>
              <a:effectLst/>
              <a:latin typeface="+mn-lt"/>
              <a:ea typeface="+mn-ea"/>
              <a:cs typeface="+mn-cs"/>
            </a:endParaRPr>
          </a:p>
          <a:p>
            <a:endParaRPr lang="fr-fr" b="0" dirty="0"/>
          </a:p>
          <a:p>
            <a:pPr algn="l" rtl="0"/>
            <a:r>
              <a:rPr lang="fr-fr" b="0" i="0" u="none" baseline="0" dirty="0"/>
              <a:t>Avec une gestion par fournisseur, des contrôles intégrés fournis avec les solutions MS et un renseignement inégalé, Microsoft devient votre partenaire de confiance pour une gestion de la sécurité intelligente.</a:t>
            </a:r>
          </a:p>
          <a:p>
            <a:endParaRPr lang="fr-fr" b="0" dirty="0"/>
          </a:p>
          <a:p>
            <a:pPr algn="l" rtl="0"/>
            <a:r>
              <a:rPr lang="fr-fr" sz="1400" b="1" i="0" u="none" kern="1200" baseline="0" dirty="0">
                <a:solidFill>
                  <a:schemeClr val="tx1"/>
                </a:solidFill>
                <a:effectLst/>
                <a:latin typeface="+mn-lt"/>
                <a:ea typeface="+mn-ea"/>
                <a:cs typeface="+mn-cs"/>
              </a:rPr>
              <a:t>En bref, Microsoft vous offre une gestion de la sécurité intelligente qui vous dote de :</a:t>
            </a:r>
            <a:endParaRPr lang="fr-fr" sz="1400" kern="1200" dirty="0">
              <a:solidFill>
                <a:schemeClr val="tx1"/>
              </a:solidFill>
              <a:effectLst/>
              <a:latin typeface="+mn-lt"/>
              <a:ea typeface="+mn-ea"/>
              <a:cs typeface="+mn-cs"/>
            </a:endParaRPr>
          </a:p>
          <a:p>
            <a:pPr marL="171450" indent="-171450" algn="l" rtl="0">
              <a:buFontTx/>
              <a:buChar char="-"/>
            </a:pPr>
            <a:r>
              <a:rPr lang="fr-fr" sz="1400" b="1" i="0" u="sng" kern="1200" baseline="0" dirty="0">
                <a:solidFill>
                  <a:schemeClr val="tx1"/>
                </a:solidFill>
                <a:effectLst/>
                <a:latin typeface="+mn-lt"/>
                <a:ea typeface="+mn-ea"/>
                <a:cs typeface="+mn-cs"/>
              </a:rPr>
              <a:t>Contrôles</a:t>
            </a:r>
            <a:r>
              <a:rPr lang="fr-fr" sz="1400" b="1" i="0" u="none" kern="1200" baseline="0" dirty="0">
                <a:solidFill>
                  <a:schemeClr val="tx1"/>
                </a:solidFill>
                <a:effectLst/>
                <a:latin typeface="+mn-lt"/>
                <a:ea typeface="+mn-ea"/>
                <a:cs typeface="+mn-cs"/>
              </a:rPr>
              <a:t> spécialisés en fonction des besoins de vos équipes de sécurité </a:t>
            </a:r>
            <a:endParaRPr lang="fr-fr" sz="1400" b="0" kern="1200" dirty="0">
              <a:solidFill>
                <a:schemeClr val="tx1"/>
              </a:solidFill>
              <a:effectLst/>
              <a:latin typeface="+mn-lt"/>
              <a:ea typeface="+mn-ea"/>
              <a:cs typeface="+mn-cs"/>
            </a:endParaRPr>
          </a:p>
          <a:p>
            <a:pPr marL="171450" indent="-171450" algn="l" rtl="0">
              <a:buFontTx/>
              <a:buChar char="-"/>
            </a:pPr>
            <a:r>
              <a:rPr lang="fr-fr" sz="1400" b="1" i="0" u="sng" kern="1200" baseline="0" dirty="0">
                <a:solidFill>
                  <a:schemeClr val="tx1"/>
                </a:solidFill>
                <a:effectLst/>
                <a:latin typeface="+mn-lt"/>
                <a:ea typeface="+mn-ea"/>
                <a:cs typeface="+mn-cs"/>
              </a:rPr>
              <a:t>Visibilité</a:t>
            </a:r>
            <a:r>
              <a:rPr lang="fr-fr" sz="1400" b="1" i="0" u="none" kern="1200" baseline="0" dirty="0">
                <a:solidFill>
                  <a:schemeClr val="tx1"/>
                </a:solidFill>
                <a:effectLst/>
                <a:latin typeface="+mn-lt"/>
                <a:ea typeface="+mn-ea"/>
                <a:cs typeface="+mn-cs"/>
              </a:rPr>
              <a:t> là où vous en avez besoin</a:t>
            </a:r>
            <a:endParaRPr lang="fr-fr" sz="1400" b="0" kern="1200" dirty="0">
              <a:solidFill>
                <a:schemeClr val="tx1"/>
              </a:solidFill>
              <a:effectLst/>
              <a:latin typeface="+mn-lt"/>
              <a:ea typeface="+mn-ea"/>
              <a:cs typeface="+mn-cs"/>
            </a:endParaRPr>
          </a:p>
          <a:p>
            <a:pPr marL="171450" indent="-171450" algn="l" rtl="0">
              <a:buFontTx/>
              <a:buChar char="-"/>
            </a:pPr>
            <a:r>
              <a:rPr lang="fr-fr" sz="1400" b="1" i="0" u="sng" kern="1200" baseline="0" dirty="0">
                <a:solidFill>
                  <a:schemeClr val="tx1"/>
                </a:solidFill>
                <a:effectLst/>
                <a:latin typeface="+mn-lt"/>
                <a:ea typeface="+mn-ea"/>
                <a:cs typeface="+mn-cs"/>
              </a:rPr>
              <a:t>Accompagnement</a:t>
            </a:r>
            <a:r>
              <a:rPr lang="fr-fr" sz="1400" b="1" i="0" u="none" kern="1200" baseline="0" dirty="0">
                <a:solidFill>
                  <a:schemeClr val="tx1"/>
                </a:solidFill>
                <a:effectLst/>
                <a:latin typeface="+mn-lt"/>
                <a:ea typeface="+mn-ea"/>
                <a:cs typeface="+mn-cs"/>
              </a:rPr>
              <a:t> sur la façon de renforcer le positionnement de votre organisation en matière de sécurité, sur la base d</a:t>
            </a:r>
            <a:r>
              <a:rPr lang="fr-FR" sz="1400" b="1" i="0" u="none" kern="1200" baseline="0" dirty="0">
                <a:solidFill>
                  <a:schemeClr val="tx1"/>
                </a:solidFill>
                <a:effectLst/>
                <a:latin typeface="+mn-lt"/>
                <a:ea typeface="+mn-ea"/>
                <a:cs typeface="+mn-cs"/>
              </a:rPr>
              <a:t>’</a:t>
            </a:r>
            <a:r>
              <a:rPr lang="fr-fr" sz="1400" b="1" i="0" u="none" kern="1200" baseline="0" dirty="0">
                <a:solidFill>
                  <a:schemeClr val="tx1"/>
                </a:solidFill>
                <a:effectLst/>
                <a:latin typeface="+mn-lt"/>
                <a:ea typeface="+mn-ea"/>
                <a:cs typeface="+mn-cs"/>
              </a:rPr>
              <a:t>un renseignement inégalé. </a:t>
            </a:r>
            <a:endParaRPr lang="fr-fr" sz="1400" kern="1200" dirty="0">
              <a:solidFill>
                <a:schemeClr val="tx1"/>
              </a:solidFill>
              <a:effectLst/>
              <a:latin typeface="+mn-lt"/>
              <a:ea typeface="+mn-ea"/>
              <a:cs typeface="+mn-cs"/>
            </a:endParaRPr>
          </a:p>
          <a:p>
            <a:endParaRPr lang="fr-fr" b="0" dirty="0"/>
          </a:p>
          <a:p>
            <a:pPr lvl="0" algn="l" rtl="0">
              <a:spcAft>
                <a:spcPts val="600"/>
              </a:spcAft>
            </a:pPr>
            <a:endParaRPr lang="fr-fr" dirty="0">
              <a:solidFill>
                <a:srgbClr val="FFFFFF"/>
              </a:solidFill>
            </a:endParaRPr>
          </a:p>
        </p:txBody>
      </p:sp>
      <p:sp>
        <p:nvSpPr>
          <p:cNvPr id="4" name="Slide Number Placeholder 3"/>
          <p:cNvSpPr>
            <a:spLocks noGrp="1"/>
          </p:cNvSpPr>
          <p:nvPr>
            <p:ph type="sldNum" sz="quarter" idx="5"/>
          </p:nvPr>
        </p:nvSpPr>
        <p:spPr/>
        <p:txBody>
          <a:bodyPr/>
          <a:lstStyle/>
          <a:p>
            <a:pPr algn="l" rtl="0"/>
            <a:fld id="{49D94F05-9B80-47A2-8DE1-8B8D9CE8625B}" type="slidenum">
              <a:rPr/>
              <a:t>9</a:t>
            </a:fld>
            <a:endParaRPr lang="fr-fr"/>
          </a:p>
        </p:txBody>
      </p:sp>
    </p:spTree>
    <p:extLst>
      <p:ext uri="{BB962C8B-B14F-4D97-AF65-F5344CB8AC3E}">
        <p14:creationId xmlns:p14="http://schemas.microsoft.com/office/powerpoint/2010/main" val="2617702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00059" y="2473827"/>
            <a:ext cx="4251462" cy="1130053"/>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93713" y="4041281"/>
            <a:ext cx="4248092" cy="345294"/>
          </a:xfrm>
          <a:noFill/>
        </p:spPr>
        <p:txBody>
          <a:bodyPr wrap="square" lIns="0" tIns="0" rIns="0" bIns="0">
            <a:spAutoFit/>
          </a:bodyPr>
          <a:lstStyle>
            <a:lvl1pPr marL="0" indent="0">
              <a:spcBef>
                <a:spcPts val="0"/>
              </a:spcBef>
              <a:buNone/>
              <a:defRPr sz="2244"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a:stretch>
            <a:fillRect/>
          </a:stretch>
        </p:blipFill>
        <p:spPr bwMode="black">
          <a:xfrm>
            <a:off x="595915" y="597450"/>
            <a:ext cx="1393641" cy="298433"/>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p:nvPicPr>
        <p:blipFill rotWithShape="1">
          <a:blip r:embed="rId3"/>
          <a:srcRect l="32559" r="10791"/>
          <a:stretch/>
        </p:blipFill>
        <p:spPr bwMode="ltGray">
          <a:xfrm>
            <a:off x="5440958" y="0"/>
            <a:ext cx="6995517" cy="6994525"/>
          </a:xfrm>
          <a:prstGeom prst="rect">
            <a:avLst/>
          </a:prstGeom>
        </p:spPr>
      </p:pic>
    </p:spTree>
    <p:extLst>
      <p:ext uri="{BB962C8B-B14F-4D97-AF65-F5344CB8AC3E}">
        <p14:creationId xmlns:p14="http://schemas.microsoft.com/office/powerpoint/2010/main" val="6147568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95915" y="466302"/>
            <a:ext cx="5618874" cy="379824"/>
          </a:xfrm>
        </p:spPr>
        <p:txBody>
          <a:bodyPr tIns="64008"/>
          <a:lstStyle>
            <a:lvl1pPr>
              <a:defRPr sz="204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80274417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600059" y="2056213"/>
            <a:ext cx="4241746" cy="1130181"/>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95915" y="3605924"/>
            <a:ext cx="4245890" cy="345351"/>
          </a:xfrm>
        </p:spPr>
        <p:txBody>
          <a:bodyPr/>
          <a:lstStyle>
            <a:lvl1pPr marL="0" indent="0">
              <a:buNone/>
              <a:defRPr sz="2244">
                <a:latin typeface="+mn-lt"/>
              </a:defRPr>
            </a:lvl1pPr>
            <a:lvl2pPr marL="233149" indent="0">
              <a:buNone/>
              <a:defRPr/>
            </a:lvl2pPr>
            <a:lvl3pPr marL="466298" indent="0">
              <a:buNone/>
              <a:defRPr/>
            </a:lvl3pPr>
            <a:lvl4pPr marL="675162" indent="0">
              <a:buNone/>
              <a:defRPr/>
            </a:lvl4pPr>
            <a:lvl5pPr marL="872691"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440958" y="0"/>
            <a:ext cx="6995517" cy="6994525"/>
          </a:xfrm>
          <a:blipFill>
            <a:blip r:embed="rId2"/>
            <a:stretch>
              <a:fillRect/>
            </a:stretch>
          </a:blipFill>
        </p:spPr>
        <p:txBody>
          <a:bodyPr lIns="0" tIns="2103120" rIns="0" anchor="t" anchorCtr="0">
            <a:noAutofit/>
          </a:bodyPr>
          <a:lstStyle>
            <a:lvl1pPr marL="0" indent="0" algn="ctr">
              <a:lnSpc>
                <a:spcPct val="100000"/>
              </a:lnSpc>
              <a:buNone/>
              <a:defRPr sz="1428"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49653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600059" y="2930553"/>
            <a:ext cx="4243366" cy="1130181"/>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440958" y="0"/>
            <a:ext cx="6995517" cy="6994525"/>
          </a:xfrm>
          <a:blipFill>
            <a:blip r:embed="rId2"/>
            <a:stretch>
              <a:fillRect/>
            </a:stretch>
          </a:blipFill>
        </p:spPr>
        <p:txBody>
          <a:bodyPr lIns="0" tIns="2103120" rIns="0" anchor="t" anchorCtr="0">
            <a:noAutofit/>
          </a:bodyPr>
          <a:lstStyle>
            <a:lvl1pPr marL="0" indent="0" algn="ctr">
              <a:lnSpc>
                <a:spcPct val="100000"/>
              </a:lnSpc>
              <a:buNone/>
              <a:defRPr sz="1428"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267875868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600060" y="3039057"/>
            <a:ext cx="4246604" cy="878959"/>
          </a:xfrm>
        </p:spPr>
        <p:txBody>
          <a:bodyPr anchor="t"/>
          <a:lstStyle>
            <a:lvl1pPr>
              <a:defRPr sz="2856"/>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440958" y="0"/>
            <a:ext cx="6995517" cy="6994525"/>
          </a:xfrm>
          <a:blipFill>
            <a:blip r:embed="rId2"/>
            <a:stretch>
              <a:fillRect/>
            </a:stretch>
          </a:blipFill>
        </p:spPr>
        <p:txBody>
          <a:bodyPr lIns="0" tIns="2103120" rIns="0" anchor="t" anchorCtr="0">
            <a:noAutofit/>
          </a:bodyPr>
          <a:lstStyle>
            <a:lvl1pPr marL="0" indent="0" algn="ctr">
              <a:lnSpc>
                <a:spcPct val="100000"/>
              </a:lnSpc>
              <a:buNone/>
              <a:defRPr sz="1428"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391472586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436475" cy="6994525"/>
          </a:xfrm>
          <a:blipFill>
            <a:blip r:embed="rId2"/>
            <a:stretch>
              <a:fillRect/>
            </a:stretch>
          </a:blipFill>
        </p:spPr>
        <p:txBody>
          <a:bodyPr wrap="none" bIns="2011680" anchor="ctr">
            <a:noAutofit/>
          </a:bodyPr>
          <a:lstStyle>
            <a:lvl1pPr marL="0" indent="0" algn="ctr">
              <a:buNone/>
              <a:defRPr sz="1428"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730413"/>
            <a:ext cx="12436475" cy="3264112"/>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72"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245551423"/>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436475" cy="6994525"/>
          </a:xfrm>
          <a:blipFill>
            <a:blip r:embed="rId2"/>
            <a:stretch>
              <a:fillRect/>
            </a:stretch>
          </a:blipFill>
        </p:spPr>
        <p:txBody>
          <a:bodyPr wrap="none" bIns="2011680" anchor="ctr">
            <a:noAutofit/>
          </a:bodyPr>
          <a:lstStyle>
            <a:lvl1pPr marL="0" indent="0" algn="ctr">
              <a:buNone/>
              <a:defRPr sz="1428"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782961" cy="6994525"/>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72"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1488463084"/>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436475" cy="6994525"/>
          </a:xfrm>
          <a:blipFill>
            <a:blip r:embed="rId2"/>
            <a:stretch>
              <a:fillRect/>
            </a:stretch>
          </a:blipFill>
        </p:spPr>
        <p:txBody>
          <a:bodyPr wrap="none" bIns="2011680" anchor="ctr">
            <a:noAutofit/>
          </a:bodyPr>
          <a:lstStyle>
            <a:lvl1pPr marL="0" indent="0" algn="ctr">
              <a:buNone/>
              <a:defRPr sz="1428"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653514" y="0"/>
            <a:ext cx="5782961" cy="6994525"/>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72"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901222240"/>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600059" y="5544315"/>
            <a:ext cx="11239464" cy="565091"/>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436475" cy="4663017"/>
          </a:xfrm>
          <a:blipFill>
            <a:blip r:embed="rId2"/>
            <a:stretch>
              <a:fillRect/>
            </a:stretch>
          </a:blipFill>
        </p:spPr>
        <p:txBody>
          <a:bodyPr vert="horz" wrap="square" lIns="0" tIns="1097280" rIns="0" bIns="0" rtlCol="0" anchor="t" anchorCtr="0">
            <a:noAutofit/>
          </a:bodyPr>
          <a:lstStyle>
            <a:lvl1pPr marL="0" indent="0" algn="ctr">
              <a:buNone/>
              <a:defRPr lang="en-US" sz="1428" b="1" dirty="0">
                <a:solidFill>
                  <a:srgbClr val="000000"/>
                </a:solidFill>
              </a:defRPr>
            </a:lvl1pPr>
          </a:lstStyle>
          <a:p>
            <a:pPr marL="233149" lvl="0" indent="-233149"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425444441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600059" y="883500"/>
            <a:ext cx="11239464" cy="565091"/>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429" y="2331508"/>
            <a:ext cx="12436475" cy="4663017"/>
          </a:xfrm>
          <a:blipFill>
            <a:blip r:embed="rId2"/>
            <a:stretch>
              <a:fillRect/>
            </a:stretch>
          </a:blipFill>
        </p:spPr>
        <p:txBody>
          <a:bodyPr vert="horz" wrap="square" lIns="0" tIns="1097280" rIns="0" bIns="0" rtlCol="0" anchor="t" anchorCtr="0">
            <a:noAutofit/>
          </a:bodyPr>
          <a:lstStyle>
            <a:lvl1pPr marL="0" indent="0" algn="ctr">
              <a:buNone/>
              <a:defRPr lang="en-US" sz="1428" b="1" dirty="0">
                <a:solidFill>
                  <a:srgbClr val="000000"/>
                </a:solidFill>
              </a:defRPr>
            </a:lvl1pPr>
          </a:lstStyle>
          <a:p>
            <a:pPr marL="233149" lvl="0" indent="-233149"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339112984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600059" y="466301"/>
            <a:ext cx="11239464" cy="56509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95913" y="5802865"/>
            <a:ext cx="5475158" cy="282513"/>
          </a:xfrm>
        </p:spPr>
        <p:txBody>
          <a:bodyPr/>
          <a:lstStyle>
            <a:lvl1pPr marL="0" indent="0" algn="l">
              <a:spcBef>
                <a:spcPts val="0"/>
              </a:spcBef>
              <a:buNone/>
              <a:defRPr sz="1836">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94295" y="2065975"/>
            <a:ext cx="5475158" cy="3543893"/>
          </a:xfrm>
          <a:blipFill>
            <a:blip r:embed="rId2"/>
            <a:stretch>
              <a:fillRect/>
            </a:stretch>
          </a:blipFill>
        </p:spPr>
        <p:txBody>
          <a:bodyPr vert="horz" wrap="square" lIns="0" tIns="0" rIns="0" bIns="1188720" rtlCol="0" anchor="ctr" anchorCtr="0">
            <a:noAutofit/>
          </a:bodyPr>
          <a:lstStyle>
            <a:lvl1pPr marL="0" indent="0" algn="ctr">
              <a:buNone/>
              <a:defRPr lang="en-US" sz="1020" b="1" dirty="0">
                <a:solidFill>
                  <a:srgbClr val="000000"/>
                </a:solidFill>
              </a:defRPr>
            </a:lvl1pPr>
          </a:lstStyle>
          <a:p>
            <a:pPr marL="233149" lvl="0" indent="-233149"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367022" y="5802865"/>
            <a:ext cx="5475158" cy="282513"/>
          </a:xfrm>
        </p:spPr>
        <p:txBody>
          <a:bodyPr/>
          <a:lstStyle>
            <a:lvl1pPr marL="0" indent="0" algn="l">
              <a:spcBef>
                <a:spcPts val="0"/>
              </a:spcBef>
              <a:buNone/>
              <a:defRPr sz="1836">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364365" y="2065975"/>
            <a:ext cx="5475158" cy="3543893"/>
          </a:xfrm>
          <a:blipFill>
            <a:blip r:embed="rId2"/>
            <a:stretch>
              <a:fillRect/>
            </a:stretch>
          </a:blipFill>
        </p:spPr>
        <p:txBody>
          <a:bodyPr vert="horz" wrap="square" lIns="0" tIns="0" rIns="0" bIns="1188720" rtlCol="0" anchor="ctr" anchorCtr="0">
            <a:noAutofit/>
          </a:bodyPr>
          <a:lstStyle>
            <a:lvl1pPr marL="0" indent="0" algn="ctr">
              <a:buNone/>
              <a:defRPr lang="en-US" sz="1020" b="1" dirty="0">
                <a:solidFill>
                  <a:srgbClr val="000000"/>
                </a:solidFill>
              </a:defRPr>
            </a:lvl1pPr>
          </a:lstStyle>
          <a:p>
            <a:pPr marL="233149" lvl="0" indent="-233149"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41312791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00059" y="2473827"/>
            <a:ext cx="4251462" cy="1130053"/>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93713" y="4041281"/>
            <a:ext cx="4248092" cy="345294"/>
          </a:xfrm>
          <a:noFill/>
        </p:spPr>
        <p:txBody>
          <a:bodyPr wrap="square" lIns="0" tIns="0" rIns="0" bIns="0">
            <a:spAutoFit/>
          </a:bodyPr>
          <a:lstStyle>
            <a:lvl1pPr marL="0" indent="0">
              <a:spcBef>
                <a:spcPts val="0"/>
              </a:spcBef>
              <a:buNone/>
              <a:defRPr sz="2244"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p:nvPicPr>
        <p:blipFill>
          <a:blip r:embed="rId2"/>
          <a:stretch>
            <a:fillRect/>
          </a:stretch>
        </p:blipFill>
        <p:spPr bwMode="black">
          <a:xfrm>
            <a:off x="595914" y="597450"/>
            <a:ext cx="1393840" cy="298433"/>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p:nvPicPr>
        <p:blipFill rotWithShape="1">
          <a:blip r:embed="rId3"/>
          <a:srcRect l="32559" r="10791"/>
          <a:stretch/>
        </p:blipFill>
        <p:spPr bwMode="ltGray">
          <a:xfrm>
            <a:off x="5440958" y="0"/>
            <a:ext cx="6995517" cy="6994525"/>
          </a:xfrm>
          <a:prstGeom prst="rect">
            <a:avLst/>
          </a:prstGeom>
        </p:spPr>
      </p:pic>
    </p:spTree>
    <p:extLst>
      <p:ext uri="{BB962C8B-B14F-4D97-AF65-F5344CB8AC3E}">
        <p14:creationId xmlns:p14="http://schemas.microsoft.com/office/powerpoint/2010/main" val="3265645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600059" y="466301"/>
            <a:ext cx="11239464" cy="56509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94296" y="5802865"/>
            <a:ext cx="3544719" cy="282513"/>
          </a:xfrm>
        </p:spPr>
        <p:txBody>
          <a:bodyPr/>
          <a:lstStyle>
            <a:lvl1pPr marL="0" indent="0" algn="l">
              <a:spcBef>
                <a:spcPts val="0"/>
              </a:spcBef>
              <a:buNone/>
              <a:defRPr sz="1836">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94295" y="2065975"/>
            <a:ext cx="3544395" cy="3543893"/>
          </a:xfrm>
          <a:blipFill>
            <a:blip r:embed="rId2"/>
            <a:stretch>
              <a:fillRect/>
            </a:stretch>
          </a:blipFill>
        </p:spPr>
        <p:txBody>
          <a:bodyPr lIns="0" tIns="0" rIns="0" bIns="1005840" anchor="ctr" anchorCtr="0">
            <a:noAutofit/>
          </a:bodyPr>
          <a:lstStyle>
            <a:lvl1pPr marL="0" indent="0" algn="ctr">
              <a:lnSpc>
                <a:spcPct val="100000"/>
              </a:lnSpc>
              <a:buNone/>
              <a:defRPr sz="816"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446040" y="5802865"/>
            <a:ext cx="3544719" cy="282513"/>
          </a:xfrm>
        </p:spPr>
        <p:txBody>
          <a:bodyPr/>
          <a:lstStyle>
            <a:lvl1pPr marL="0" indent="0" algn="l">
              <a:spcBef>
                <a:spcPts val="0"/>
              </a:spcBef>
              <a:buNone/>
              <a:defRPr sz="1836">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446040" y="2065975"/>
            <a:ext cx="3544395" cy="3543893"/>
          </a:xfrm>
          <a:blipFill>
            <a:blip r:embed="rId2"/>
            <a:stretch>
              <a:fillRect/>
            </a:stretch>
          </a:blipFill>
        </p:spPr>
        <p:txBody>
          <a:bodyPr lIns="0" tIns="0" rIns="0" bIns="1005840" anchor="ctr" anchorCtr="0">
            <a:noAutofit/>
          </a:bodyPr>
          <a:lstStyle>
            <a:lvl1pPr marL="0" indent="0" algn="ctr">
              <a:lnSpc>
                <a:spcPct val="100000"/>
              </a:lnSpc>
              <a:buNone/>
              <a:defRPr sz="816"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297462" y="5802865"/>
            <a:ext cx="3544719" cy="282513"/>
          </a:xfrm>
        </p:spPr>
        <p:txBody>
          <a:bodyPr/>
          <a:lstStyle>
            <a:lvl1pPr marL="0" indent="0" algn="l">
              <a:spcBef>
                <a:spcPts val="0"/>
              </a:spcBef>
              <a:buNone/>
              <a:defRPr sz="1836">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295128" y="2065975"/>
            <a:ext cx="3544395" cy="3543893"/>
          </a:xfrm>
          <a:blipFill>
            <a:blip r:embed="rId2"/>
            <a:stretch>
              <a:fillRect/>
            </a:stretch>
          </a:blipFill>
        </p:spPr>
        <p:txBody>
          <a:bodyPr lIns="0" tIns="0" rIns="0" bIns="1005840" anchor="ctr" anchorCtr="0">
            <a:noAutofit/>
          </a:bodyPr>
          <a:lstStyle>
            <a:lvl1pPr marL="0" indent="0" algn="ctr">
              <a:lnSpc>
                <a:spcPct val="100000"/>
              </a:lnSpc>
              <a:buNone/>
              <a:defRPr sz="816"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169165804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600059" y="466301"/>
            <a:ext cx="11239464" cy="56509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94295" y="4848576"/>
            <a:ext cx="2583678" cy="565026"/>
          </a:xfrm>
        </p:spPr>
        <p:txBody>
          <a:bodyPr/>
          <a:lstStyle>
            <a:lvl1pPr marL="0" indent="0" algn="l">
              <a:spcBef>
                <a:spcPts val="0"/>
              </a:spcBef>
              <a:buNone/>
              <a:defRPr sz="1836">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94294"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82364" y="4848576"/>
            <a:ext cx="2583678" cy="565026"/>
          </a:xfrm>
        </p:spPr>
        <p:txBody>
          <a:bodyPr/>
          <a:lstStyle>
            <a:lvl1pPr marL="0" indent="0" algn="l">
              <a:spcBef>
                <a:spcPts val="0"/>
              </a:spcBef>
              <a:buNone/>
              <a:defRPr sz="1836">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82364"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370433" y="4848576"/>
            <a:ext cx="2583678" cy="565026"/>
          </a:xfrm>
        </p:spPr>
        <p:txBody>
          <a:bodyPr/>
          <a:lstStyle>
            <a:lvl1pPr marL="0" indent="0" algn="l">
              <a:spcBef>
                <a:spcPts val="0"/>
              </a:spcBef>
              <a:buNone/>
              <a:defRPr sz="1836">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370433"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258503" y="4848576"/>
            <a:ext cx="2583678" cy="565026"/>
          </a:xfrm>
        </p:spPr>
        <p:txBody>
          <a:bodyPr/>
          <a:lstStyle>
            <a:lvl1pPr marL="0" indent="0" algn="l">
              <a:spcBef>
                <a:spcPts val="0"/>
              </a:spcBef>
              <a:buNone/>
              <a:defRPr sz="1836">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258503"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1817069207"/>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96951" y="2355795"/>
            <a:ext cx="3245833" cy="565091"/>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441841" y="2355794"/>
            <a:ext cx="7400340" cy="439479"/>
          </a:xfrm>
        </p:spPr>
        <p:txBody>
          <a:bodyPr anchor="t"/>
          <a:lstStyle>
            <a:lvl1pPr marL="0" indent="0">
              <a:spcAft>
                <a:spcPts val="816"/>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96951" y="2059499"/>
            <a:ext cx="3245920"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441841" y="2059499"/>
            <a:ext cx="7400340"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02647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600060" y="3213098"/>
            <a:ext cx="3245833" cy="565091"/>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5040983" y="3275904"/>
            <a:ext cx="6801197" cy="43947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443449" y="2629424"/>
            <a:ext cx="0" cy="1735678"/>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149026016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3607"/>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96951" y="4056497"/>
            <a:ext cx="9327356" cy="345294"/>
          </a:xfrm>
          <a:noFill/>
        </p:spPr>
        <p:txBody>
          <a:bodyPr lIns="0" tIns="0" rIns="0" bIns="0">
            <a:spAutoFit/>
          </a:bodyPr>
          <a:lstStyle>
            <a:lvl1pPr marL="0" indent="0">
              <a:spcBef>
                <a:spcPts val="0"/>
              </a:spcBef>
              <a:spcAft>
                <a:spcPts val="0"/>
              </a:spcAft>
              <a:buFont typeface="Arial" panose="020B0604020202020204" pitchFamily="34" charset="0"/>
              <a:buNone/>
              <a:defRPr sz="2244"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6045527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3607"/>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96951" y="4056497"/>
            <a:ext cx="9327356" cy="345294"/>
          </a:xfrm>
          <a:noFill/>
        </p:spPr>
        <p:txBody>
          <a:bodyPr lIns="0" tIns="0" rIns="0" bIns="0">
            <a:spAutoFit/>
          </a:bodyPr>
          <a:lstStyle>
            <a:lvl1pPr marL="0" indent="0">
              <a:spcBef>
                <a:spcPts val="0"/>
              </a:spcBef>
              <a:spcAft>
                <a:spcPts val="0"/>
              </a:spcAft>
              <a:buFont typeface="Arial" panose="020B0604020202020204" pitchFamily="34" charset="0"/>
              <a:buNone/>
              <a:defRPr sz="2244"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914939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6243"/>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7728001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6243"/>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213216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30119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20138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95915" y="3039097"/>
            <a:ext cx="9327356" cy="565027"/>
          </a:xfrm>
          <a:noFill/>
        </p:spPr>
        <p:txBody>
          <a:bodyPr lIns="0" tIns="0" rIns="0" bIns="0" anchor="b" anchorCtr="0">
            <a:spAutoFit/>
          </a:bodyPr>
          <a:lstStyle>
            <a:lvl1pPr>
              <a:defRPr sz="3672" spc="-51"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95915" y="4041281"/>
            <a:ext cx="9327356" cy="345294"/>
          </a:xfrm>
          <a:noFill/>
        </p:spPr>
        <p:txBody>
          <a:bodyPr wrap="square" lIns="0" tIns="0" rIns="0" bIns="0">
            <a:spAutoFit/>
          </a:bodyPr>
          <a:lstStyle>
            <a:lvl1pPr marL="0" indent="0">
              <a:spcBef>
                <a:spcPts val="0"/>
              </a:spcBef>
              <a:buNone/>
              <a:defRPr sz="2244"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95915" y="597450"/>
            <a:ext cx="1393641" cy="298433"/>
          </a:xfrm>
          <a:prstGeom prst="rect">
            <a:avLst/>
          </a:prstGeom>
        </p:spPr>
      </p:pic>
    </p:spTree>
    <p:extLst>
      <p:ext uri="{BB962C8B-B14F-4D97-AF65-F5344CB8AC3E}">
        <p14:creationId xmlns:p14="http://schemas.microsoft.com/office/powerpoint/2010/main" val="14046651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600059" y="1465289"/>
            <a:ext cx="11239464" cy="1946203"/>
          </a:xfrm>
        </p:spPr>
        <p:txBody>
          <a:bodyPr/>
          <a:lstStyle>
            <a:lvl1pPr marL="0" indent="0">
              <a:buNone/>
              <a:defRPr sz="2856">
                <a:solidFill>
                  <a:schemeClr val="tx1"/>
                </a:solidFill>
                <a:latin typeface="Consolas" panose="020B0609020204030204" pitchFamily="49" charset="0"/>
                <a:cs typeface="Consolas" panose="020B0609020204030204" pitchFamily="49" charset="0"/>
              </a:defRPr>
            </a:lvl1pPr>
            <a:lvl2pPr marL="353449" indent="0">
              <a:buNone/>
              <a:defRPr sz="2448">
                <a:solidFill>
                  <a:schemeClr val="tx1"/>
                </a:solidFill>
                <a:latin typeface="Consolas" panose="020B0609020204030204" pitchFamily="49" charset="0"/>
                <a:cs typeface="Consolas" panose="020B0609020204030204" pitchFamily="49" charset="0"/>
              </a:defRPr>
            </a:lvl2pPr>
            <a:lvl3pPr marL="596241" indent="0">
              <a:buNone/>
              <a:defRPr sz="2040">
                <a:solidFill>
                  <a:schemeClr val="tx1"/>
                </a:solidFill>
                <a:latin typeface="Consolas" panose="020B0609020204030204" pitchFamily="49" charset="0"/>
                <a:cs typeface="Consolas" panose="020B0609020204030204" pitchFamily="49" charset="0"/>
              </a:defRPr>
            </a:lvl3pPr>
            <a:lvl4pPr marL="830773" indent="0">
              <a:buNone/>
              <a:defRPr sz="1836">
                <a:solidFill>
                  <a:schemeClr val="tx1"/>
                </a:solidFill>
                <a:latin typeface="Consolas" panose="020B0609020204030204" pitchFamily="49" charset="0"/>
                <a:cs typeface="Consolas" panose="020B0609020204030204" pitchFamily="49" charset="0"/>
              </a:defRPr>
            </a:lvl4pPr>
            <a:lvl5pPr marL="1071912" indent="0">
              <a:buNone/>
              <a:defRPr sz="1836">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69513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95914" y="6281748"/>
            <a:ext cx="4572000" cy="112090"/>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50843" eaLnBrk="0" hangingPunct="0"/>
            <a:r>
              <a:rPr lang="en-US" sz="714">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a:stretch>
            <a:fillRect/>
          </a:stretch>
        </p:blipFill>
        <p:spPr bwMode="black">
          <a:xfrm>
            <a:off x="595915" y="597450"/>
            <a:ext cx="1393641" cy="298433"/>
          </a:xfrm>
          <a:prstGeom prst="rect">
            <a:avLst/>
          </a:prstGeom>
        </p:spPr>
      </p:pic>
    </p:spTree>
    <p:extLst>
      <p:ext uri="{BB962C8B-B14F-4D97-AF65-F5344CB8AC3E}">
        <p14:creationId xmlns:p14="http://schemas.microsoft.com/office/powerpoint/2010/main" val="1807199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95914" y="1465289"/>
            <a:ext cx="11239789" cy="2260106"/>
          </a:xfrm>
        </p:spPr>
        <p:txBody>
          <a:bodyPr>
            <a:spAutoFit/>
          </a:bodyPr>
          <a:lstStyle>
            <a:lvl1pPr>
              <a:defRPr sz="3672">
                <a:latin typeface="+mn-lt"/>
              </a:defRPr>
            </a:lvl1pPr>
            <a:lvl2pPr>
              <a:defRPr sz="2856">
                <a:latin typeface="+mn-lt"/>
              </a:defRPr>
            </a:lvl2pPr>
            <a:lvl3pPr>
              <a:defRPr sz="2448">
                <a:latin typeface="+mn-lt"/>
              </a:defRPr>
            </a:lvl3pPr>
            <a:lvl4pPr>
              <a:defRPr sz="2040">
                <a:latin typeface="+mn-lt"/>
              </a:defRPr>
            </a:lvl4pPr>
            <a:lvl5pPr>
              <a:defRPr sz="1836">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393839"/>
            <a:ext cx="12436476" cy="600688"/>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74" spc="-52"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7041472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00059" y="2473827"/>
            <a:ext cx="4251462" cy="1130053"/>
          </a:xfrm>
        </p:spPr>
        <p:txBody>
          <a:bodyPr anchor="b" anchorCtr="0">
            <a:spAutoFit/>
          </a:bodyPr>
          <a:lstStyle>
            <a:lvl1pPr>
              <a:defRPr>
                <a:solidFill>
                  <a:srgbClr val="50E6FF"/>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93713" y="4041281"/>
            <a:ext cx="4248092" cy="345294"/>
          </a:xfrm>
          <a:noFill/>
        </p:spPr>
        <p:txBody>
          <a:bodyPr wrap="square" lIns="0" tIns="0" rIns="0" bIns="0">
            <a:spAutoFit/>
          </a:bodyPr>
          <a:lstStyle>
            <a:lvl1pPr marL="0" indent="0">
              <a:spcBef>
                <a:spcPts val="0"/>
              </a:spcBef>
              <a:buNone/>
              <a:defRPr sz="2244"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95915" y="597450"/>
            <a:ext cx="1393641" cy="298433"/>
          </a:xfrm>
          <a:prstGeom prst="rect">
            <a:avLst/>
          </a:prstGeom>
        </p:spPr>
      </p:pic>
      <p:pic>
        <p:nvPicPr>
          <p:cNvPr id="9" name="Picture 8" descr="A meeting in a conference room.">
            <a:extLst>
              <a:ext uri="{FF2B5EF4-FFF2-40B4-BE49-F238E27FC236}">
                <a16:creationId xmlns:a16="http://schemas.microsoft.com/office/drawing/2014/main" id="{E4286AF1-448E-4DFE-9CAF-FD93F65F04BE}"/>
              </a:ext>
            </a:extLst>
          </p:cNvPr>
          <p:cNvPicPr>
            <a:picLocks noChangeAspect="1"/>
          </p:cNvPicPr>
          <p:nvPr userDrawn="1"/>
        </p:nvPicPr>
        <p:blipFill rotWithShape="1">
          <a:blip r:embed="rId3"/>
          <a:srcRect l="32559" r="10791"/>
          <a:stretch/>
        </p:blipFill>
        <p:spPr>
          <a:xfrm>
            <a:off x="5440958" y="0"/>
            <a:ext cx="6995517" cy="6994525"/>
          </a:xfrm>
          <a:prstGeom prst="rect">
            <a:avLst/>
          </a:prstGeom>
        </p:spPr>
      </p:pic>
    </p:spTree>
    <p:extLst>
      <p:ext uri="{BB962C8B-B14F-4D97-AF65-F5344CB8AC3E}">
        <p14:creationId xmlns:p14="http://schemas.microsoft.com/office/powerpoint/2010/main" val="34193418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00059" y="2473827"/>
            <a:ext cx="4251462" cy="1130053"/>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93713" y="4041281"/>
            <a:ext cx="4248092" cy="345294"/>
          </a:xfrm>
          <a:noFill/>
        </p:spPr>
        <p:txBody>
          <a:bodyPr wrap="square" lIns="0" tIns="0" rIns="0" bIns="0">
            <a:spAutoFit/>
          </a:bodyPr>
          <a:lstStyle>
            <a:lvl1pPr marL="0" indent="0">
              <a:spcBef>
                <a:spcPts val="0"/>
              </a:spcBef>
              <a:buNone/>
              <a:defRPr sz="2244"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8" name="MS logo white - EMF" descr="Microsoft logo white text version">
            <a:extLst>
              <a:ext uri="{FF2B5EF4-FFF2-40B4-BE49-F238E27FC236}">
                <a16:creationId xmlns:a16="http://schemas.microsoft.com/office/drawing/2014/main" id="{D2BBF83B-AB94-4635-A784-5E8484DEC774}"/>
              </a:ext>
            </a:extLst>
          </p:cNvPr>
          <p:cNvPicPr>
            <a:picLocks noChangeAspect="1"/>
          </p:cNvPicPr>
          <p:nvPr userDrawn="1"/>
        </p:nvPicPr>
        <p:blipFill>
          <a:blip r:embed="rId2"/>
          <a:stretch>
            <a:fillRect/>
          </a:stretch>
        </p:blipFill>
        <p:spPr bwMode="black">
          <a:xfrm>
            <a:off x="595915" y="597450"/>
            <a:ext cx="1393641" cy="298433"/>
          </a:xfrm>
          <a:prstGeom prst="rect">
            <a:avLst/>
          </a:prstGeom>
        </p:spPr>
      </p:pic>
      <p:pic>
        <p:nvPicPr>
          <p:cNvPr id="3" name="Picture 2" descr="A meeting in a conference room.">
            <a:extLst>
              <a:ext uri="{FF2B5EF4-FFF2-40B4-BE49-F238E27FC236}">
                <a16:creationId xmlns:a16="http://schemas.microsoft.com/office/drawing/2014/main" id="{85A24E5A-A589-444B-A12E-6729B21E6E45}"/>
              </a:ext>
            </a:extLst>
          </p:cNvPr>
          <p:cNvPicPr>
            <a:picLocks noChangeAspect="1"/>
          </p:cNvPicPr>
          <p:nvPr userDrawn="1"/>
        </p:nvPicPr>
        <p:blipFill rotWithShape="1">
          <a:blip r:embed="rId3"/>
          <a:srcRect l="32559" r="10791"/>
          <a:stretch/>
        </p:blipFill>
        <p:spPr>
          <a:xfrm>
            <a:off x="5440958" y="0"/>
            <a:ext cx="6995517" cy="6994525"/>
          </a:xfrm>
          <a:prstGeom prst="rect">
            <a:avLst/>
          </a:prstGeom>
        </p:spPr>
      </p:pic>
    </p:spTree>
    <p:extLst>
      <p:ext uri="{BB962C8B-B14F-4D97-AF65-F5344CB8AC3E}">
        <p14:creationId xmlns:p14="http://schemas.microsoft.com/office/powerpoint/2010/main" val="50657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95915" y="3039097"/>
            <a:ext cx="9327356" cy="565027"/>
          </a:xfrm>
          <a:noFill/>
        </p:spPr>
        <p:txBody>
          <a:bodyPr lIns="0" tIns="0" rIns="0" bIns="0" anchor="b" anchorCtr="0">
            <a:spAutoFit/>
          </a:bodyPr>
          <a:lstStyle>
            <a:lvl1pPr>
              <a:defRPr sz="3672" spc="-51" baseline="0">
                <a:solidFill>
                  <a:srgbClr val="50E6FF"/>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95915" y="4041281"/>
            <a:ext cx="9327356" cy="345294"/>
          </a:xfrm>
          <a:noFill/>
        </p:spPr>
        <p:txBody>
          <a:bodyPr wrap="square" lIns="0" tIns="0" rIns="0" bIns="0">
            <a:spAutoFit/>
          </a:bodyPr>
          <a:lstStyle>
            <a:lvl1pPr marL="0" indent="0">
              <a:spcBef>
                <a:spcPts val="0"/>
              </a:spcBef>
              <a:buNone/>
              <a:defRPr sz="2244"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95915" y="597450"/>
            <a:ext cx="1393641" cy="298433"/>
          </a:xfrm>
          <a:prstGeom prst="rect">
            <a:avLst/>
          </a:prstGeom>
        </p:spPr>
      </p:pic>
    </p:spTree>
    <p:extLst>
      <p:ext uri="{BB962C8B-B14F-4D97-AF65-F5344CB8AC3E}">
        <p14:creationId xmlns:p14="http://schemas.microsoft.com/office/powerpoint/2010/main" val="36256650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95915" y="3039097"/>
            <a:ext cx="9327356" cy="565027"/>
          </a:xfrm>
          <a:noFill/>
        </p:spPr>
        <p:txBody>
          <a:bodyPr lIns="0" tIns="0" rIns="0" bIns="0" anchor="b" anchorCtr="0">
            <a:spAutoFit/>
          </a:bodyPr>
          <a:lstStyle>
            <a:lvl1pPr>
              <a:defRPr sz="3672" spc="-51"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95915" y="4041281"/>
            <a:ext cx="9327356" cy="345294"/>
          </a:xfrm>
          <a:noFill/>
        </p:spPr>
        <p:txBody>
          <a:bodyPr wrap="square" lIns="0" tIns="0" rIns="0" bIns="0">
            <a:spAutoFit/>
          </a:bodyPr>
          <a:lstStyle>
            <a:lvl1pPr marL="0" indent="0">
              <a:spcBef>
                <a:spcPts val="0"/>
              </a:spcBef>
              <a:buNone/>
              <a:defRPr sz="2244"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EB02FAD1-E14D-41F9-A1BC-FCCF46262910}"/>
              </a:ext>
            </a:extLst>
          </p:cNvPr>
          <p:cNvPicPr>
            <a:picLocks noChangeAspect="1"/>
          </p:cNvPicPr>
          <p:nvPr userDrawn="1"/>
        </p:nvPicPr>
        <p:blipFill>
          <a:blip r:embed="rId2"/>
          <a:stretch>
            <a:fillRect/>
          </a:stretch>
        </p:blipFill>
        <p:spPr bwMode="black">
          <a:xfrm>
            <a:off x="595915" y="597450"/>
            <a:ext cx="1393641" cy="298433"/>
          </a:xfrm>
          <a:prstGeom prst="rect">
            <a:avLst/>
          </a:prstGeom>
        </p:spPr>
      </p:pic>
    </p:spTree>
    <p:extLst>
      <p:ext uri="{BB962C8B-B14F-4D97-AF65-F5344CB8AC3E}">
        <p14:creationId xmlns:p14="http://schemas.microsoft.com/office/powerpoint/2010/main" val="69630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95914" y="1463669"/>
            <a:ext cx="11239789" cy="1644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9121006B-09FA-4F62-9542-4F6479B0897F}"/>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97406097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98148" y="1462924"/>
            <a:ext cx="11239464" cy="1644874"/>
          </a:xfrm>
        </p:spPr>
        <p:txBody>
          <a:bodyPr wrap="square">
            <a:spAutoFit/>
          </a:bodyPr>
          <a:lstStyle>
            <a:lvl1pPr marL="0" indent="0">
              <a:buNone/>
              <a:defRPr/>
            </a:lvl1pPr>
            <a:lvl2pPr marL="233149" indent="0">
              <a:buNone/>
              <a:defRPr/>
            </a:lvl2pPr>
            <a:lvl3pPr marL="466298" indent="0">
              <a:buNone/>
              <a:defRPr/>
            </a:lvl3pPr>
            <a:lvl4pPr marL="699447" indent="0">
              <a:buNone/>
              <a:defRPr/>
            </a:lvl4pPr>
            <a:lvl5pPr marL="93259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10521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95915" y="1463669"/>
            <a:ext cx="5316270" cy="1644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517814" y="1463669"/>
            <a:ext cx="5324366" cy="1644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161265884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95915" y="3039097"/>
            <a:ext cx="9327356" cy="565027"/>
          </a:xfrm>
          <a:noFill/>
        </p:spPr>
        <p:txBody>
          <a:bodyPr lIns="0" tIns="0" rIns="0" bIns="0" anchor="b" anchorCtr="0">
            <a:spAutoFit/>
          </a:bodyPr>
          <a:lstStyle>
            <a:lvl1pPr>
              <a:defRPr sz="3672" spc="-51"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95915" y="4041281"/>
            <a:ext cx="9327356" cy="345294"/>
          </a:xfrm>
          <a:noFill/>
        </p:spPr>
        <p:txBody>
          <a:bodyPr wrap="square" lIns="0" tIns="0" rIns="0" bIns="0">
            <a:spAutoFit/>
          </a:bodyPr>
          <a:lstStyle>
            <a:lvl1pPr marL="0" indent="0">
              <a:spcBef>
                <a:spcPts val="0"/>
              </a:spcBef>
              <a:buNone/>
              <a:defRPr sz="2244"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95914" y="597450"/>
            <a:ext cx="1393840" cy="298433"/>
          </a:xfrm>
          <a:prstGeom prst="rect">
            <a:avLst/>
          </a:prstGeom>
        </p:spPr>
      </p:pic>
      <p:grpSp>
        <p:nvGrpSpPr>
          <p:cNvPr id="7" name="Group 6">
            <a:extLst>
              <a:ext uri="{FF2B5EF4-FFF2-40B4-BE49-F238E27FC236}">
                <a16:creationId xmlns:a16="http://schemas.microsoft.com/office/drawing/2014/main" id="{29CC3C6F-0A69-4284-B809-AFDA182E6107}"/>
              </a:ext>
            </a:extLst>
          </p:cNvPr>
          <p:cNvGrpSpPr/>
          <p:nvPr userDrawn="1"/>
        </p:nvGrpSpPr>
        <p:grpSpPr>
          <a:xfrm>
            <a:off x="465140" y="449265"/>
            <a:ext cx="933131" cy="200341"/>
            <a:chOff x="465139" y="449264"/>
            <a:chExt cx="933131" cy="200341"/>
          </a:xfrm>
        </p:grpSpPr>
        <p:pic>
          <p:nvPicPr>
            <p:cNvPr id="8" name="Picture 7">
              <a:extLst>
                <a:ext uri="{FF2B5EF4-FFF2-40B4-BE49-F238E27FC236}">
                  <a16:creationId xmlns:a16="http://schemas.microsoft.com/office/drawing/2014/main" id="{D2350CD3-032F-48A9-8666-51D2BD4BFA1E}"/>
                </a:ext>
              </a:extLst>
            </p:cNvPr>
            <p:cNvPicPr>
              <a:picLocks noChangeAspect="1"/>
            </p:cNvPicPr>
            <p:nvPr userDrawn="1"/>
          </p:nvPicPr>
          <p:blipFill rotWithShape="1">
            <a:blip r:embed="rId3"/>
            <a:srcRect l="26716" r="872" b="4064"/>
            <a:stretch/>
          </p:blipFill>
          <p:spPr bwMode="black">
            <a:xfrm>
              <a:off x="721996" y="459092"/>
              <a:ext cx="676274" cy="187779"/>
            </a:xfrm>
            <a:prstGeom prst="rect">
              <a:avLst/>
            </a:prstGeom>
          </p:spPr>
        </p:pic>
        <p:pic>
          <p:nvPicPr>
            <p:cNvPr id="10" name="MS logo gray - EMF">
              <a:extLst>
                <a:ext uri="{FF2B5EF4-FFF2-40B4-BE49-F238E27FC236}">
                  <a16:creationId xmlns:a16="http://schemas.microsoft.com/office/drawing/2014/main" id="{1709FD76-81F3-4808-99A9-DEF7E5F603B9}"/>
                </a:ext>
              </a:extLst>
            </p:cNvPr>
            <p:cNvPicPr>
              <a:picLocks noChangeAspect="1"/>
            </p:cNvPicPr>
            <p:nvPr userDrawn="1"/>
          </p:nvPicPr>
          <p:blipFill rotWithShape="1">
            <a:blip r:embed="rId2"/>
            <a:srcRect r="76414"/>
            <a:stretch/>
          </p:blipFill>
          <p:spPr bwMode="black">
            <a:xfrm>
              <a:off x="465139" y="449264"/>
              <a:ext cx="220661" cy="200341"/>
            </a:xfrm>
            <a:prstGeom prst="rect">
              <a:avLst/>
            </a:prstGeom>
          </p:spPr>
        </p:pic>
      </p:grpSp>
    </p:spTree>
    <p:extLst>
      <p:ext uri="{BB962C8B-B14F-4D97-AF65-F5344CB8AC3E}">
        <p14:creationId xmlns:p14="http://schemas.microsoft.com/office/powerpoint/2010/main" val="1972035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600059" y="466301"/>
            <a:ext cx="11239464" cy="565027"/>
          </a:xfrm>
        </p:spPr>
        <p:txBody>
          <a:bodyPr/>
          <a:lstStyle/>
          <a:p>
            <a:r>
              <a:rPr lang="en-US"/>
              <a:t>Click to edit Master title style</a:t>
            </a:r>
          </a:p>
        </p:txBody>
      </p:sp>
      <p:sp>
        <p:nvSpPr>
          <p:cNvPr id="4" name="Text Placeholder 3"/>
          <p:cNvSpPr>
            <a:spLocks noGrp="1"/>
          </p:cNvSpPr>
          <p:nvPr>
            <p:ph type="body" sz="quarter" idx="10"/>
          </p:nvPr>
        </p:nvSpPr>
        <p:spPr>
          <a:xfrm>
            <a:off x="595914" y="1463669"/>
            <a:ext cx="5316593" cy="1682523"/>
          </a:xfrm>
        </p:spPr>
        <p:txBody>
          <a:bodyPr wrap="square">
            <a:spAutoFit/>
          </a:bodyPr>
          <a:lstStyle>
            <a:lvl1pPr marL="0" indent="0">
              <a:spcBef>
                <a:spcPts val="1248"/>
              </a:spcBef>
              <a:buClr>
                <a:schemeClr val="tx1"/>
              </a:buClr>
              <a:buFont typeface="Wingdings" panose="05000000000000000000" pitchFamily="2" charset="2"/>
              <a:buNone/>
              <a:defRPr sz="2856" b="0">
                <a:latin typeface="Segoe UI" panose="020B0502040204020203" pitchFamily="34" charset="0"/>
                <a:cs typeface="Segoe UI" panose="020B0502040204020203" pitchFamily="34" charset="0"/>
              </a:defRPr>
            </a:lvl1pPr>
            <a:lvl2pPr marL="260674" indent="0">
              <a:buFont typeface="Wingdings" panose="05000000000000000000" pitchFamily="2" charset="2"/>
              <a:buNone/>
              <a:defRPr sz="2040" b="0"/>
            </a:lvl2pPr>
            <a:lvl3pPr marL="459822" indent="0">
              <a:buFont typeface="Wingdings" panose="05000000000000000000" pitchFamily="2" charset="2"/>
              <a:buNone/>
              <a:tabLst/>
              <a:defRPr sz="1632" b="0"/>
            </a:lvl3pPr>
            <a:lvl4pPr marL="665446" indent="0">
              <a:buFont typeface="Wingdings" panose="05000000000000000000" pitchFamily="2" charset="2"/>
              <a:buNone/>
              <a:defRPr sz="1428" b="0"/>
            </a:lvl4pPr>
            <a:lvl5pPr marL="871071" indent="0">
              <a:buFont typeface="Wingdings" panose="05000000000000000000" pitchFamily="2" charset="2"/>
              <a:buNone/>
              <a:tabLst/>
              <a:defRPr sz="1428"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525448" y="1463669"/>
            <a:ext cx="5316593" cy="1682523"/>
          </a:xfrm>
        </p:spPr>
        <p:txBody>
          <a:bodyPr wrap="square">
            <a:spAutoFit/>
          </a:bodyPr>
          <a:lstStyle>
            <a:lvl1pPr marL="0" indent="0">
              <a:spcBef>
                <a:spcPts val="1248"/>
              </a:spcBef>
              <a:buClr>
                <a:schemeClr val="tx1"/>
              </a:buClr>
              <a:buFont typeface="Wingdings" panose="05000000000000000000" pitchFamily="2" charset="2"/>
              <a:buNone/>
              <a:defRPr sz="2856" b="0">
                <a:latin typeface="Segoe UI" panose="020B0502040204020203" pitchFamily="34" charset="0"/>
                <a:cs typeface="Segoe UI" panose="020B0502040204020203" pitchFamily="34" charset="0"/>
              </a:defRPr>
            </a:lvl1pPr>
            <a:lvl2pPr marL="260674" indent="0">
              <a:buFont typeface="Wingdings" panose="05000000000000000000" pitchFamily="2" charset="2"/>
              <a:buNone/>
              <a:defRPr sz="2040" b="0"/>
            </a:lvl2pPr>
            <a:lvl3pPr marL="459822" indent="0">
              <a:buFont typeface="Wingdings" panose="05000000000000000000" pitchFamily="2" charset="2"/>
              <a:buNone/>
              <a:tabLst/>
              <a:defRPr sz="1632" b="0"/>
            </a:lvl3pPr>
            <a:lvl4pPr marL="665446" indent="0">
              <a:buFont typeface="Wingdings" panose="05000000000000000000" pitchFamily="2" charset="2"/>
              <a:buNone/>
              <a:defRPr sz="1428" b="0"/>
            </a:lvl4pPr>
            <a:lvl5pPr marL="871071" indent="0">
              <a:buFont typeface="Wingdings" panose="05000000000000000000" pitchFamily="2" charset="2"/>
              <a:buNone/>
              <a:tabLst/>
              <a:defRPr sz="1428"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291949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79147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95915" y="466302"/>
            <a:ext cx="5618874" cy="379824"/>
          </a:xfrm>
        </p:spPr>
        <p:txBody>
          <a:bodyPr tIns="64008"/>
          <a:lstStyle>
            <a:lvl1pPr>
              <a:defRPr sz="204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333003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600059" y="2056213"/>
            <a:ext cx="4241746" cy="1130181"/>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95915" y="3605924"/>
            <a:ext cx="4245890" cy="345351"/>
          </a:xfrm>
        </p:spPr>
        <p:txBody>
          <a:bodyPr/>
          <a:lstStyle>
            <a:lvl1pPr marL="0" indent="0">
              <a:buNone/>
              <a:defRPr sz="2244">
                <a:latin typeface="+mn-lt"/>
              </a:defRPr>
            </a:lvl1pPr>
            <a:lvl2pPr marL="233149" indent="0">
              <a:buNone/>
              <a:defRPr/>
            </a:lvl2pPr>
            <a:lvl3pPr marL="466298" indent="0">
              <a:buNone/>
              <a:defRPr/>
            </a:lvl3pPr>
            <a:lvl4pPr marL="675162" indent="0">
              <a:buNone/>
              <a:defRPr/>
            </a:lvl4pPr>
            <a:lvl5pPr marL="872691"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440958" y="0"/>
            <a:ext cx="6995517" cy="6994525"/>
          </a:xfrm>
          <a:blipFill>
            <a:blip r:embed="rId2"/>
            <a:stretch>
              <a:fillRect/>
            </a:stretch>
          </a:blipFill>
        </p:spPr>
        <p:txBody>
          <a:bodyPr lIns="0" tIns="2103120" rIns="0" anchor="t" anchorCtr="0">
            <a:noAutofit/>
          </a:bodyPr>
          <a:lstStyle>
            <a:lvl1pPr marL="0" indent="0" algn="ctr">
              <a:lnSpc>
                <a:spcPct val="100000"/>
              </a:lnSpc>
              <a:buNone/>
              <a:defRPr sz="1428"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2A8B3ECF-E4A4-4BBE-8FC7-9B89BFA966A3}"/>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204581845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600059" y="2930553"/>
            <a:ext cx="4243366" cy="1130181"/>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440958" y="0"/>
            <a:ext cx="6995517" cy="6994525"/>
          </a:xfrm>
          <a:blipFill>
            <a:blip r:embed="rId2"/>
            <a:stretch>
              <a:fillRect/>
            </a:stretch>
          </a:blipFill>
        </p:spPr>
        <p:txBody>
          <a:bodyPr lIns="0" tIns="2103120" rIns="0" anchor="t" anchorCtr="0">
            <a:noAutofit/>
          </a:bodyPr>
          <a:lstStyle>
            <a:lvl1pPr marL="0" indent="0" algn="ctr">
              <a:lnSpc>
                <a:spcPct val="100000"/>
              </a:lnSpc>
              <a:buNone/>
              <a:defRPr sz="1428"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CB83FC06-DEAF-44A6-AE44-1424370CFF6E}"/>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394398460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600060" y="3039057"/>
            <a:ext cx="4246604" cy="878959"/>
          </a:xfrm>
        </p:spPr>
        <p:txBody>
          <a:bodyPr anchor="t"/>
          <a:lstStyle>
            <a:lvl1pPr>
              <a:defRPr sz="2856"/>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440958" y="0"/>
            <a:ext cx="6995517" cy="6994525"/>
          </a:xfrm>
          <a:blipFill>
            <a:blip r:embed="rId2"/>
            <a:stretch>
              <a:fillRect/>
            </a:stretch>
          </a:blipFill>
        </p:spPr>
        <p:txBody>
          <a:bodyPr lIns="0" tIns="2103120" rIns="0" anchor="t" anchorCtr="0">
            <a:noAutofit/>
          </a:bodyPr>
          <a:lstStyle>
            <a:lvl1pPr marL="0" indent="0" algn="ctr">
              <a:lnSpc>
                <a:spcPct val="100000"/>
              </a:lnSpc>
              <a:buNone/>
              <a:defRPr sz="1428"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213E2564-B248-4307-9647-3860A1D1F957}"/>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38808121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436475" cy="6994525"/>
          </a:xfrm>
          <a:blipFill>
            <a:blip r:embed="rId2"/>
            <a:stretch>
              <a:fillRect/>
            </a:stretch>
          </a:blipFill>
        </p:spPr>
        <p:txBody>
          <a:bodyPr wrap="none" bIns="2011680" anchor="ctr">
            <a:noAutofit/>
          </a:bodyPr>
          <a:lstStyle>
            <a:lvl1pPr marL="0" indent="0" algn="ctr">
              <a:buNone/>
              <a:defRPr sz="1428"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730413"/>
            <a:ext cx="12436475" cy="3264112"/>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72"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4090356264"/>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436475" cy="6994525"/>
          </a:xfrm>
          <a:blipFill>
            <a:blip r:embed="rId2"/>
            <a:stretch>
              <a:fillRect/>
            </a:stretch>
          </a:blipFill>
        </p:spPr>
        <p:txBody>
          <a:bodyPr wrap="none" bIns="2011680" anchor="ctr">
            <a:noAutofit/>
          </a:bodyPr>
          <a:lstStyle>
            <a:lvl1pPr marL="0" indent="0" algn="ctr">
              <a:buNone/>
              <a:defRPr sz="1428"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782961" cy="6994525"/>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72"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3925276497"/>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436475" cy="6994525"/>
          </a:xfrm>
          <a:blipFill>
            <a:blip r:embed="rId2"/>
            <a:stretch>
              <a:fillRect/>
            </a:stretch>
          </a:blipFill>
        </p:spPr>
        <p:txBody>
          <a:bodyPr wrap="none" bIns="2011680" anchor="ctr">
            <a:noAutofit/>
          </a:bodyPr>
          <a:lstStyle>
            <a:lvl1pPr marL="0" indent="0" algn="ctr">
              <a:buNone/>
              <a:defRPr sz="1428"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653514" y="0"/>
            <a:ext cx="5782961" cy="6994525"/>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72"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2717827754"/>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600059" y="5544315"/>
            <a:ext cx="11239464" cy="565091"/>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436475" cy="4663017"/>
          </a:xfrm>
          <a:blipFill>
            <a:blip r:embed="rId2"/>
            <a:stretch>
              <a:fillRect/>
            </a:stretch>
          </a:blipFill>
        </p:spPr>
        <p:txBody>
          <a:bodyPr vert="horz" wrap="square" lIns="0" tIns="1097280" rIns="0" bIns="0" rtlCol="0" anchor="t" anchorCtr="0">
            <a:noAutofit/>
          </a:bodyPr>
          <a:lstStyle>
            <a:lvl1pPr marL="0" indent="0" algn="ctr">
              <a:buNone/>
              <a:defRPr lang="en-US" sz="1428" b="1" dirty="0">
                <a:solidFill>
                  <a:srgbClr val="000000"/>
                </a:solidFill>
              </a:defRPr>
            </a:lvl1pPr>
          </a:lstStyle>
          <a:p>
            <a:pPr marL="233149" lvl="0" indent="-233149"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EE0325E-4E70-4338-BF4C-7AFCB34D0965}"/>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20357386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95914" y="1463669"/>
            <a:ext cx="11239789" cy="16448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2379143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600059" y="883500"/>
            <a:ext cx="11239464" cy="565091"/>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429" y="2331508"/>
            <a:ext cx="12436475" cy="4663017"/>
          </a:xfrm>
          <a:blipFill>
            <a:blip r:embed="rId2"/>
            <a:stretch>
              <a:fillRect/>
            </a:stretch>
          </a:blipFill>
        </p:spPr>
        <p:txBody>
          <a:bodyPr vert="horz" wrap="square" lIns="0" tIns="1097280" rIns="0" bIns="0" rtlCol="0" anchor="t" anchorCtr="0">
            <a:noAutofit/>
          </a:bodyPr>
          <a:lstStyle>
            <a:lvl1pPr marL="0" indent="0" algn="ctr">
              <a:buNone/>
              <a:defRPr lang="en-US" sz="1428" b="1" dirty="0">
                <a:solidFill>
                  <a:srgbClr val="000000"/>
                </a:solidFill>
              </a:defRPr>
            </a:lvl1pPr>
          </a:lstStyle>
          <a:p>
            <a:pPr marL="233149" lvl="0" indent="-233149"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AACE723B-35DC-425C-8962-F4599190EE41}"/>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541909669"/>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600059" y="466301"/>
            <a:ext cx="11239464" cy="565091"/>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95913" y="5802865"/>
            <a:ext cx="5475158" cy="282513"/>
          </a:xfrm>
        </p:spPr>
        <p:txBody>
          <a:bodyPr/>
          <a:lstStyle>
            <a:lvl1pPr marL="0" indent="0" algn="l">
              <a:spcBef>
                <a:spcPts val="0"/>
              </a:spcBef>
              <a:buNone/>
              <a:defRPr sz="1836">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94295" y="2065975"/>
            <a:ext cx="5475158" cy="3543893"/>
          </a:xfrm>
          <a:blipFill>
            <a:blip r:embed="rId2"/>
            <a:stretch>
              <a:fillRect/>
            </a:stretch>
          </a:blipFill>
        </p:spPr>
        <p:txBody>
          <a:bodyPr vert="horz" wrap="square" lIns="0" tIns="0" rIns="0" bIns="1188720" rtlCol="0" anchor="ctr" anchorCtr="0">
            <a:noAutofit/>
          </a:bodyPr>
          <a:lstStyle>
            <a:lvl1pPr marL="0" indent="0" algn="ctr">
              <a:buNone/>
              <a:defRPr lang="en-US" sz="1020" b="1" dirty="0">
                <a:solidFill>
                  <a:srgbClr val="000000"/>
                </a:solidFill>
              </a:defRPr>
            </a:lvl1pPr>
          </a:lstStyle>
          <a:p>
            <a:pPr marL="233149" lvl="0" indent="-233149"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367022" y="5802865"/>
            <a:ext cx="5475158" cy="282513"/>
          </a:xfrm>
        </p:spPr>
        <p:txBody>
          <a:bodyPr/>
          <a:lstStyle>
            <a:lvl1pPr marL="0" indent="0" algn="l">
              <a:spcBef>
                <a:spcPts val="0"/>
              </a:spcBef>
              <a:buNone/>
              <a:defRPr sz="1836">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364365" y="2065975"/>
            <a:ext cx="5475158" cy="3543893"/>
          </a:xfrm>
          <a:blipFill>
            <a:blip r:embed="rId2"/>
            <a:stretch>
              <a:fillRect/>
            </a:stretch>
          </a:blipFill>
        </p:spPr>
        <p:txBody>
          <a:bodyPr vert="horz" wrap="square" lIns="0" tIns="0" rIns="0" bIns="1188720" rtlCol="0" anchor="ctr" anchorCtr="0">
            <a:noAutofit/>
          </a:bodyPr>
          <a:lstStyle>
            <a:lvl1pPr marL="0" indent="0" algn="ctr">
              <a:buNone/>
              <a:defRPr lang="en-US" sz="1020" b="1" dirty="0">
                <a:solidFill>
                  <a:srgbClr val="000000"/>
                </a:solidFill>
              </a:defRPr>
            </a:lvl1pPr>
          </a:lstStyle>
          <a:p>
            <a:pPr marL="233149" lvl="0" indent="-233149"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A39C78D3-0313-4B8D-88E0-883765889810}"/>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354539074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600059" y="466301"/>
            <a:ext cx="11239464" cy="565091"/>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94296" y="5802865"/>
            <a:ext cx="3544719" cy="282513"/>
          </a:xfrm>
        </p:spPr>
        <p:txBody>
          <a:bodyPr/>
          <a:lstStyle>
            <a:lvl1pPr marL="0" indent="0" algn="l">
              <a:spcBef>
                <a:spcPts val="0"/>
              </a:spcBef>
              <a:buNone/>
              <a:defRPr sz="1836">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94295" y="2065975"/>
            <a:ext cx="3544395" cy="3543893"/>
          </a:xfrm>
          <a:blipFill>
            <a:blip r:embed="rId2"/>
            <a:stretch>
              <a:fillRect/>
            </a:stretch>
          </a:blipFill>
        </p:spPr>
        <p:txBody>
          <a:bodyPr lIns="0" tIns="0" rIns="0" bIns="1005840" anchor="ctr" anchorCtr="0">
            <a:noAutofit/>
          </a:bodyPr>
          <a:lstStyle>
            <a:lvl1pPr marL="0" indent="0" algn="ctr">
              <a:lnSpc>
                <a:spcPct val="100000"/>
              </a:lnSpc>
              <a:buNone/>
              <a:defRPr sz="816"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446040" y="5802865"/>
            <a:ext cx="3544719" cy="282513"/>
          </a:xfrm>
        </p:spPr>
        <p:txBody>
          <a:bodyPr/>
          <a:lstStyle>
            <a:lvl1pPr marL="0" indent="0" algn="l">
              <a:spcBef>
                <a:spcPts val="0"/>
              </a:spcBef>
              <a:buNone/>
              <a:defRPr sz="1836">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446040" y="2065975"/>
            <a:ext cx="3544395" cy="3543893"/>
          </a:xfrm>
          <a:blipFill>
            <a:blip r:embed="rId2"/>
            <a:stretch>
              <a:fillRect/>
            </a:stretch>
          </a:blipFill>
        </p:spPr>
        <p:txBody>
          <a:bodyPr lIns="0" tIns="0" rIns="0" bIns="1005840" anchor="ctr" anchorCtr="0">
            <a:noAutofit/>
          </a:bodyPr>
          <a:lstStyle>
            <a:lvl1pPr marL="0" indent="0" algn="ctr">
              <a:lnSpc>
                <a:spcPct val="100000"/>
              </a:lnSpc>
              <a:buNone/>
              <a:defRPr sz="816"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297462" y="5802865"/>
            <a:ext cx="3544719" cy="282513"/>
          </a:xfrm>
        </p:spPr>
        <p:txBody>
          <a:bodyPr/>
          <a:lstStyle>
            <a:lvl1pPr marL="0" indent="0" algn="l">
              <a:spcBef>
                <a:spcPts val="0"/>
              </a:spcBef>
              <a:buNone/>
              <a:defRPr sz="1836">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295128" y="2065975"/>
            <a:ext cx="3544395" cy="3543893"/>
          </a:xfrm>
          <a:blipFill>
            <a:blip r:embed="rId2"/>
            <a:stretch>
              <a:fillRect/>
            </a:stretch>
          </a:blipFill>
        </p:spPr>
        <p:txBody>
          <a:bodyPr lIns="0" tIns="0" rIns="0" bIns="1005840" anchor="ctr" anchorCtr="0">
            <a:noAutofit/>
          </a:bodyPr>
          <a:lstStyle>
            <a:lvl1pPr marL="0" indent="0" algn="ctr">
              <a:lnSpc>
                <a:spcPct val="100000"/>
              </a:lnSpc>
              <a:buNone/>
              <a:defRPr sz="816"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B2F9ED1A-9FCE-462D-B16F-2A263C5EA46D}"/>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88921342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600059" y="466301"/>
            <a:ext cx="11239464" cy="565091"/>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94295" y="4848576"/>
            <a:ext cx="2583678" cy="565026"/>
          </a:xfrm>
        </p:spPr>
        <p:txBody>
          <a:bodyPr/>
          <a:lstStyle>
            <a:lvl1pPr marL="0" indent="0" algn="l">
              <a:spcBef>
                <a:spcPts val="0"/>
              </a:spcBef>
              <a:buNone/>
              <a:defRPr sz="1836">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94294"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82364" y="4848576"/>
            <a:ext cx="2583678" cy="565026"/>
          </a:xfrm>
        </p:spPr>
        <p:txBody>
          <a:bodyPr/>
          <a:lstStyle>
            <a:lvl1pPr marL="0" indent="0" algn="l">
              <a:spcBef>
                <a:spcPts val="0"/>
              </a:spcBef>
              <a:buNone/>
              <a:defRPr sz="1836">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82364"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370433" y="4848576"/>
            <a:ext cx="2583678" cy="565026"/>
          </a:xfrm>
        </p:spPr>
        <p:txBody>
          <a:bodyPr/>
          <a:lstStyle>
            <a:lvl1pPr marL="0" indent="0" algn="l">
              <a:spcBef>
                <a:spcPts val="0"/>
              </a:spcBef>
              <a:buNone/>
              <a:defRPr sz="1836">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370433"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258503" y="4848576"/>
            <a:ext cx="2583678" cy="565026"/>
          </a:xfrm>
        </p:spPr>
        <p:txBody>
          <a:bodyPr/>
          <a:lstStyle>
            <a:lvl1pPr marL="0" indent="0" algn="l">
              <a:spcBef>
                <a:spcPts val="0"/>
              </a:spcBef>
              <a:buNone/>
              <a:defRPr sz="1836">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258503"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F8455F91-F643-4C10-B5F5-E0C9FA397E49}"/>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1547454791"/>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96951" y="2355795"/>
            <a:ext cx="3245833" cy="565091"/>
          </a:xfrm>
        </p:spPr>
        <p:txBody>
          <a:bodyPr anchor="t"/>
          <a:lstStyle>
            <a:lvl1pPr>
              <a:defRPr>
                <a:solidFill>
                  <a:schemeClr val="tx1"/>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441841" y="2355794"/>
            <a:ext cx="7400340" cy="439479"/>
          </a:xfrm>
        </p:spPr>
        <p:txBody>
          <a:bodyPr anchor="t"/>
          <a:lstStyle>
            <a:lvl1pPr marL="0" indent="0">
              <a:spcAft>
                <a:spcPts val="816"/>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96951" y="2059499"/>
            <a:ext cx="3245920"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441841" y="2059499"/>
            <a:ext cx="7400340"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72304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600060" y="3213098"/>
            <a:ext cx="3245833" cy="565091"/>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5040983" y="3275904"/>
            <a:ext cx="6801197" cy="43947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443449" y="2629424"/>
            <a:ext cx="0" cy="1735678"/>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dirty="0">
                <a:solidFill>
                  <a:srgbClr val="A3A3A3"/>
                </a:solidFill>
              </a:rPr>
              <a:t>ELT layout</a:t>
            </a:r>
          </a:p>
        </p:txBody>
      </p:sp>
    </p:spTree>
    <p:extLst>
      <p:ext uri="{BB962C8B-B14F-4D97-AF65-F5344CB8AC3E}">
        <p14:creationId xmlns:p14="http://schemas.microsoft.com/office/powerpoint/2010/main" val="4472834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3607"/>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solidFill>
                  <a:srgbClr val="50E6FF"/>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96951" y="4056497"/>
            <a:ext cx="9327356" cy="345294"/>
          </a:xfrm>
          <a:noFill/>
        </p:spPr>
        <p:txBody>
          <a:bodyPr lIns="0" tIns="0" rIns="0" bIns="0">
            <a:spAutoFit/>
          </a:bodyPr>
          <a:lstStyle>
            <a:lvl1pPr marL="0" indent="0">
              <a:spcBef>
                <a:spcPts val="0"/>
              </a:spcBef>
              <a:spcAft>
                <a:spcPts val="0"/>
              </a:spcAft>
              <a:buFont typeface="Arial" panose="020B0604020202020204" pitchFamily="34" charset="0"/>
              <a:buNone/>
              <a:defRPr sz="2244"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3131225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3607"/>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96951" y="4056497"/>
            <a:ext cx="9327356" cy="345294"/>
          </a:xfrm>
          <a:noFill/>
        </p:spPr>
        <p:txBody>
          <a:bodyPr lIns="0" tIns="0" rIns="0" bIns="0">
            <a:spAutoFit/>
          </a:bodyPr>
          <a:lstStyle>
            <a:lvl1pPr marL="0" indent="0">
              <a:spcBef>
                <a:spcPts val="0"/>
              </a:spcBef>
              <a:spcAft>
                <a:spcPts val="0"/>
              </a:spcAft>
              <a:buFont typeface="Arial" panose="020B0604020202020204" pitchFamily="34" charset="0"/>
              <a:buNone/>
              <a:defRPr sz="2244"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392095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6243"/>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solidFill>
                  <a:srgbClr val="50E6FF"/>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4089549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6243"/>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95504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98148" y="1462924"/>
            <a:ext cx="11239464" cy="1644874"/>
          </a:xfrm>
        </p:spPr>
        <p:txBody>
          <a:bodyPr wrap="square">
            <a:spAutoFit/>
          </a:bodyPr>
          <a:lstStyle>
            <a:lvl1pPr marL="0" indent="0">
              <a:buNone/>
              <a:defRPr/>
            </a:lvl1pPr>
            <a:lvl2pPr marL="233149" indent="0">
              <a:buNone/>
              <a:defRPr/>
            </a:lvl2pPr>
            <a:lvl3pPr marL="466298" indent="0">
              <a:buNone/>
              <a:defRPr/>
            </a:lvl3pPr>
            <a:lvl4pPr marL="699447" indent="0">
              <a:buNone/>
              <a:defRPr/>
            </a:lvl4pPr>
            <a:lvl5pPr marL="93259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9797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991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16057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solidFill>
                  <a:schemeClr val="tx1"/>
                </a:solidFill>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600059" y="1465289"/>
            <a:ext cx="11239464" cy="1946203"/>
          </a:xfrm>
        </p:spPr>
        <p:txBody>
          <a:bodyPr/>
          <a:lstStyle>
            <a:lvl1pPr marL="0" indent="0">
              <a:buNone/>
              <a:defRPr sz="2856">
                <a:solidFill>
                  <a:schemeClr val="tx1"/>
                </a:solidFill>
                <a:latin typeface="Consolas" panose="020B0609020204030204" pitchFamily="49" charset="0"/>
                <a:cs typeface="Consolas" panose="020B0609020204030204" pitchFamily="49" charset="0"/>
              </a:defRPr>
            </a:lvl1pPr>
            <a:lvl2pPr marL="353449" indent="0">
              <a:buNone/>
              <a:defRPr sz="2448">
                <a:solidFill>
                  <a:schemeClr val="tx1"/>
                </a:solidFill>
                <a:latin typeface="Consolas" panose="020B0609020204030204" pitchFamily="49" charset="0"/>
                <a:cs typeface="Consolas" panose="020B0609020204030204" pitchFamily="49" charset="0"/>
              </a:defRPr>
            </a:lvl2pPr>
            <a:lvl3pPr marL="596241" indent="0">
              <a:buNone/>
              <a:defRPr sz="2040">
                <a:solidFill>
                  <a:schemeClr val="tx1"/>
                </a:solidFill>
                <a:latin typeface="Consolas" panose="020B0609020204030204" pitchFamily="49" charset="0"/>
                <a:cs typeface="Consolas" panose="020B0609020204030204" pitchFamily="49" charset="0"/>
              </a:defRPr>
            </a:lvl3pPr>
            <a:lvl4pPr marL="830773" indent="0">
              <a:buNone/>
              <a:defRPr sz="1836">
                <a:solidFill>
                  <a:schemeClr val="tx1"/>
                </a:solidFill>
                <a:latin typeface="Consolas" panose="020B0609020204030204" pitchFamily="49" charset="0"/>
                <a:cs typeface="Consolas" panose="020B0609020204030204" pitchFamily="49" charset="0"/>
              </a:defRPr>
            </a:lvl4pPr>
            <a:lvl5pPr marL="1071912" indent="0">
              <a:buNone/>
              <a:defRPr sz="1836">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37816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95914" y="6281748"/>
            <a:ext cx="4572000" cy="112090"/>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50843" eaLnBrk="0" hangingPunct="0"/>
            <a:r>
              <a:rPr lang="en-US" sz="714"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95915" y="597450"/>
            <a:ext cx="1393641" cy="298433"/>
          </a:xfrm>
          <a:prstGeom prst="rect">
            <a:avLst/>
          </a:prstGeom>
        </p:spPr>
      </p:pic>
    </p:spTree>
    <p:extLst>
      <p:ext uri="{BB962C8B-B14F-4D97-AF65-F5344CB8AC3E}">
        <p14:creationId xmlns:p14="http://schemas.microsoft.com/office/powerpoint/2010/main" val="35791148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95914" y="1465289"/>
            <a:ext cx="11239789" cy="2260106"/>
          </a:xfrm>
        </p:spPr>
        <p:txBody>
          <a:bodyPr>
            <a:spAutoFit/>
          </a:bodyPr>
          <a:lstStyle>
            <a:lvl1pPr>
              <a:defRPr sz="3672">
                <a:solidFill>
                  <a:schemeClr val="tx1"/>
                </a:solidFill>
                <a:latin typeface="+mn-lt"/>
              </a:defRPr>
            </a:lvl1pPr>
            <a:lvl2pPr>
              <a:defRPr sz="2856">
                <a:solidFill>
                  <a:schemeClr val="tx1"/>
                </a:solidFill>
                <a:latin typeface="+mn-lt"/>
              </a:defRPr>
            </a:lvl2pPr>
            <a:lvl3pPr>
              <a:defRPr sz="2448">
                <a:solidFill>
                  <a:schemeClr val="tx1"/>
                </a:solidFill>
                <a:latin typeface="+mn-lt"/>
              </a:defRPr>
            </a:lvl3pPr>
            <a:lvl4pPr>
              <a:defRPr sz="2040">
                <a:solidFill>
                  <a:schemeClr val="tx1"/>
                </a:solidFill>
                <a:latin typeface="+mn-lt"/>
              </a:defRPr>
            </a:lvl4pPr>
            <a:lvl5pPr>
              <a:defRPr sz="1836">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2" y="6393839"/>
            <a:ext cx="12436476" cy="600688"/>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74" spc="-52"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041972376"/>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95915" y="1463669"/>
            <a:ext cx="5316270" cy="1644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517814" y="1463669"/>
            <a:ext cx="5324366" cy="1644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366195565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600059" y="466301"/>
            <a:ext cx="11239464" cy="565027"/>
          </a:xfrm>
        </p:spPr>
        <p:txBody>
          <a:bodyPr/>
          <a:lstStyle/>
          <a:p>
            <a:r>
              <a:rPr lang="en-US"/>
              <a:t>Click to edit Master title style</a:t>
            </a:r>
          </a:p>
        </p:txBody>
      </p:sp>
      <p:sp>
        <p:nvSpPr>
          <p:cNvPr id="4" name="Text Placeholder 3"/>
          <p:cNvSpPr>
            <a:spLocks noGrp="1"/>
          </p:cNvSpPr>
          <p:nvPr>
            <p:ph type="body" sz="quarter" idx="10"/>
          </p:nvPr>
        </p:nvSpPr>
        <p:spPr>
          <a:xfrm>
            <a:off x="595914" y="1463669"/>
            <a:ext cx="5316593" cy="1682523"/>
          </a:xfrm>
        </p:spPr>
        <p:txBody>
          <a:bodyPr wrap="square">
            <a:spAutoFit/>
          </a:bodyPr>
          <a:lstStyle>
            <a:lvl1pPr marL="0" indent="0">
              <a:spcBef>
                <a:spcPts val="1248"/>
              </a:spcBef>
              <a:buClr>
                <a:schemeClr val="tx1"/>
              </a:buClr>
              <a:buFont typeface="Wingdings" panose="05000000000000000000" pitchFamily="2" charset="2"/>
              <a:buNone/>
              <a:defRPr sz="2856" b="0">
                <a:latin typeface="Segoe UI" panose="020B0502040204020203" pitchFamily="34" charset="0"/>
                <a:cs typeface="Segoe UI" panose="020B0502040204020203" pitchFamily="34" charset="0"/>
              </a:defRPr>
            </a:lvl1pPr>
            <a:lvl2pPr marL="260674" indent="0">
              <a:buFont typeface="Wingdings" panose="05000000000000000000" pitchFamily="2" charset="2"/>
              <a:buNone/>
              <a:defRPr sz="2040" b="0"/>
            </a:lvl2pPr>
            <a:lvl3pPr marL="459822" indent="0">
              <a:buFont typeface="Wingdings" panose="05000000000000000000" pitchFamily="2" charset="2"/>
              <a:buNone/>
              <a:tabLst/>
              <a:defRPr sz="1632" b="0"/>
            </a:lvl3pPr>
            <a:lvl4pPr marL="665446" indent="0">
              <a:buFont typeface="Wingdings" panose="05000000000000000000" pitchFamily="2" charset="2"/>
              <a:buNone/>
              <a:defRPr sz="1428" b="0"/>
            </a:lvl4pPr>
            <a:lvl5pPr marL="871071" indent="0">
              <a:buFont typeface="Wingdings" panose="05000000000000000000" pitchFamily="2" charset="2"/>
              <a:buNone/>
              <a:tabLst/>
              <a:defRPr sz="1428"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525448" y="1463669"/>
            <a:ext cx="5316593" cy="1682523"/>
          </a:xfrm>
        </p:spPr>
        <p:txBody>
          <a:bodyPr wrap="square">
            <a:spAutoFit/>
          </a:bodyPr>
          <a:lstStyle>
            <a:lvl1pPr marL="0" indent="0">
              <a:spcBef>
                <a:spcPts val="1248"/>
              </a:spcBef>
              <a:buClr>
                <a:schemeClr val="tx1"/>
              </a:buClr>
              <a:buFont typeface="Wingdings" panose="05000000000000000000" pitchFamily="2" charset="2"/>
              <a:buNone/>
              <a:defRPr sz="2856" b="0">
                <a:latin typeface="Segoe UI" panose="020B0502040204020203" pitchFamily="34" charset="0"/>
                <a:cs typeface="Segoe UI" panose="020B0502040204020203" pitchFamily="34" charset="0"/>
              </a:defRPr>
            </a:lvl1pPr>
            <a:lvl2pPr marL="260674" indent="0">
              <a:buFont typeface="Wingdings" panose="05000000000000000000" pitchFamily="2" charset="2"/>
              <a:buNone/>
              <a:defRPr sz="2040" b="0"/>
            </a:lvl2pPr>
            <a:lvl3pPr marL="459822" indent="0">
              <a:buFont typeface="Wingdings" panose="05000000000000000000" pitchFamily="2" charset="2"/>
              <a:buNone/>
              <a:tabLst/>
              <a:defRPr sz="1632" b="0"/>
            </a:lvl3pPr>
            <a:lvl4pPr marL="665446" indent="0">
              <a:buFont typeface="Wingdings" panose="05000000000000000000" pitchFamily="2" charset="2"/>
              <a:buNone/>
              <a:defRPr sz="1428" b="0"/>
            </a:lvl4pPr>
            <a:lvl5pPr marL="871071" indent="0">
              <a:buFont typeface="Wingdings" panose="05000000000000000000" pitchFamily="2" charset="2"/>
              <a:buNone/>
              <a:tabLst/>
              <a:defRPr sz="1428"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01332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2621464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emf"/><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0059" y="466301"/>
            <a:ext cx="11239464" cy="565027"/>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p:ph type="body" idx="1"/>
          </p:nvPr>
        </p:nvSpPr>
        <p:spPr>
          <a:xfrm>
            <a:off x="595915" y="1464080"/>
            <a:ext cx="11239464" cy="16448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436475" cy="6994525"/>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96951" cy="59686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8475" cy="298433"/>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34"/>
          <a:srcRect l="762"/>
          <a:stretch/>
        </p:blipFill>
        <p:spPr>
          <a:xfrm rot="5400000">
            <a:off x="9700947" y="2900301"/>
            <a:ext cx="6994525" cy="1193925"/>
          </a:xfrm>
          <a:prstGeom prst="rect">
            <a:avLst/>
          </a:prstGeom>
        </p:spPr>
      </p:pic>
      <p:pic>
        <p:nvPicPr>
          <p:cNvPr id="50" name="Picture 49">
            <a:extLst>
              <a:ext uri="{FF2B5EF4-FFF2-40B4-BE49-F238E27FC236}">
                <a16:creationId xmlns:a16="http://schemas.microsoft.com/office/drawing/2014/main" id="{A113E65B-D49E-4DD0-8A45-1556537CC2F8}"/>
              </a:ext>
            </a:extLst>
          </p:cNvPr>
          <p:cNvPicPr>
            <a:picLocks noChangeAspect="1"/>
          </p:cNvPicPr>
          <p:nvPr userDrawn="1"/>
        </p:nvPicPr>
        <p:blipFill>
          <a:blip r:embed="rId35"/>
          <a:stretch>
            <a:fillRect/>
          </a:stretch>
        </p:blipFill>
        <p:spPr>
          <a:xfrm rot="5400000">
            <a:off x="9363859" y="3071982"/>
            <a:ext cx="6995160" cy="849926"/>
          </a:xfrm>
          <a:prstGeom prst="rect">
            <a:avLst/>
          </a:prstGeom>
        </p:spPr>
      </p:pic>
    </p:spTree>
    <p:extLst>
      <p:ext uri="{BB962C8B-B14F-4D97-AF65-F5344CB8AC3E}">
        <p14:creationId xmlns:p14="http://schemas.microsoft.com/office/powerpoint/2010/main" val="3965518522"/>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 id="2147484243" r:id="rId15"/>
    <p:sldLayoutId id="2147484244" r:id="rId16"/>
    <p:sldLayoutId id="2147484245" r:id="rId17"/>
    <p:sldLayoutId id="2147484246" r:id="rId18"/>
    <p:sldLayoutId id="2147484247" r:id="rId19"/>
    <p:sldLayoutId id="2147484248" r:id="rId20"/>
    <p:sldLayoutId id="2147484249" r:id="rId21"/>
    <p:sldLayoutId id="2147484250" r:id="rId22"/>
    <p:sldLayoutId id="2147484251" r:id="rId23"/>
    <p:sldLayoutId id="2147484252" r:id="rId24"/>
    <p:sldLayoutId id="2147484253" r:id="rId25"/>
    <p:sldLayoutId id="2147484254" r:id="rId26"/>
    <p:sldLayoutId id="2147484255" r:id="rId27"/>
    <p:sldLayoutId id="2147484256" r:id="rId28"/>
    <p:sldLayoutId id="2147484257" r:id="rId29"/>
    <p:sldLayoutId id="2147484258" r:id="rId30"/>
    <p:sldLayoutId id="2147484259" r:id="rId31"/>
    <p:sldLayoutId id="2147484260" r:id="rId32"/>
  </p:sldLayoutIdLst>
  <p:transition>
    <p:fade/>
  </p:transition>
  <p:txStyles>
    <p:titleStyle>
      <a:lvl1pPr algn="l" defTabSz="951304" rtl="0" eaLnBrk="1" latinLnBrk="0" hangingPunct="1">
        <a:lnSpc>
          <a:spcPct val="100000"/>
        </a:lnSpc>
        <a:spcBef>
          <a:spcPct val="0"/>
        </a:spcBef>
        <a:buNone/>
        <a:defRPr lang="en-US" sz="3600" b="0" kern="1200" cap="none" spc="-51" baseline="0" dirty="0" smtClean="0">
          <a:ln w="3175">
            <a:noFill/>
          </a:ln>
          <a:solidFill>
            <a:schemeClr val="tx1"/>
          </a:solidFill>
          <a:effectLst/>
          <a:latin typeface="+mj-lt"/>
          <a:ea typeface="+mn-ea"/>
          <a:cs typeface="Segoe UI" pitchFamily="34" charset="0"/>
        </a:defRPr>
      </a:lvl1pPr>
    </p:titleStyle>
    <p:body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51304" rtl="0" eaLnBrk="1" latinLnBrk="0" hangingPunct="1">
        <a:defRPr sz="1836" kern="1200">
          <a:solidFill>
            <a:schemeClr val="tx1"/>
          </a:solidFill>
          <a:latin typeface="+mn-lt"/>
          <a:ea typeface="+mn-ea"/>
          <a:cs typeface="+mn-cs"/>
        </a:defRPr>
      </a:lvl1pPr>
      <a:lvl2pPr marL="475652" algn="l" defTabSz="951304" rtl="0" eaLnBrk="1" latinLnBrk="0" hangingPunct="1">
        <a:defRPr sz="1836" kern="1200">
          <a:solidFill>
            <a:schemeClr val="tx1"/>
          </a:solidFill>
          <a:latin typeface="+mn-lt"/>
          <a:ea typeface="+mn-ea"/>
          <a:cs typeface="+mn-cs"/>
        </a:defRPr>
      </a:lvl2pPr>
      <a:lvl3pPr marL="951304" algn="l" defTabSz="951304" rtl="0" eaLnBrk="1" latinLnBrk="0" hangingPunct="1">
        <a:defRPr sz="1836" kern="1200">
          <a:solidFill>
            <a:schemeClr val="tx1"/>
          </a:solidFill>
          <a:latin typeface="+mn-lt"/>
          <a:ea typeface="+mn-ea"/>
          <a:cs typeface="+mn-cs"/>
        </a:defRPr>
      </a:lvl3pPr>
      <a:lvl4pPr marL="1426955" algn="l" defTabSz="951304" rtl="0" eaLnBrk="1" latinLnBrk="0" hangingPunct="1">
        <a:defRPr sz="1836" kern="1200">
          <a:solidFill>
            <a:schemeClr val="tx1"/>
          </a:solidFill>
          <a:latin typeface="+mn-lt"/>
          <a:ea typeface="+mn-ea"/>
          <a:cs typeface="+mn-cs"/>
        </a:defRPr>
      </a:lvl4pPr>
      <a:lvl5pPr marL="1902607" algn="l" defTabSz="951304" rtl="0" eaLnBrk="1" latinLnBrk="0" hangingPunct="1">
        <a:defRPr sz="1836" kern="1200">
          <a:solidFill>
            <a:schemeClr val="tx1"/>
          </a:solidFill>
          <a:latin typeface="+mn-lt"/>
          <a:ea typeface="+mn-ea"/>
          <a:cs typeface="+mn-cs"/>
        </a:defRPr>
      </a:lvl5pPr>
      <a:lvl6pPr marL="2378260" algn="l" defTabSz="951304" rtl="0" eaLnBrk="1" latinLnBrk="0" hangingPunct="1">
        <a:defRPr sz="1836" kern="1200">
          <a:solidFill>
            <a:schemeClr val="tx1"/>
          </a:solidFill>
          <a:latin typeface="+mn-lt"/>
          <a:ea typeface="+mn-ea"/>
          <a:cs typeface="+mn-cs"/>
        </a:defRPr>
      </a:lvl6pPr>
      <a:lvl7pPr marL="2853911" algn="l" defTabSz="951304" rtl="0" eaLnBrk="1" latinLnBrk="0" hangingPunct="1">
        <a:defRPr sz="1836" kern="1200">
          <a:solidFill>
            <a:schemeClr val="tx1"/>
          </a:solidFill>
          <a:latin typeface="+mn-lt"/>
          <a:ea typeface="+mn-ea"/>
          <a:cs typeface="+mn-cs"/>
        </a:defRPr>
      </a:lvl7pPr>
      <a:lvl8pPr marL="3329562" algn="l" defTabSz="951304" rtl="0" eaLnBrk="1" latinLnBrk="0" hangingPunct="1">
        <a:defRPr sz="1836" kern="1200">
          <a:solidFill>
            <a:schemeClr val="tx1"/>
          </a:solidFill>
          <a:latin typeface="+mn-lt"/>
          <a:ea typeface="+mn-ea"/>
          <a:cs typeface="+mn-cs"/>
        </a:defRPr>
      </a:lvl8pPr>
      <a:lvl9pPr marL="3805215" algn="l" defTabSz="951304" rtl="0" eaLnBrk="1" latinLnBrk="0" hangingPunct="1">
        <a:defRPr sz="1836"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pos="1354">
          <p15:clr>
            <a:srgbClr val="C35EA4"/>
          </p15:clr>
        </p15:guide>
        <p15:guide id="32" pos="1498">
          <p15:clr>
            <a:srgbClr val="C35EA4"/>
          </p15:clr>
        </p15:guide>
        <p15:guide id="33" pos="2567">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87">
          <p15:clr>
            <a:srgbClr val="F26B43"/>
          </p15:clr>
        </p15:guide>
        <p15:guide id="42" pos="7409">
          <p15:clr>
            <a:srgbClr val="F26B43"/>
          </p15:clr>
        </p15:guide>
        <p15:guide id="43" orient="horz" pos="736">
          <p15:clr>
            <a:srgbClr val="5ACBF0"/>
          </p15:clr>
        </p15:guide>
        <p15:guide id="44" orient="horz" pos="1339">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31">
          <p15:clr>
            <a:srgbClr val="5ACBF0"/>
          </p15:clr>
        </p15:guide>
        <p15:guide id="49" orient="horz" pos="277">
          <p15:clr>
            <a:srgbClr val="F26B43"/>
          </p15:clr>
        </p15:guide>
        <p15:guide id="50" orient="horz" pos="4040">
          <p15:clr>
            <a:srgbClr val="F26B43"/>
          </p15:clr>
        </p15:guide>
        <p15:guide id="51" orient="horz" pos="2835">
          <p15:clr>
            <a:srgbClr val="5ACBF0"/>
          </p15:clr>
        </p15:guide>
        <p15:guide id="52" orient="horz" pos="2979">
          <p15:clr>
            <a:srgbClr val="5ACBF0"/>
          </p15:clr>
        </p15:guide>
        <p15:guide id="53" orient="horz" pos="3583">
          <p15:clr>
            <a:srgbClr val="5ACBF0"/>
          </p15:clr>
        </p15:guide>
        <p15:guide id="54" orient="horz" pos="3726">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600059" y="466301"/>
            <a:ext cx="11239464" cy="565027"/>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95915" y="1464080"/>
            <a:ext cx="11239464" cy="16448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436475" cy="6994525"/>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96951" cy="59686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8475" cy="298433"/>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700947" y="2900301"/>
            <a:ext cx="6994525" cy="1193925"/>
          </a:xfrm>
          <a:prstGeom prst="rect">
            <a:avLst/>
          </a:prstGeom>
        </p:spPr>
      </p:pic>
    </p:spTree>
    <p:extLst>
      <p:ext uri="{BB962C8B-B14F-4D97-AF65-F5344CB8AC3E}">
        <p14:creationId xmlns:p14="http://schemas.microsoft.com/office/powerpoint/2010/main" val="1983214498"/>
      </p:ext>
    </p:extLst>
  </p:cSld>
  <p:clrMap bg1="dk1" tx1="lt1" bg2="dk2" tx2="lt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274" r:id="rId13"/>
    <p:sldLayoutId id="2147484275" r:id="rId14"/>
    <p:sldLayoutId id="2147484276" r:id="rId15"/>
    <p:sldLayoutId id="2147484277" r:id="rId16"/>
    <p:sldLayoutId id="2147484278" r:id="rId17"/>
    <p:sldLayoutId id="2147484279" r:id="rId18"/>
    <p:sldLayoutId id="2147484280" r:id="rId19"/>
    <p:sldLayoutId id="2147484281" r:id="rId20"/>
    <p:sldLayoutId id="2147484282" r:id="rId21"/>
    <p:sldLayoutId id="2147484283" r:id="rId22"/>
    <p:sldLayoutId id="2147484284" r:id="rId23"/>
    <p:sldLayoutId id="2147484285" r:id="rId24"/>
    <p:sldLayoutId id="2147484286" r:id="rId25"/>
    <p:sldLayoutId id="2147484287" r:id="rId26"/>
    <p:sldLayoutId id="2147484288" r:id="rId27"/>
    <p:sldLayoutId id="2147484289" r:id="rId28"/>
    <p:sldLayoutId id="2147484290" r:id="rId29"/>
    <p:sldLayoutId id="2147484291" r:id="rId30"/>
    <p:sldLayoutId id="2147484292" r:id="rId31"/>
    <p:sldLayoutId id="2147484293" r:id="rId32"/>
  </p:sldLayoutIdLst>
  <p:transition>
    <p:fade/>
  </p:transition>
  <p:hf sldNum="0" hdr="0" ftr="0" dt="0"/>
  <p:txStyles>
    <p:titleStyle>
      <a:lvl1pPr algn="l" defTabSz="951304" rtl="0" eaLnBrk="1" latinLnBrk="0" hangingPunct="1">
        <a:lnSpc>
          <a:spcPct val="100000"/>
        </a:lnSpc>
        <a:spcBef>
          <a:spcPct val="0"/>
        </a:spcBef>
        <a:buNone/>
        <a:defRPr lang="en-US" sz="3672" b="0" kern="1200" cap="none" spc="-51" baseline="0" dirty="0" smtClean="0">
          <a:ln w="3175">
            <a:noFill/>
          </a:ln>
          <a:solidFill>
            <a:schemeClr val="tx1"/>
          </a:solidFill>
          <a:effectLst/>
          <a:latin typeface="+mj-lt"/>
          <a:ea typeface="+mn-ea"/>
          <a:cs typeface="Segoe UI" pitchFamily="34" charset="0"/>
        </a:defRPr>
      </a:lvl1pPr>
    </p:titleStyle>
    <p:body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51304" rtl="0" eaLnBrk="1" latinLnBrk="0" hangingPunct="1">
        <a:defRPr sz="1836" kern="1200">
          <a:solidFill>
            <a:schemeClr val="tx1"/>
          </a:solidFill>
          <a:latin typeface="+mn-lt"/>
          <a:ea typeface="+mn-ea"/>
          <a:cs typeface="+mn-cs"/>
        </a:defRPr>
      </a:lvl1pPr>
      <a:lvl2pPr marL="475652" algn="l" defTabSz="951304" rtl="0" eaLnBrk="1" latinLnBrk="0" hangingPunct="1">
        <a:defRPr sz="1836" kern="1200">
          <a:solidFill>
            <a:schemeClr val="tx1"/>
          </a:solidFill>
          <a:latin typeface="+mn-lt"/>
          <a:ea typeface="+mn-ea"/>
          <a:cs typeface="+mn-cs"/>
        </a:defRPr>
      </a:lvl2pPr>
      <a:lvl3pPr marL="951304" algn="l" defTabSz="951304" rtl="0" eaLnBrk="1" latinLnBrk="0" hangingPunct="1">
        <a:defRPr sz="1836" kern="1200">
          <a:solidFill>
            <a:schemeClr val="tx1"/>
          </a:solidFill>
          <a:latin typeface="+mn-lt"/>
          <a:ea typeface="+mn-ea"/>
          <a:cs typeface="+mn-cs"/>
        </a:defRPr>
      </a:lvl3pPr>
      <a:lvl4pPr marL="1426955" algn="l" defTabSz="951304" rtl="0" eaLnBrk="1" latinLnBrk="0" hangingPunct="1">
        <a:defRPr sz="1836" kern="1200">
          <a:solidFill>
            <a:schemeClr val="tx1"/>
          </a:solidFill>
          <a:latin typeface="+mn-lt"/>
          <a:ea typeface="+mn-ea"/>
          <a:cs typeface="+mn-cs"/>
        </a:defRPr>
      </a:lvl4pPr>
      <a:lvl5pPr marL="1902607" algn="l" defTabSz="951304" rtl="0" eaLnBrk="1" latinLnBrk="0" hangingPunct="1">
        <a:defRPr sz="1836" kern="1200">
          <a:solidFill>
            <a:schemeClr val="tx1"/>
          </a:solidFill>
          <a:latin typeface="+mn-lt"/>
          <a:ea typeface="+mn-ea"/>
          <a:cs typeface="+mn-cs"/>
        </a:defRPr>
      </a:lvl5pPr>
      <a:lvl6pPr marL="2378260" algn="l" defTabSz="951304" rtl="0" eaLnBrk="1" latinLnBrk="0" hangingPunct="1">
        <a:defRPr sz="1836" kern="1200">
          <a:solidFill>
            <a:schemeClr val="tx1"/>
          </a:solidFill>
          <a:latin typeface="+mn-lt"/>
          <a:ea typeface="+mn-ea"/>
          <a:cs typeface="+mn-cs"/>
        </a:defRPr>
      </a:lvl6pPr>
      <a:lvl7pPr marL="2853911" algn="l" defTabSz="951304" rtl="0" eaLnBrk="1" latinLnBrk="0" hangingPunct="1">
        <a:defRPr sz="1836" kern="1200">
          <a:solidFill>
            <a:schemeClr val="tx1"/>
          </a:solidFill>
          <a:latin typeface="+mn-lt"/>
          <a:ea typeface="+mn-ea"/>
          <a:cs typeface="+mn-cs"/>
        </a:defRPr>
      </a:lvl7pPr>
      <a:lvl8pPr marL="3329562" algn="l" defTabSz="951304" rtl="0" eaLnBrk="1" latinLnBrk="0" hangingPunct="1">
        <a:defRPr sz="1836" kern="1200">
          <a:solidFill>
            <a:schemeClr val="tx1"/>
          </a:solidFill>
          <a:latin typeface="+mn-lt"/>
          <a:ea typeface="+mn-ea"/>
          <a:cs typeface="+mn-cs"/>
        </a:defRPr>
      </a:lvl8pPr>
      <a:lvl9pPr marL="3805215" algn="l" defTabSz="951304" rtl="0" eaLnBrk="1" latinLnBrk="0" hangingPunct="1">
        <a:defRPr sz="1836"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hyperlink" Target="https://www.businessinsider.com.au/data-hacks-breaches-biggest-of-2018-2018-12"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7463-5F5E-4FAC-80E9-784891EE89CD}"/>
              </a:ext>
            </a:extLst>
          </p:cNvPr>
          <p:cNvSpPr>
            <a:spLocks noGrp="1"/>
          </p:cNvSpPr>
          <p:nvPr>
            <p:ph type="title" idx="4294967295"/>
          </p:nvPr>
        </p:nvSpPr>
        <p:spPr>
          <a:xfrm>
            <a:off x="550898" y="2544577"/>
            <a:ext cx="5400640" cy="738664"/>
          </a:xfrm>
        </p:spPr>
        <p:txBody>
          <a:bodyPr/>
          <a:lstStyle/>
          <a:p>
            <a:pPr algn="l" rtl="0"/>
            <a:r>
              <a:rPr lang="fr-fr" sz="4800" b="0" i="0" u="none" baseline="0" dirty="0">
                <a:cs typeface="Segoe UI"/>
              </a:rPr>
              <a:t>Microsoft Security</a:t>
            </a:r>
          </a:p>
        </p:txBody>
      </p:sp>
      <p:sp>
        <p:nvSpPr>
          <p:cNvPr id="3" name="Text Placeholder 2">
            <a:extLst>
              <a:ext uri="{FF2B5EF4-FFF2-40B4-BE49-F238E27FC236}">
                <a16:creationId xmlns:a16="http://schemas.microsoft.com/office/drawing/2014/main" id="{FF186657-ACB4-4696-AA26-D2F6AE87A89E}"/>
              </a:ext>
            </a:extLst>
          </p:cNvPr>
          <p:cNvSpPr>
            <a:spLocks noGrp="1"/>
          </p:cNvSpPr>
          <p:nvPr>
            <p:ph type="body" sz="quarter" idx="4294967295"/>
          </p:nvPr>
        </p:nvSpPr>
        <p:spPr>
          <a:xfrm>
            <a:off x="593712" y="3544000"/>
            <a:ext cx="5920590" cy="861774"/>
          </a:xfrm>
        </p:spPr>
        <p:txBody>
          <a:bodyPr vert="horz" wrap="square" lIns="0" tIns="0" rIns="0" bIns="0" rtlCol="0" anchor="t">
            <a:spAutoFit/>
          </a:bodyPr>
          <a:lstStyle/>
          <a:p>
            <a:pPr marL="0" indent="0" algn="l" rtl="0">
              <a:buNone/>
            </a:pPr>
            <a:r>
              <a:rPr lang="fr-fr" sz="2800" b="0" i="0" u="none" baseline="0" dirty="0">
                <a:cs typeface="Segoe UI"/>
              </a:rPr>
              <a:t>Simplifiez et renforcez votre sécurité avec les solutions Microsoft</a:t>
            </a:r>
          </a:p>
        </p:txBody>
      </p:sp>
      <p:grpSp>
        <p:nvGrpSpPr>
          <p:cNvPr id="4" name="Group 3">
            <a:extLst>
              <a:ext uri="{FF2B5EF4-FFF2-40B4-BE49-F238E27FC236}">
                <a16:creationId xmlns:a16="http://schemas.microsoft.com/office/drawing/2014/main" id="{3A24E344-3B24-4E20-8AD0-745FCF102E4B}"/>
              </a:ext>
            </a:extLst>
          </p:cNvPr>
          <p:cNvGrpSpPr/>
          <p:nvPr/>
        </p:nvGrpSpPr>
        <p:grpSpPr>
          <a:xfrm>
            <a:off x="7070725" y="-885825"/>
            <a:ext cx="5534686" cy="7906256"/>
            <a:chOff x="6928474" y="-867171"/>
            <a:chExt cx="5423427" cy="7747323"/>
          </a:xfrm>
        </p:grpSpPr>
        <p:grpSp>
          <p:nvGrpSpPr>
            <p:cNvPr id="5" name="Group 4">
              <a:extLst>
                <a:ext uri="{FF2B5EF4-FFF2-40B4-BE49-F238E27FC236}">
                  <a16:creationId xmlns:a16="http://schemas.microsoft.com/office/drawing/2014/main" id="{7DF521EB-1FCF-4772-B35A-3CD429F08CA4}"/>
                </a:ext>
              </a:extLst>
            </p:cNvPr>
            <p:cNvGrpSpPr/>
            <p:nvPr/>
          </p:nvGrpSpPr>
          <p:grpSpPr>
            <a:xfrm>
              <a:off x="7254355" y="0"/>
              <a:ext cx="4937644" cy="6880152"/>
              <a:chOff x="7407275" y="1"/>
              <a:chExt cx="5036654" cy="7018113"/>
            </a:xfrm>
          </p:grpSpPr>
          <p:pic>
            <p:nvPicPr>
              <p:cNvPr id="92" name="Picture 91">
                <a:extLst>
                  <a:ext uri="{FF2B5EF4-FFF2-40B4-BE49-F238E27FC236}">
                    <a16:creationId xmlns:a16="http://schemas.microsoft.com/office/drawing/2014/main" id="{E45B012D-205C-4CF2-8567-F8E7DC9C13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07275" y="1"/>
                <a:ext cx="5029200" cy="6994524"/>
              </a:xfrm>
              <a:prstGeom prst="rect">
                <a:avLst/>
              </a:prstGeom>
            </p:spPr>
          </p:pic>
          <p:sp>
            <p:nvSpPr>
              <p:cNvPr id="93" name="Rectangle 92">
                <a:extLst>
                  <a:ext uri="{FF2B5EF4-FFF2-40B4-BE49-F238E27FC236}">
                    <a16:creationId xmlns:a16="http://schemas.microsoft.com/office/drawing/2014/main" id="{0583ED73-FEB0-4642-A678-2A3C74C487AB}"/>
                  </a:ext>
                </a:extLst>
              </p:cNvPr>
              <p:cNvSpPr/>
              <p:nvPr/>
            </p:nvSpPr>
            <p:spPr bwMode="auto">
              <a:xfrm rot="16200000">
                <a:off x="6434594" y="1008779"/>
                <a:ext cx="6982016" cy="5036654"/>
              </a:xfrm>
              <a:prstGeom prst="rect">
                <a:avLst/>
              </a:prstGeom>
              <a:gradFill>
                <a:gsLst>
                  <a:gs pos="73000">
                    <a:srgbClr val="000000">
                      <a:alpha val="0"/>
                    </a:srgbClr>
                  </a:gs>
                  <a:gs pos="17000">
                    <a:srgbClr val="000000">
                      <a:alpha val="4600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rtl="0" fontAlgn="base">
                  <a:lnSpc>
                    <a:spcPct val="90000"/>
                  </a:lnSpc>
                  <a:spcBef>
                    <a:spcPct val="0"/>
                  </a:spcBef>
                  <a:spcAft>
                    <a:spcPct val="0"/>
                  </a:spcAft>
                </a:pPr>
                <a:endParaRPr lang="fr-fr" sz="235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cxnSp>
          <p:nvCxnSpPr>
            <p:cNvPr id="6" name="Straight Connector 5">
              <a:extLst>
                <a:ext uri="{FF2B5EF4-FFF2-40B4-BE49-F238E27FC236}">
                  <a16:creationId xmlns:a16="http://schemas.microsoft.com/office/drawing/2014/main" id="{1BA6B40E-DBEC-4A4A-AB27-CBC7217345EE}"/>
                </a:ext>
              </a:extLst>
            </p:cNvPr>
            <p:cNvCxnSpPr/>
            <p:nvPr/>
          </p:nvCxnSpPr>
          <p:spPr>
            <a:xfrm flipH="1" flipV="1">
              <a:off x="8807897" y="-103748"/>
              <a:ext cx="910111" cy="2305844"/>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33D3B5-FBAE-42FC-BB78-525500ECA555}"/>
                </a:ext>
              </a:extLst>
            </p:cNvPr>
            <p:cNvCxnSpPr/>
            <p:nvPr/>
          </p:nvCxnSpPr>
          <p:spPr>
            <a:xfrm flipH="1" flipV="1">
              <a:off x="9895788" y="-126872"/>
              <a:ext cx="69949" cy="2253684"/>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D724F2-954D-433D-A441-AA78C8117A6A}"/>
                </a:ext>
              </a:extLst>
            </p:cNvPr>
            <p:cNvCxnSpPr/>
            <p:nvPr/>
          </p:nvCxnSpPr>
          <p:spPr>
            <a:xfrm flipV="1">
              <a:off x="10342601" y="-149996"/>
              <a:ext cx="1200126" cy="2370604"/>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50B55EE-C4C9-437B-B9DE-4CB887CDDDCD}"/>
                </a:ext>
              </a:extLst>
            </p:cNvPr>
            <p:cNvCxnSpPr/>
            <p:nvPr/>
          </p:nvCxnSpPr>
          <p:spPr>
            <a:xfrm flipV="1">
              <a:off x="8944060" y="3096974"/>
              <a:ext cx="3407841" cy="1882700"/>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05F024-60A5-49C2-9426-9B7CF548A75B}"/>
                </a:ext>
              </a:extLst>
            </p:cNvPr>
            <p:cNvCxnSpPr/>
            <p:nvPr/>
          </p:nvCxnSpPr>
          <p:spPr>
            <a:xfrm flipH="1" flipV="1">
              <a:off x="7905120" y="-320807"/>
              <a:ext cx="914069" cy="4632263"/>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92DCC3-9D1F-422F-B8C1-1C11B72E3DBD}"/>
                </a:ext>
              </a:extLst>
            </p:cNvPr>
            <p:cNvCxnSpPr/>
            <p:nvPr/>
          </p:nvCxnSpPr>
          <p:spPr>
            <a:xfrm flipH="1" flipV="1">
              <a:off x="6928474" y="-320807"/>
              <a:ext cx="1754664" cy="4669326"/>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D5E7CE-5A2B-4E23-9E8F-3F9A90046448}"/>
                </a:ext>
              </a:extLst>
            </p:cNvPr>
            <p:cNvCxnSpPr/>
            <p:nvPr/>
          </p:nvCxnSpPr>
          <p:spPr>
            <a:xfrm>
              <a:off x="10007612" y="2879914"/>
              <a:ext cx="1449818" cy="326537"/>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54DA2B8-4947-4A88-BDD8-875F0619D8AC}"/>
                </a:ext>
              </a:extLst>
            </p:cNvPr>
            <p:cNvCxnSpPr/>
            <p:nvPr/>
          </p:nvCxnSpPr>
          <p:spPr>
            <a:xfrm flipV="1">
              <a:off x="11653523" y="1422222"/>
              <a:ext cx="625133" cy="1304890"/>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DF6B57-7FC7-4745-A3A5-6B737E89B50B}"/>
                </a:ext>
              </a:extLst>
            </p:cNvPr>
            <p:cNvCxnSpPr/>
            <p:nvPr/>
          </p:nvCxnSpPr>
          <p:spPr>
            <a:xfrm flipV="1">
              <a:off x="11547799" y="-367057"/>
              <a:ext cx="578968" cy="3067405"/>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A4A3A2E-7C42-4A47-A85B-E2E3EB79C562}"/>
                </a:ext>
              </a:extLst>
            </p:cNvPr>
            <p:cNvCxnSpPr/>
            <p:nvPr/>
          </p:nvCxnSpPr>
          <p:spPr>
            <a:xfrm flipV="1">
              <a:off x="8937727" y="4554666"/>
              <a:ext cx="3340929" cy="436069"/>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3537C9-CCC3-4B2D-AFB8-2F5E406ACB68}"/>
                </a:ext>
              </a:extLst>
            </p:cNvPr>
            <p:cNvCxnSpPr/>
            <p:nvPr/>
          </p:nvCxnSpPr>
          <p:spPr>
            <a:xfrm>
              <a:off x="7109073" y="2927230"/>
              <a:ext cx="281186" cy="624066"/>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A29B8E-26BC-4B53-AC68-E3F959E1C09D}"/>
                </a:ext>
              </a:extLst>
            </p:cNvPr>
            <p:cNvCxnSpPr/>
            <p:nvPr/>
          </p:nvCxnSpPr>
          <p:spPr>
            <a:xfrm flipH="1" flipV="1">
              <a:off x="7568477" y="4000097"/>
              <a:ext cx="1369250" cy="990639"/>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522103-FA6D-429A-9A70-E875D7C465E1}"/>
                </a:ext>
              </a:extLst>
            </p:cNvPr>
            <p:cNvCxnSpPr/>
            <p:nvPr/>
          </p:nvCxnSpPr>
          <p:spPr>
            <a:xfrm flipH="1">
              <a:off x="7692031" y="-343932"/>
              <a:ext cx="798273" cy="3835854"/>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599D7F-7C44-4BA6-B8F5-EF226DBC3767}"/>
                </a:ext>
              </a:extLst>
            </p:cNvPr>
            <p:cNvCxnSpPr/>
            <p:nvPr/>
          </p:nvCxnSpPr>
          <p:spPr>
            <a:xfrm flipH="1">
              <a:off x="7568476" y="2879914"/>
              <a:ext cx="2428018" cy="1120183"/>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00F531-2C7E-4B4F-80E6-EF4A01654188}"/>
                </a:ext>
              </a:extLst>
            </p:cNvPr>
            <p:cNvCxnSpPr/>
            <p:nvPr/>
          </p:nvCxnSpPr>
          <p:spPr>
            <a:xfrm>
              <a:off x="8642895" y="-425860"/>
              <a:ext cx="495893" cy="1556817"/>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186D25B-DF26-4E33-BB8E-D411D5E81E11}"/>
                </a:ext>
              </a:extLst>
            </p:cNvPr>
            <p:cNvCxnSpPr/>
            <p:nvPr/>
          </p:nvCxnSpPr>
          <p:spPr>
            <a:xfrm>
              <a:off x="8431969" y="-448985"/>
              <a:ext cx="645524" cy="1613769"/>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785199-2274-4EBB-9821-C307EA8C14B5}"/>
                </a:ext>
              </a:extLst>
            </p:cNvPr>
            <p:cNvCxnSpPr/>
            <p:nvPr/>
          </p:nvCxnSpPr>
          <p:spPr>
            <a:xfrm flipH="1">
              <a:off x="9277309" y="-436920"/>
              <a:ext cx="328686" cy="1552433"/>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41470D8-2C25-40E3-AAEF-F1B3D988E79C}"/>
                </a:ext>
              </a:extLst>
            </p:cNvPr>
            <p:cNvCxnSpPr/>
            <p:nvPr/>
          </p:nvCxnSpPr>
          <p:spPr>
            <a:xfrm>
              <a:off x="9696470" y="-856110"/>
              <a:ext cx="589664" cy="1957559"/>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0D384D-11C0-4191-947D-3B96DDB1793F}"/>
                </a:ext>
              </a:extLst>
            </p:cNvPr>
            <p:cNvCxnSpPr/>
            <p:nvPr/>
          </p:nvCxnSpPr>
          <p:spPr>
            <a:xfrm flipH="1">
              <a:off x="10283323" y="-460045"/>
              <a:ext cx="1411996" cy="1550434"/>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776EE0-9BD6-4331-96DF-D193676B01CC}"/>
                </a:ext>
              </a:extLst>
            </p:cNvPr>
            <p:cNvCxnSpPr/>
            <p:nvPr/>
          </p:nvCxnSpPr>
          <p:spPr>
            <a:xfrm flipH="1">
              <a:off x="10280511" y="-867171"/>
              <a:ext cx="379059" cy="1957559"/>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15B3B4A-E4CA-46A4-9942-9788EEDC4FD7}"/>
                </a:ext>
              </a:extLst>
            </p:cNvPr>
            <p:cNvCxnSpPr/>
            <p:nvPr/>
          </p:nvCxnSpPr>
          <p:spPr>
            <a:xfrm flipV="1">
              <a:off x="9676738" y="3201210"/>
              <a:ext cx="1790355" cy="326537"/>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757319E-ECE9-4ACB-AB25-957BFC4C0002}"/>
                </a:ext>
              </a:extLst>
            </p:cNvPr>
            <p:cNvGrpSpPr/>
            <p:nvPr/>
          </p:nvGrpSpPr>
          <p:grpSpPr>
            <a:xfrm>
              <a:off x="9426984" y="2191095"/>
              <a:ext cx="1160578" cy="1160578"/>
              <a:chOff x="5021637" y="-1038297"/>
              <a:chExt cx="1183850" cy="1183850"/>
            </a:xfrm>
          </p:grpSpPr>
          <p:sp>
            <p:nvSpPr>
              <p:cNvPr id="85" name="Arc 84">
                <a:extLst>
                  <a:ext uri="{FF2B5EF4-FFF2-40B4-BE49-F238E27FC236}">
                    <a16:creationId xmlns:a16="http://schemas.microsoft.com/office/drawing/2014/main" id="{7CE51801-6A88-4453-BCD2-D193D3B41DA6}"/>
                  </a:ext>
                </a:extLst>
              </p:cNvPr>
              <p:cNvSpPr/>
              <p:nvPr/>
            </p:nvSpPr>
            <p:spPr>
              <a:xfrm rot="18900000">
                <a:off x="5381486" y="-678449"/>
                <a:ext cx="464158" cy="464158"/>
              </a:xfrm>
              <a:prstGeom prst="arc">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86" name="Arc 85">
                <a:extLst>
                  <a:ext uri="{FF2B5EF4-FFF2-40B4-BE49-F238E27FC236}">
                    <a16:creationId xmlns:a16="http://schemas.microsoft.com/office/drawing/2014/main" id="{69003816-3E93-4BF0-9C43-A90C87DF10B6}"/>
                  </a:ext>
                </a:extLst>
              </p:cNvPr>
              <p:cNvSpPr/>
              <p:nvPr/>
            </p:nvSpPr>
            <p:spPr>
              <a:xfrm rot="18900000">
                <a:off x="5264818" y="-795117"/>
                <a:ext cx="697492" cy="697492"/>
              </a:xfrm>
              <a:prstGeom prst="arc">
                <a:avLst/>
              </a:prstGeom>
              <a:ln w="3175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87" name="Arc 86">
                <a:extLst>
                  <a:ext uri="{FF2B5EF4-FFF2-40B4-BE49-F238E27FC236}">
                    <a16:creationId xmlns:a16="http://schemas.microsoft.com/office/drawing/2014/main" id="{B6A69B81-A42F-405D-87CC-54BA164DAB37}"/>
                  </a:ext>
                </a:extLst>
              </p:cNvPr>
              <p:cNvSpPr/>
              <p:nvPr/>
            </p:nvSpPr>
            <p:spPr>
              <a:xfrm rot="18900000">
                <a:off x="5148641" y="-911291"/>
                <a:ext cx="929841" cy="929841"/>
              </a:xfrm>
              <a:prstGeom prst="arc">
                <a:avLst/>
              </a:prstGeom>
              <a:ln w="3175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88" name="Arc 87">
                <a:extLst>
                  <a:ext uri="{FF2B5EF4-FFF2-40B4-BE49-F238E27FC236}">
                    <a16:creationId xmlns:a16="http://schemas.microsoft.com/office/drawing/2014/main" id="{C12E5E5F-41E2-4CB6-B5D4-D8FEFDBA758F}"/>
                  </a:ext>
                </a:extLst>
              </p:cNvPr>
              <p:cNvSpPr/>
              <p:nvPr/>
            </p:nvSpPr>
            <p:spPr>
              <a:xfrm rot="18900000">
                <a:off x="5021637" y="-1038297"/>
                <a:ext cx="1183850" cy="1183850"/>
              </a:xfrm>
              <a:prstGeom prst="arc">
                <a:avLst/>
              </a:prstGeom>
              <a:ln w="3175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grpSp>
            <p:nvGrpSpPr>
              <p:cNvPr id="89" name="Group 9">
                <a:extLst>
                  <a:ext uri="{FF2B5EF4-FFF2-40B4-BE49-F238E27FC236}">
                    <a16:creationId xmlns:a16="http://schemas.microsoft.com/office/drawing/2014/main" id="{DB008F9A-341C-411C-9117-4DE311D6CCE7}"/>
                  </a:ext>
                </a:extLst>
              </p:cNvPr>
              <p:cNvGrpSpPr>
                <a:grpSpLocks noChangeAspect="1"/>
              </p:cNvGrpSpPr>
              <p:nvPr/>
            </p:nvGrpSpPr>
            <p:grpSpPr bwMode="auto">
              <a:xfrm>
                <a:off x="5566919" y="-548303"/>
                <a:ext cx="93283" cy="126086"/>
                <a:chOff x="4065" y="2039"/>
                <a:chExt cx="182" cy="246"/>
              </a:xfrm>
            </p:grpSpPr>
            <p:sp>
              <p:nvSpPr>
                <p:cNvPr id="90" name="Rectangle 10">
                  <a:extLst>
                    <a:ext uri="{FF2B5EF4-FFF2-40B4-BE49-F238E27FC236}">
                      <a16:creationId xmlns:a16="http://schemas.microsoft.com/office/drawing/2014/main" id="{D6DE6DFD-3DDC-42C0-B4A1-8654322923CF}"/>
                    </a:ext>
                  </a:extLst>
                </p:cNvPr>
                <p:cNvSpPr>
                  <a:spLocks noChangeArrowheads="1"/>
                </p:cNvSpPr>
                <p:nvPr/>
              </p:nvSpPr>
              <p:spPr bwMode="auto">
                <a:xfrm>
                  <a:off x="4065" y="2154"/>
                  <a:ext cx="182" cy="131"/>
                </a:xfrm>
                <a:prstGeom prst="rect">
                  <a:avLst/>
                </a:pr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endParaRPr lang="fr-fr" sz="1750" dirty="0">
                    <a:solidFill>
                      <a:srgbClr val="505050"/>
                    </a:solidFill>
                    <a:latin typeface="Segoe UI"/>
                    <a:cs typeface="Segoe UI"/>
                  </a:endParaRPr>
                </a:p>
              </p:txBody>
            </p:sp>
            <p:sp>
              <p:nvSpPr>
                <p:cNvPr id="91" name="Freeform 11">
                  <a:extLst>
                    <a:ext uri="{FF2B5EF4-FFF2-40B4-BE49-F238E27FC236}">
                      <a16:creationId xmlns:a16="http://schemas.microsoft.com/office/drawing/2014/main" id="{EBD98F49-899F-4C90-A214-C6B3391442B5}"/>
                    </a:ext>
                  </a:extLst>
                </p:cNvPr>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endParaRPr lang="fr-fr" sz="1750" dirty="0">
                    <a:solidFill>
                      <a:srgbClr val="505050"/>
                    </a:solidFill>
                    <a:latin typeface="Segoe UI"/>
                    <a:cs typeface="Segoe UI"/>
                  </a:endParaRPr>
                </a:p>
              </p:txBody>
            </p:sp>
          </p:grpSp>
        </p:grpSp>
        <p:grpSp>
          <p:nvGrpSpPr>
            <p:cNvPr id="28" name="Group 27">
              <a:extLst>
                <a:ext uri="{FF2B5EF4-FFF2-40B4-BE49-F238E27FC236}">
                  <a16:creationId xmlns:a16="http://schemas.microsoft.com/office/drawing/2014/main" id="{A3C906F5-2EE6-41B4-BCFF-6DBC77406FC6}"/>
                </a:ext>
              </a:extLst>
            </p:cNvPr>
            <p:cNvGrpSpPr/>
            <p:nvPr/>
          </p:nvGrpSpPr>
          <p:grpSpPr>
            <a:xfrm>
              <a:off x="8451935" y="4360325"/>
              <a:ext cx="992737" cy="992737"/>
              <a:chOff x="5021637" y="-1038297"/>
              <a:chExt cx="1183850" cy="1183850"/>
            </a:xfrm>
          </p:grpSpPr>
          <p:sp>
            <p:nvSpPr>
              <p:cNvPr id="78" name="Arc 77">
                <a:extLst>
                  <a:ext uri="{FF2B5EF4-FFF2-40B4-BE49-F238E27FC236}">
                    <a16:creationId xmlns:a16="http://schemas.microsoft.com/office/drawing/2014/main" id="{BB4F050B-FA0E-4F36-92F7-5C6867229911}"/>
                  </a:ext>
                </a:extLst>
              </p:cNvPr>
              <p:cNvSpPr/>
              <p:nvPr/>
            </p:nvSpPr>
            <p:spPr>
              <a:xfrm rot="18900000">
                <a:off x="5381486" y="-678449"/>
                <a:ext cx="464158" cy="464158"/>
              </a:xfrm>
              <a:prstGeom prst="arc">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79" name="Arc 78">
                <a:extLst>
                  <a:ext uri="{FF2B5EF4-FFF2-40B4-BE49-F238E27FC236}">
                    <a16:creationId xmlns:a16="http://schemas.microsoft.com/office/drawing/2014/main" id="{0FBFFF1B-7F51-49A8-B78B-48C10C79356E}"/>
                  </a:ext>
                </a:extLst>
              </p:cNvPr>
              <p:cNvSpPr/>
              <p:nvPr/>
            </p:nvSpPr>
            <p:spPr>
              <a:xfrm rot="18900000">
                <a:off x="5264818" y="-795117"/>
                <a:ext cx="697492" cy="697492"/>
              </a:xfrm>
              <a:prstGeom prst="arc">
                <a:avLst/>
              </a:prstGeom>
              <a:ln w="1270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80" name="Arc 79">
                <a:extLst>
                  <a:ext uri="{FF2B5EF4-FFF2-40B4-BE49-F238E27FC236}">
                    <a16:creationId xmlns:a16="http://schemas.microsoft.com/office/drawing/2014/main" id="{43621A05-A5B8-4586-A83D-CA920B582AE6}"/>
                  </a:ext>
                </a:extLst>
              </p:cNvPr>
              <p:cNvSpPr/>
              <p:nvPr/>
            </p:nvSpPr>
            <p:spPr>
              <a:xfrm rot="18900000">
                <a:off x="5148641" y="-911291"/>
                <a:ext cx="929841" cy="929841"/>
              </a:xfrm>
              <a:prstGeom prst="arc">
                <a:avLst/>
              </a:prstGeom>
              <a:ln w="1270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81" name="Arc 80">
                <a:extLst>
                  <a:ext uri="{FF2B5EF4-FFF2-40B4-BE49-F238E27FC236}">
                    <a16:creationId xmlns:a16="http://schemas.microsoft.com/office/drawing/2014/main" id="{F002876B-74F1-4A6B-AC40-18EE2427D047}"/>
                  </a:ext>
                </a:extLst>
              </p:cNvPr>
              <p:cNvSpPr/>
              <p:nvPr/>
            </p:nvSpPr>
            <p:spPr>
              <a:xfrm rot="18900000">
                <a:off x="5021637" y="-1038297"/>
                <a:ext cx="1183850" cy="1183850"/>
              </a:xfrm>
              <a:prstGeom prst="arc">
                <a:avLst/>
              </a:prstGeom>
              <a:ln w="1270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grpSp>
            <p:nvGrpSpPr>
              <p:cNvPr id="82" name="Group 9">
                <a:extLst>
                  <a:ext uri="{FF2B5EF4-FFF2-40B4-BE49-F238E27FC236}">
                    <a16:creationId xmlns:a16="http://schemas.microsoft.com/office/drawing/2014/main" id="{7A41AFFF-1159-45C0-9B20-AE172797146F}"/>
                  </a:ext>
                </a:extLst>
              </p:cNvPr>
              <p:cNvGrpSpPr>
                <a:grpSpLocks noChangeAspect="1"/>
              </p:cNvGrpSpPr>
              <p:nvPr/>
            </p:nvGrpSpPr>
            <p:grpSpPr bwMode="auto">
              <a:xfrm>
                <a:off x="5566919" y="-548303"/>
                <a:ext cx="93283" cy="126086"/>
                <a:chOff x="4065" y="2039"/>
                <a:chExt cx="182" cy="246"/>
              </a:xfrm>
            </p:grpSpPr>
            <p:sp>
              <p:nvSpPr>
                <p:cNvPr id="83" name="Rectangle 10">
                  <a:extLst>
                    <a:ext uri="{FF2B5EF4-FFF2-40B4-BE49-F238E27FC236}">
                      <a16:creationId xmlns:a16="http://schemas.microsoft.com/office/drawing/2014/main" id="{C9481198-6E57-4D08-8E64-A212D8957606}"/>
                    </a:ext>
                  </a:extLst>
                </p:cNvPr>
                <p:cNvSpPr>
                  <a:spLocks noChangeArrowheads="1"/>
                </p:cNvSpPr>
                <p:nvPr/>
              </p:nvSpPr>
              <p:spPr bwMode="auto">
                <a:xfrm>
                  <a:off x="4065" y="2154"/>
                  <a:ext cx="182" cy="131"/>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endParaRPr lang="fr-fr" sz="1750" dirty="0">
                    <a:solidFill>
                      <a:srgbClr val="505050"/>
                    </a:solidFill>
                    <a:latin typeface="Segoe UI"/>
                    <a:cs typeface="Segoe UI"/>
                  </a:endParaRPr>
                </a:p>
              </p:txBody>
            </p:sp>
            <p:sp>
              <p:nvSpPr>
                <p:cNvPr id="84" name="Freeform 11">
                  <a:extLst>
                    <a:ext uri="{FF2B5EF4-FFF2-40B4-BE49-F238E27FC236}">
                      <a16:creationId xmlns:a16="http://schemas.microsoft.com/office/drawing/2014/main" id="{3807AF65-9EA1-48E6-BA0A-213A6F7F4BB4}"/>
                    </a:ext>
                  </a:extLst>
                </p:cNvPr>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endParaRPr lang="fr-fr" sz="1750" dirty="0">
                    <a:solidFill>
                      <a:srgbClr val="505050"/>
                    </a:solidFill>
                    <a:latin typeface="Segoe UI"/>
                    <a:cs typeface="Segoe UI"/>
                  </a:endParaRPr>
                </a:p>
              </p:txBody>
            </p:sp>
          </p:grpSp>
        </p:grpSp>
        <p:grpSp>
          <p:nvGrpSpPr>
            <p:cNvPr id="29" name="Group 28">
              <a:extLst>
                <a:ext uri="{FF2B5EF4-FFF2-40B4-BE49-F238E27FC236}">
                  <a16:creationId xmlns:a16="http://schemas.microsoft.com/office/drawing/2014/main" id="{C73ED971-9018-4C31-BA89-20F64155A438}"/>
                </a:ext>
              </a:extLst>
            </p:cNvPr>
            <p:cNvGrpSpPr/>
            <p:nvPr/>
          </p:nvGrpSpPr>
          <p:grpSpPr>
            <a:xfrm>
              <a:off x="7193754" y="3526740"/>
              <a:ext cx="749206" cy="749206"/>
              <a:chOff x="5021637" y="-1038297"/>
              <a:chExt cx="1183850" cy="1183850"/>
            </a:xfrm>
          </p:grpSpPr>
          <p:sp>
            <p:nvSpPr>
              <p:cNvPr id="71" name="Arc 70">
                <a:extLst>
                  <a:ext uri="{FF2B5EF4-FFF2-40B4-BE49-F238E27FC236}">
                    <a16:creationId xmlns:a16="http://schemas.microsoft.com/office/drawing/2014/main" id="{8A03BC9A-1270-4248-98AF-0C6D67582F2F}"/>
                  </a:ext>
                </a:extLst>
              </p:cNvPr>
              <p:cNvSpPr/>
              <p:nvPr/>
            </p:nvSpPr>
            <p:spPr>
              <a:xfrm rot="18900000">
                <a:off x="5381486" y="-678449"/>
                <a:ext cx="464158" cy="464158"/>
              </a:xfrm>
              <a:prstGeom prst="arc">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72" name="Arc 71">
                <a:extLst>
                  <a:ext uri="{FF2B5EF4-FFF2-40B4-BE49-F238E27FC236}">
                    <a16:creationId xmlns:a16="http://schemas.microsoft.com/office/drawing/2014/main" id="{069DC289-9BD3-4FB0-ADB9-55691AA465F5}"/>
                  </a:ext>
                </a:extLst>
              </p:cNvPr>
              <p:cNvSpPr/>
              <p:nvPr/>
            </p:nvSpPr>
            <p:spPr>
              <a:xfrm rot="18900000">
                <a:off x="5264818" y="-795117"/>
                <a:ext cx="697492" cy="697492"/>
              </a:xfrm>
              <a:prstGeom prst="arc">
                <a:avLst/>
              </a:prstGeom>
              <a:ln w="1270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73" name="Arc 72">
                <a:extLst>
                  <a:ext uri="{FF2B5EF4-FFF2-40B4-BE49-F238E27FC236}">
                    <a16:creationId xmlns:a16="http://schemas.microsoft.com/office/drawing/2014/main" id="{680F38C2-CEC6-4FAB-8998-AEA7080D4832}"/>
                  </a:ext>
                </a:extLst>
              </p:cNvPr>
              <p:cNvSpPr/>
              <p:nvPr/>
            </p:nvSpPr>
            <p:spPr>
              <a:xfrm rot="18900000">
                <a:off x="5148641" y="-911291"/>
                <a:ext cx="929841" cy="929841"/>
              </a:xfrm>
              <a:prstGeom prst="arc">
                <a:avLst/>
              </a:prstGeom>
              <a:ln w="1270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74" name="Arc 73">
                <a:extLst>
                  <a:ext uri="{FF2B5EF4-FFF2-40B4-BE49-F238E27FC236}">
                    <a16:creationId xmlns:a16="http://schemas.microsoft.com/office/drawing/2014/main" id="{A2BEAB79-F85F-4C48-AC81-3AE78F8ADCBD}"/>
                  </a:ext>
                </a:extLst>
              </p:cNvPr>
              <p:cNvSpPr/>
              <p:nvPr/>
            </p:nvSpPr>
            <p:spPr>
              <a:xfrm rot="18900000">
                <a:off x="5021637" y="-1038297"/>
                <a:ext cx="1183850" cy="1183850"/>
              </a:xfrm>
              <a:prstGeom prst="arc">
                <a:avLst/>
              </a:prstGeom>
              <a:ln w="1270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grpSp>
            <p:nvGrpSpPr>
              <p:cNvPr id="75" name="Group 9">
                <a:extLst>
                  <a:ext uri="{FF2B5EF4-FFF2-40B4-BE49-F238E27FC236}">
                    <a16:creationId xmlns:a16="http://schemas.microsoft.com/office/drawing/2014/main" id="{76A2B2DC-A1DA-42E7-B997-4F1213150D58}"/>
                  </a:ext>
                </a:extLst>
              </p:cNvPr>
              <p:cNvGrpSpPr>
                <a:grpSpLocks noChangeAspect="1"/>
              </p:cNvGrpSpPr>
              <p:nvPr/>
            </p:nvGrpSpPr>
            <p:grpSpPr bwMode="auto">
              <a:xfrm>
                <a:off x="5566919" y="-548303"/>
                <a:ext cx="93283" cy="126086"/>
                <a:chOff x="4065" y="2039"/>
                <a:chExt cx="182" cy="246"/>
              </a:xfrm>
            </p:grpSpPr>
            <p:sp>
              <p:nvSpPr>
                <p:cNvPr id="76" name="Rectangle 10">
                  <a:extLst>
                    <a:ext uri="{FF2B5EF4-FFF2-40B4-BE49-F238E27FC236}">
                      <a16:creationId xmlns:a16="http://schemas.microsoft.com/office/drawing/2014/main" id="{1ED9CA51-8AF8-4B49-A15C-3012DDEB9E4A}"/>
                    </a:ext>
                  </a:extLst>
                </p:cNvPr>
                <p:cNvSpPr>
                  <a:spLocks noChangeArrowheads="1"/>
                </p:cNvSpPr>
                <p:nvPr/>
              </p:nvSpPr>
              <p:spPr bwMode="auto">
                <a:xfrm>
                  <a:off x="4065" y="2154"/>
                  <a:ext cx="182" cy="131"/>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endParaRPr lang="fr-fr" sz="1750" dirty="0">
                    <a:solidFill>
                      <a:srgbClr val="505050"/>
                    </a:solidFill>
                    <a:latin typeface="Segoe UI"/>
                    <a:cs typeface="Segoe UI"/>
                  </a:endParaRPr>
                </a:p>
              </p:txBody>
            </p:sp>
            <p:sp>
              <p:nvSpPr>
                <p:cNvPr id="77" name="Freeform 11">
                  <a:extLst>
                    <a:ext uri="{FF2B5EF4-FFF2-40B4-BE49-F238E27FC236}">
                      <a16:creationId xmlns:a16="http://schemas.microsoft.com/office/drawing/2014/main" id="{1FB2938E-E9CE-44B6-858A-9D4EA1766EB9}"/>
                    </a:ext>
                  </a:extLst>
                </p:cNvPr>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endParaRPr lang="fr-fr" sz="1750" dirty="0">
                    <a:solidFill>
                      <a:srgbClr val="505050"/>
                    </a:solidFill>
                    <a:latin typeface="Segoe UI"/>
                    <a:cs typeface="Segoe UI"/>
                  </a:endParaRPr>
                </a:p>
              </p:txBody>
            </p:sp>
          </p:grpSp>
        </p:grpSp>
        <p:grpSp>
          <p:nvGrpSpPr>
            <p:cNvPr id="30" name="Group 29">
              <a:extLst>
                <a:ext uri="{FF2B5EF4-FFF2-40B4-BE49-F238E27FC236}">
                  <a16:creationId xmlns:a16="http://schemas.microsoft.com/office/drawing/2014/main" id="{C011A00F-0623-4088-9E33-1292209575B4}"/>
                </a:ext>
              </a:extLst>
            </p:cNvPr>
            <p:cNvGrpSpPr/>
            <p:nvPr/>
          </p:nvGrpSpPr>
          <p:grpSpPr>
            <a:xfrm>
              <a:off x="11081325" y="2736037"/>
              <a:ext cx="749206" cy="749206"/>
              <a:chOff x="5021637" y="-1038297"/>
              <a:chExt cx="1183850" cy="1183850"/>
            </a:xfrm>
          </p:grpSpPr>
          <p:sp>
            <p:nvSpPr>
              <p:cNvPr id="64" name="Arc 63">
                <a:extLst>
                  <a:ext uri="{FF2B5EF4-FFF2-40B4-BE49-F238E27FC236}">
                    <a16:creationId xmlns:a16="http://schemas.microsoft.com/office/drawing/2014/main" id="{83335398-6055-4A26-A6AC-F522C9FA5FFD}"/>
                  </a:ext>
                </a:extLst>
              </p:cNvPr>
              <p:cNvSpPr/>
              <p:nvPr/>
            </p:nvSpPr>
            <p:spPr>
              <a:xfrm rot="18900000">
                <a:off x="5381486" y="-678449"/>
                <a:ext cx="464158" cy="464158"/>
              </a:xfrm>
              <a:prstGeom prst="arc">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65" name="Arc 64">
                <a:extLst>
                  <a:ext uri="{FF2B5EF4-FFF2-40B4-BE49-F238E27FC236}">
                    <a16:creationId xmlns:a16="http://schemas.microsoft.com/office/drawing/2014/main" id="{294DADCE-9A40-4789-BC77-DE7E26BEF98C}"/>
                  </a:ext>
                </a:extLst>
              </p:cNvPr>
              <p:cNvSpPr/>
              <p:nvPr/>
            </p:nvSpPr>
            <p:spPr>
              <a:xfrm rot="18900000">
                <a:off x="5264818" y="-795117"/>
                <a:ext cx="697492" cy="697492"/>
              </a:xfrm>
              <a:prstGeom prst="arc">
                <a:avLst/>
              </a:prstGeom>
              <a:ln w="1905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66" name="Arc 65">
                <a:extLst>
                  <a:ext uri="{FF2B5EF4-FFF2-40B4-BE49-F238E27FC236}">
                    <a16:creationId xmlns:a16="http://schemas.microsoft.com/office/drawing/2014/main" id="{D51A5B06-146A-4E08-A780-6DED89D820C8}"/>
                  </a:ext>
                </a:extLst>
              </p:cNvPr>
              <p:cNvSpPr/>
              <p:nvPr/>
            </p:nvSpPr>
            <p:spPr>
              <a:xfrm rot="18900000">
                <a:off x="5148641" y="-911291"/>
                <a:ext cx="929841" cy="929841"/>
              </a:xfrm>
              <a:prstGeom prst="arc">
                <a:avLst/>
              </a:prstGeom>
              <a:ln w="1905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67" name="Arc 66">
                <a:extLst>
                  <a:ext uri="{FF2B5EF4-FFF2-40B4-BE49-F238E27FC236}">
                    <a16:creationId xmlns:a16="http://schemas.microsoft.com/office/drawing/2014/main" id="{1B0B9E7F-5CDC-41DC-99C2-F25C9FFAB9AF}"/>
                  </a:ext>
                </a:extLst>
              </p:cNvPr>
              <p:cNvSpPr/>
              <p:nvPr/>
            </p:nvSpPr>
            <p:spPr>
              <a:xfrm rot="18900000">
                <a:off x="5021637" y="-1038297"/>
                <a:ext cx="1183850" cy="1183850"/>
              </a:xfrm>
              <a:prstGeom prst="arc">
                <a:avLst/>
              </a:prstGeom>
              <a:ln w="1905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grpSp>
            <p:nvGrpSpPr>
              <p:cNvPr id="68" name="Group 9">
                <a:extLst>
                  <a:ext uri="{FF2B5EF4-FFF2-40B4-BE49-F238E27FC236}">
                    <a16:creationId xmlns:a16="http://schemas.microsoft.com/office/drawing/2014/main" id="{88AD9853-F38C-4C0D-918E-B75F4C0FA4F3}"/>
                  </a:ext>
                </a:extLst>
              </p:cNvPr>
              <p:cNvGrpSpPr>
                <a:grpSpLocks noChangeAspect="1"/>
              </p:cNvGrpSpPr>
              <p:nvPr/>
            </p:nvGrpSpPr>
            <p:grpSpPr bwMode="auto">
              <a:xfrm>
                <a:off x="5566919" y="-548303"/>
                <a:ext cx="93283" cy="126086"/>
                <a:chOff x="4065" y="2039"/>
                <a:chExt cx="182" cy="246"/>
              </a:xfrm>
            </p:grpSpPr>
            <p:sp>
              <p:nvSpPr>
                <p:cNvPr id="69" name="Rectangle 10">
                  <a:extLst>
                    <a:ext uri="{FF2B5EF4-FFF2-40B4-BE49-F238E27FC236}">
                      <a16:creationId xmlns:a16="http://schemas.microsoft.com/office/drawing/2014/main" id="{1ABBF5AA-B0B0-4CB9-8E28-B6DCED367B7C}"/>
                    </a:ext>
                  </a:extLst>
                </p:cNvPr>
                <p:cNvSpPr>
                  <a:spLocks noChangeArrowheads="1"/>
                </p:cNvSpPr>
                <p:nvPr/>
              </p:nvSpPr>
              <p:spPr bwMode="auto">
                <a:xfrm>
                  <a:off x="4065" y="2154"/>
                  <a:ext cx="182" cy="131"/>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endParaRPr lang="fr-fr" sz="1750" dirty="0">
                    <a:solidFill>
                      <a:srgbClr val="505050"/>
                    </a:solidFill>
                    <a:latin typeface="Segoe UI"/>
                    <a:cs typeface="Segoe UI"/>
                  </a:endParaRPr>
                </a:p>
              </p:txBody>
            </p:sp>
            <p:sp>
              <p:nvSpPr>
                <p:cNvPr id="70" name="Freeform 11">
                  <a:extLst>
                    <a:ext uri="{FF2B5EF4-FFF2-40B4-BE49-F238E27FC236}">
                      <a16:creationId xmlns:a16="http://schemas.microsoft.com/office/drawing/2014/main" id="{BB87AE44-40C3-48FB-9AB6-195DCD35FA48}"/>
                    </a:ext>
                  </a:extLst>
                </p:cNvPr>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endParaRPr lang="fr-fr" sz="1750" dirty="0">
                    <a:solidFill>
                      <a:srgbClr val="505050"/>
                    </a:solidFill>
                    <a:latin typeface="Segoe UI"/>
                    <a:cs typeface="Segoe UI"/>
                  </a:endParaRPr>
                </a:p>
              </p:txBody>
            </p:sp>
          </p:grpSp>
        </p:grpSp>
        <p:grpSp>
          <p:nvGrpSpPr>
            <p:cNvPr id="31" name="Group 30">
              <a:extLst>
                <a:ext uri="{FF2B5EF4-FFF2-40B4-BE49-F238E27FC236}">
                  <a16:creationId xmlns:a16="http://schemas.microsoft.com/office/drawing/2014/main" id="{00038FE6-3259-492B-B3EF-4BECEF619539}"/>
                </a:ext>
              </a:extLst>
            </p:cNvPr>
            <p:cNvGrpSpPr/>
            <p:nvPr/>
          </p:nvGrpSpPr>
          <p:grpSpPr>
            <a:xfrm>
              <a:off x="9038117" y="1151602"/>
              <a:ext cx="381160" cy="381160"/>
              <a:chOff x="5021637" y="-1038297"/>
              <a:chExt cx="1183850" cy="1183850"/>
            </a:xfrm>
          </p:grpSpPr>
          <p:sp>
            <p:nvSpPr>
              <p:cNvPr id="57" name="Arc 56">
                <a:extLst>
                  <a:ext uri="{FF2B5EF4-FFF2-40B4-BE49-F238E27FC236}">
                    <a16:creationId xmlns:a16="http://schemas.microsoft.com/office/drawing/2014/main" id="{D3C3A29E-DF39-49BA-9E7E-E0F8A130C857}"/>
                  </a:ext>
                </a:extLst>
              </p:cNvPr>
              <p:cNvSpPr/>
              <p:nvPr/>
            </p:nvSpPr>
            <p:spPr>
              <a:xfrm rot="18900000">
                <a:off x="5381486" y="-678449"/>
                <a:ext cx="464158" cy="464158"/>
              </a:xfrm>
              <a:prstGeom prst="arc">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58" name="Arc 57">
                <a:extLst>
                  <a:ext uri="{FF2B5EF4-FFF2-40B4-BE49-F238E27FC236}">
                    <a16:creationId xmlns:a16="http://schemas.microsoft.com/office/drawing/2014/main" id="{1AEF6451-875D-4376-A726-0D8284C297BF}"/>
                  </a:ext>
                </a:extLst>
              </p:cNvPr>
              <p:cNvSpPr/>
              <p:nvPr/>
            </p:nvSpPr>
            <p:spPr>
              <a:xfrm rot="18900000">
                <a:off x="5264818" y="-795117"/>
                <a:ext cx="697492" cy="697492"/>
              </a:xfrm>
              <a:prstGeom prst="arc">
                <a:avLst/>
              </a:prstGeom>
              <a:ln w="1270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59" name="Arc 58">
                <a:extLst>
                  <a:ext uri="{FF2B5EF4-FFF2-40B4-BE49-F238E27FC236}">
                    <a16:creationId xmlns:a16="http://schemas.microsoft.com/office/drawing/2014/main" id="{00EDB29D-31BC-4A2B-8F1F-AD3264297764}"/>
                  </a:ext>
                </a:extLst>
              </p:cNvPr>
              <p:cNvSpPr/>
              <p:nvPr/>
            </p:nvSpPr>
            <p:spPr>
              <a:xfrm rot="18900000">
                <a:off x="5148641" y="-911291"/>
                <a:ext cx="929841" cy="929841"/>
              </a:xfrm>
              <a:prstGeom prst="arc">
                <a:avLst/>
              </a:prstGeom>
              <a:ln w="1270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60" name="Arc 59">
                <a:extLst>
                  <a:ext uri="{FF2B5EF4-FFF2-40B4-BE49-F238E27FC236}">
                    <a16:creationId xmlns:a16="http://schemas.microsoft.com/office/drawing/2014/main" id="{3EF6F452-F471-468C-91F8-5FDBC63B1FEF}"/>
                  </a:ext>
                </a:extLst>
              </p:cNvPr>
              <p:cNvSpPr/>
              <p:nvPr/>
            </p:nvSpPr>
            <p:spPr>
              <a:xfrm rot="18900000">
                <a:off x="5021637" y="-1038297"/>
                <a:ext cx="1183850" cy="1183850"/>
              </a:xfrm>
              <a:prstGeom prst="arc">
                <a:avLst/>
              </a:prstGeom>
              <a:ln w="1270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grpSp>
            <p:nvGrpSpPr>
              <p:cNvPr id="61" name="Group 9">
                <a:extLst>
                  <a:ext uri="{FF2B5EF4-FFF2-40B4-BE49-F238E27FC236}">
                    <a16:creationId xmlns:a16="http://schemas.microsoft.com/office/drawing/2014/main" id="{4769D2B4-4793-447E-AB4C-47509B2D326E}"/>
                  </a:ext>
                </a:extLst>
              </p:cNvPr>
              <p:cNvGrpSpPr>
                <a:grpSpLocks noChangeAspect="1"/>
              </p:cNvGrpSpPr>
              <p:nvPr/>
            </p:nvGrpSpPr>
            <p:grpSpPr bwMode="auto">
              <a:xfrm>
                <a:off x="5566919" y="-548303"/>
                <a:ext cx="93283" cy="126086"/>
                <a:chOff x="4065" y="2039"/>
                <a:chExt cx="182" cy="246"/>
              </a:xfrm>
            </p:grpSpPr>
            <p:sp>
              <p:nvSpPr>
                <p:cNvPr id="62" name="Rectangle 10">
                  <a:extLst>
                    <a:ext uri="{FF2B5EF4-FFF2-40B4-BE49-F238E27FC236}">
                      <a16:creationId xmlns:a16="http://schemas.microsoft.com/office/drawing/2014/main" id="{33219746-D875-4615-8079-0F53D8A89241}"/>
                    </a:ext>
                  </a:extLst>
                </p:cNvPr>
                <p:cNvSpPr>
                  <a:spLocks noChangeArrowheads="1"/>
                </p:cNvSpPr>
                <p:nvPr/>
              </p:nvSpPr>
              <p:spPr bwMode="auto">
                <a:xfrm>
                  <a:off x="4065" y="2154"/>
                  <a:ext cx="182" cy="131"/>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endParaRPr lang="fr-fr" sz="1750" dirty="0">
                    <a:solidFill>
                      <a:srgbClr val="505050"/>
                    </a:solidFill>
                    <a:latin typeface="Segoe UI"/>
                    <a:cs typeface="Segoe UI"/>
                  </a:endParaRPr>
                </a:p>
              </p:txBody>
            </p:sp>
            <p:sp>
              <p:nvSpPr>
                <p:cNvPr id="63" name="Freeform 11">
                  <a:extLst>
                    <a:ext uri="{FF2B5EF4-FFF2-40B4-BE49-F238E27FC236}">
                      <a16:creationId xmlns:a16="http://schemas.microsoft.com/office/drawing/2014/main" id="{AFC736AA-0721-48CB-812C-51D2DC100D95}"/>
                    </a:ext>
                  </a:extLst>
                </p:cNvPr>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endParaRPr lang="fr-fr" sz="1750" dirty="0">
                    <a:solidFill>
                      <a:srgbClr val="505050"/>
                    </a:solidFill>
                    <a:latin typeface="Segoe UI"/>
                    <a:cs typeface="Segoe UI"/>
                  </a:endParaRPr>
                </a:p>
              </p:txBody>
            </p:sp>
          </p:grpSp>
        </p:grpSp>
        <p:grpSp>
          <p:nvGrpSpPr>
            <p:cNvPr id="32" name="Group 31">
              <a:extLst>
                <a:ext uri="{FF2B5EF4-FFF2-40B4-BE49-F238E27FC236}">
                  <a16:creationId xmlns:a16="http://schemas.microsoft.com/office/drawing/2014/main" id="{17AEAC4B-D465-4455-981B-E84EE3AD8279}"/>
                </a:ext>
              </a:extLst>
            </p:cNvPr>
            <p:cNvGrpSpPr/>
            <p:nvPr/>
          </p:nvGrpSpPr>
          <p:grpSpPr>
            <a:xfrm>
              <a:off x="8452568" y="4360218"/>
              <a:ext cx="993139" cy="993139"/>
              <a:chOff x="9122865" y="7010057"/>
              <a:chExt cx="1052842" cy="1052842"/>
            </a:xfrm>
          </p:grpSpPr>
          <p:sp>
            <p:nvSpPr>
              <p:cNvPr id="53" name="Arc 52">
                <a:extLst>
                  <a:ext uri="{FF2B5EF4-FFF2-40B4-BE49-F238E27FC236}">
                    <a16:creationId xmlns:a16="http://schemas.microsoft.com/office/drawing/2014/main" id="{96967EDE-F163-4780-841F-7ED73EB4DA59}"/>
                  </a:ext>
                </a:extLst>
              </p:cNvPr>
              <p:cNvSpPr/>
              <p:nvPr/>
            </p:nvSpPr>
            <p:spPr>
              <a:xfrm rot="18900000">
                <a:off x="9442892" y="7330083"/>
                <a:ext cx="412794" cy="41279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54" name="Arc 53">
                <a:extLst>
                  <a:ext uri="{FF2B5EF4-FFF2-40B4-BE49-F238E27FC236}">
                    <a16:creationId xmlns:a16="http://schemas.microsoft.com/office/drawing/2014/main" id="{EF459EBE-4FEF-48A8-ADB6-060BF3175CB5}"/>
                  </a:ext>
                </a:extLst>
              </p:cNvPr>
              <p:cNvSpPr/>
              <p:nvPr/>
            </p:nvSpPr>
            <p:spPr>
              <a:xfrm rot="18900000">
                <a:off x="9339135" y="7226326"/>
                <a:ext cx="620306" cy="620306"/>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55" name="Arc 54">
                <a:extLst>
                  <a:ext uri="{FF2B5EF4-FFF2-40B4-BE49-F238E27FC236}">
                    <a16:creationId xmlns:a16="http://schemas.microsoft.com/office/drawing/2014/main" id="{D938514C-B53A-458E-B6E4-DF401ED2CEDE}"/>
                  </a:ext>
                </a:extLst>
              </p:cNvPr>
              <p:cNvSpPr/>
              <p:nvPr/>
            </p:nvSpPr>
            <p:spPr>
              <a:xfrm rot="18900000">
                <a:off x="9235814" y="7123008"/>
                <a:ext cx="826944" cy="82694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56" name="Arc 55">
                <a:extLst>
                  <a:ext uri="{FF2B5EF4-FFF2-40B4-BE49-F238E27FC236}">
                    <a16:creationId xmlns:a16="http://schemas.microsoft.com/office/drawing/2014/main" id="{3B8F0CE3-7C95-4AE4-B88A-4FE23696B2BE}"/>
                  </a:ext>
                </a:extLst>
              </p:cNvPr>
              <p:cNvSpPr/>
              <p:nvPr/>
            </p:nvSpPr>
            <p:spPr>
              <a:xfrm rot="18900000">
                <a:off x="9122865" y="7010057"/>
                <a:ext cx="1052842" cy="1052842"/>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grpSp>
        <p:grpSp>
          <p:nvGrpSpPr>
            <p:cNvPr id="33" name="Group 32">
              <a:extLst>
                <a:ext uri="{FF2B5EF4-FFF2-40B4-BE49-F238E27FC236}">
                  <a16:creationId xmlns:a16="http://schemas.microsoft.com/office/drawing/2014/main" id="{C068616B-3A38-4F7F-AACF-428DD97838BB}"/>
                </a:ext>
              </a:extLst>
            </p:cNvPr>
            <p:cNvGrpSpPr/>
            <p:nvPr/>
          </p:nvGrpSpPr>
          <p:grpSpPr>
            <a:xfrm>
              <a:off x="7188804" y="3523376"/>
              <a:ext cx="758848" cy="758848"/>
              <a:chOff x="8065432" y="3336814"/>
              <a:chExt cx="683894" cy="683894"/>
            </a:xfrm>
          </p:grpSpPr>
          <p:sp>
            <p:nvSpPr>
              <p:cNvPr id="49" name="Arc 48">
                <a:extLst>
                  <a:ext uri="{FF2B5EF4-FFF2-40B4-BE49-F238E27FC236}">
                    <a16:creationId xmlns:a16="http://schemas.microsoft.com/office/drawing/2014/main" id="{5B402707-FF38-414A-98DC-F461174A96F9}"/>
                  </a:ext>
                </a:extLst>
              </p:cNvPr>
              <p:cNvSpPr/>
              <p:nvPr/>
            </p:nvSpPr>
            <p:spPr>
              <a:xfrm rot="18900000">
                <a:off x="8273315" y="3544696"/>
                <a:ext cx="268134" cy="268134"/>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50" name="Arc 49">
                <a:extLst>
                  <a:ext uri="{FF2B5EF4-FFF2-40B4-BE49-F238E27FC236}">
                    <a16:creationId xmlns:a16="http://schemas.microsoft.com/office/drawing/2014/main" id="{00731DED-5FA3-4790-A103-AE114C8E8B14}"/>
                  </a:ext>
                </a:extLst>
              </p:cNvPr>
              <p:cNvSpPr/>
              <p:nvPr/>
            </p:nvSpPr>
            <p:spPr>
              <a:xfrm rot="18900000">
                <a:off x="8205914" y="3477295"/>
                <a:ext cx="402934" cy="402934"/>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51" name="Arc 50">
                <a:extLst>
                  <a:ext uri="{FF2B5EF4-FFF2-40B4-BE49-F238E27FC236}">
                    <a16:creationId xmlns:a16="http://schemas.microsoft.com/office/drawing/2014/main" id="{33C222AD-DEBB-4114-A01C-AD506D7CCA1F}"/>
                  </a:ext>
                </a:extLst>
              </p:cNvPr>
              <p:cNvSpPr/>
              <p:nvPr/>
            </p:nvSpPr>
            <p:spPr>
              <a:xfrm rot="18900000">
                <a:off x="8138801" y="3410185"/>
                <a:ext cx="537156" cy="537156"/>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52" name="Arc 51">
                <a:extLst>
                  <a:ext uri="{FF2B5EF4-FFF2-40B4-BE49-F238E27FC236}">
                    <a16:creationId xmlns:a16="http://schemas.microsoft.com/office/drawing/2014/main" id="{A2E2B361-6AEA-4700-9ED1-6617AB468479}"/>
                  </a:ext>
                </a:extLst>
              </p:cNvPr>
              <p:cNvSpPr/>
              <p:nvPr/>
            </p:nvSpPr>
            <p:spPr>
              <a:xfrm rot="18900000">
                <a:off x="8065432" y="3336814"/>
                <a:ext cx="683894" cy="683894"/>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grpSp>
        <p:grpSp>
          <p:nvGrpSpPr>
            <p:cNvPr id="34" name="Group 33">
              <a:extLst>
                <a:ext uri="{FF2B5EF4-FFF2-40B4-BE49-F238E27FC236}">
                  <a16:creationId xmlns:a16="http://schemas.microsoft.com/office/drawing/2014/main" id="{70C5EF27-8BFA-47B1-8EA7-B9419CCDFF20}"/>
                </a:ext>
              </a:extLst>
            </p:cNvPr>
            <p:cNvGrpSpPr/>
            <p:nvPr/>
          </p:nvGrpSpPr>
          <p:grpSpPr>
            <a:xfrm>
              <a:off x="9425934" y="2190030"/>
              <a:ext cx="1160578" cy="1160578"/>
              <a:chOff x="10625684" y="2489989"/>
              <a:chExt cx="1183850" cy="1183850"/>
            </a:xfrm>
          </p:grpSpPr>
          <p:sp>
            <p:nvSpPr>
              <p:cNvPr id="45" name="Arc 44">
                <a:extLst>
                  <a:ext uri="{FF2B5EF4-FFF2-40B4-BE49-F238E27FC236}">
                    <a16:creationId xmlns:a16="http://schemas.microsoft.com/office/drawing/2014/main" id="{3D8BBE6D-A068-4027-B549-41C59A309BDF}"/>
                  </a:ext>
                </a:extLst>
              </p:cNvPr>
              <p:cNvSpPr/>
              <p:nvPr/>
            </p:nvSpPr>
            <p:spPr>
              <a:xfrm rot="18900000">
                <a:off x="10985533" y="2852218"/>
                <a:ext cx="464158" cy="464158"/>
              </a:xfrm>
              <a:prstGeom prst="arc">
                <a:avLst/>
              </a:prstGeom>
              <a:ln w="317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46" name="Arc 45">
                <a:extLst>
                  <a:ext uri="{FF2B5EF4-FFF2-40B4-BE49-F238E27FC236}">
                    <a16:creationId xmlns:a16="http://schemas.microsoft.com/office/drawing/2014/main" id="{D5BF271C-D44B-4666-BC88-4EEE143E964E}"/>
                  </a:ext>
                </a:extLst>
              </p:cNvPr>
              <p:cNvSpPr/>
              <p:nvPr/>
            </p:nvSpPr>
            <p:spPr>
              <a:xfrm rot="18900000">
                <a:off x="10868865" y="2735550"/>
                <a:ext cx="697492" cy="697492"/>
              </a:xfrm>
              <a:prstGeom prst="arc">
                <a:avLst/>
              </a:prstGeom>
              <a:ln w="317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47" name="Arc 46">
                <a:extLst>
                  <a:ext uri="{FF2B5EF4-FFF2-40B4-BE49-F238E27FC236}">
                    <a16:creationId xmlns:a16="http://schemas.microsoft.com/office/drawing/2014/main" id="{4C23EAE3-A2AD-4774-A616-B24CDEAF87F9}"/>
                  </a:ext>
                </a:extLst>
              </p:cNvPr>
              <p:cNvSpPr/>
              <p:nvPr/>
            </p:nvSpPr>
            <p:spPr>
              <a:xfrm rot="18900000">
                <a:off x="10752688" y="2619376"/>
                <a:ext cx="929841" cy="929841"/>
              </a:xfrm>
              <a:prstGeom prst="arc">
                <a:avLst/>
              </a:prstGeom>
              <a:ln w="317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48" name="Arc 47">
                <a:extLst>
                  <a:ext uri="{FF2B5EF4-FFF2-40B4-BE49-F238E27FC236}">
                    <a16:creationId xmlns:a16="http://schemas.microsoft.com/office/drawing/2014/main" id="{FBDC2861-FF9C-4AAF-BE37-6102155C78AD}"/>
                  </a:ext>
                </a:extLst>
              </p:cNvPr>
              <p:cNvSpPr/>
              <p:nvPr/>
            </p:nvSpPr>
            <p:spPr>
              <a:xfrm rot="18900000">
                <a:off x="10625684" y="2489989"/>
                <a:ext cx="1183850" cy="1183850"/>
              </a:xfrm>
              <a:prstGeom prst="arc">
                <a:avLst/>
              </a:prstGeom>
              <a:ln w="317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grpSp>
        <p:grpSp>
          <p:nvGrpSpPr>
            <p:cNvPr id="35" name="Group 34">
              <a:extLst>
                <a:ext uri="{FF2B5EF4-FFF2-40B4-BE49-F238E27FC236}">
                  <a16:creationId xmlns:a16="http://schemas.microsoft.com/office/drawing/2014/main" id="{7ADA1D9E-9E7E-41BC-8222-CCCA67BA7910}"/>
                </a:ext>
              </a:extLst>
            </p:cNvPr>
            <p:cNvGrpSpPr/>
            <p:nvPr/>
          </p:nvGrpSpPr>
          <p:grpSpPr>
            <a:xfrm>
              <a:off x="11082201" y="2735341"/>
              <a:ext cx="748129" cy="748129"/>
              <a:chOff x="11499688" y="2966066"/>
              <a:chExt cx="874804" cy="874804"/>
            </a:xfrm>
          </p:grpSpPr>
          <p:sp>
            <p:nvSpPr>
              <p:cNvPr id="41" name="Arc 40">
                <a:extLst>
                  <a:ext uri="{FF2B5EF4-FFF2-40B4-BE49-F238E27FC236}">
                    <a16:creationId xmlns:a16="http://schemas.microsoft.com/office/drawing/2014/main" id="{D362505B-DA6A-40C1-9876-43C86F438641}"/>
                  </a:ext>
                </a:extLst>
              </p:cNvPr>
              <p:cNvSpPr/>
              <p:nvPr/>
            </p:nvSpPr>
            <p:spPr>
              <a:xfrm rot="18900000">
                <a:off x="11765601" y="3231978"/>
                <a:ext cx="342984" cy="34298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42" name="Arc 41">
                <a:extLst>
                  <a:ext uri="{FF2B5EF4-FFF2-40B4-BE49-F238E27FC236}">
                    <a16:creationId xmlns:a16="http://schemas.microsoft.com/office/drawing/2014/main" id="{94B8D183-6445-4368-83A4-DAB610EEF482}"/>
                  </a:ext>
                </a:extLst>
              </p:cNvPr>
              <p:cNvSpPr/>
              <p:nvPr/>
            </p:nvSpPr>
            <p:spPr>
              <a:xfrm rot="18900000">
                <a:off x="11679385" y="3145762"/>
                <a:ext cx="515414" cy="51541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43" name="Arc 42">
                <a:extLst>
                  <a:ext uri="{FF2B5EF4-FFF2-40B4-BE49-F238E27FC236}">
                    <a16:creationId xmlns:a16="http://schemas.microsoft.com/office/drawing/2014/main" id="{1C2F7434-C2A7-4D1F-AEE8-28DE4356D28E}"/>
                  </a:ext>
                </a:extLst>
              </p:cNvPr>
              <p:cNvSpPr/>
              <p:nvPr/>
            </p:nvSpPr>
            <p:spPr>
              <a:xfrm rot="18900000">
                <a:off x="11593538" y="3059918"/>
                <a:ext cx="687104" cy="68710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44" name="Arc 43">
                <a:extLst>
                  <a:ext uri="{FF2B5EF4-FFF2-40B4-BE49-F238E27FC236}">
                    <a16:creationId xmlns:a16="http://schemas.microsoft.com/office/drawing/2014/main" id="{678ABCE1-8768-4FDF-B61C-0858AB02725D}"/>
                  </a:ext>
                </a:extLst>
              </p:cNvPr>
              <p:cNvSpPr/>
              <p:nvPr/>
            </p:nvSpPr>
            <p:spPr>
              <a:xfrm rot="18900000">
                <a:off x="11499688" y="2966066"/>
                <a:ext cx="874804" cy="87480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grpSp>
        <p:grpSp>
          <p:nvGrpSpPr>
            <p:cNvPr id="36" name="Group 35">
              <a:extLst>
                <a:ext uri="{FF2B5EF4-FFF2-40B4-BE49-F238E27FC236}">
                  <a16:creationId xmlns:a16="http://schemas.microsoft.com/office/drawing/2014/main" id="{E89ECBCD-B188-4F34-8D33-4D33CA89B5C6}"/>
                </a:ext>
              </a:extLst>
            </p:cNvPr>
            <p:cNvGrpSpPr/>
            <p:nvPr/>
          </p:nvGrpSpPr>
          <p:grpSpPr>
            <a:xfrm>
              <a:off x="9032999" y="1149304"/>
              <a:ext cx="390076" cy="390076"/>
              <a:chOff x="9345315" y="1353717"/>
              <a:chExt cx="497888" cy="497888"/>
            </a:xfrm>
          </p:grpSpPr>
          <p:sp>
            <p:nvSpPr>
              <p:cNvPr id="37" name="Arc 36">
                <a:extLst>
                  <a:ext uri="{FF2B5EF4-FFF2-40B4-BE49-F238E27FC236}">
                    <a16:creationId xmlns:a16="http://schemas.microsoft.com/office/drawing/2014/main" id="{D3AB0EB5-1194-4612-9A82-5EF50FA9FCE8}"/>
                  </a:ext>
                </a:extLst>
              </p:cNvPr>
              <p:cNvSpPr/>
              <p:nvPr/>
            </p:nvSpPr>
            <p:spPr>
              <a:xfrm rot="18900000">
                <a:off x="9496657" y="1505058"/>
                <a:ext cx="195210" cy="195210"/>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38" name="Arc 37">
                <a:extLst>
                  <a:ext uri="{FF2B5EF4-FFF2-40B4-BE49-F238E27FC236}">
                    <a16:creationId xmlns:a16="http://schemas.microsoft.com/office/drawing/2014/main" id="{08E7D364-D645-498F-839F-FAE3D19B7C8C}"/>
                  </a:ext>
                </a:extLst>
              </p:cNvPr>
              <p:cNvSpPr/>
              <p:nvPr/>
            </p:nvSpPr>
            <p:spPr>
              <a:xfrm rot="18900000">
                <a:off x="9447590" y="1455991"/>
                <a:ext cx="293342" cy="293342"/>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39" name="Arc 38">
                <a:extLst>
                  <a:ext uri="{FF2B5EF4-FFF2-40B4-BE49-F238E27FC236}">
                    <a16:creationId xmlns:a16="http://schemas.microsoft.com/office/drawing/2014/main" id="{965EF27A-F373-4272-BF21-B21D14790AAA}"/>
                  </a:ext>
                </a:extLst>
              </p:cNvPr>
              <p:cNvSpPr/>
              <p:nvPr/>
            </p:nvSpPr>
            <p:spPr>
              <a:xfrm rot="18900000">
                <a:off x="9398728" y="1407132"/>
                <a:ext cx="391062" cy="391062"/>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sp>
            <p:nvSpPr>
              <p:cNvPr id="40" name="Arc 39">
                <a:extLst>
                  <a:ext uri="{FF2B5EF4-FFF2-40B4-BE49-F238E27FC236}">
                    <a16:creationId xmlns:a16="http://schemas.microsoft.com/office/drawing/2014/main" id="{544FFAC8-A488-4DE0-86A0-420A0AC12E9F}"/>
                  </a:ext>
                </a:extLst>
              </p:cNvPr>
              <p:cNvSpPr/>
              <p:nvPr/>
            </p:nvSpPr>
            <p:spPr>
              <a:xfrm rot="18900000">
                <a:off x="9345315" y="1353717"/>
                <a:ext cx="497888" cy="497888"/>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rtl="0"/>
                <a:endParaRPr lang="fr-fr" sz="1750" dirty="0">
                  <a:solidFill>
                    <a:srgbClr val="505050"/>
                  </a:solidFill>
                  <a:latin typeface="Segoe UI"/>
                  <a:cs typeface="Segoe UI"/>
                </a:endParaRPr>
              </a:p>
            </p:txBody>
          </p:sp>
        </p:grpSp>
      </p:grpSp>
      <p:pic>
        <p:nvPicPr>
          <p:cNvPr id="94" name="MS logo gray - EMF" descr="Microsoft logo, gray text version">
            <a:extLst>
              <a:ext uri="{FF2B5EF4-FFF2-40B4-BE49-F238E27FC236}">
                <a16:creationId xmlns:a16="http://schemas.microsoft.com/office/drawing/2014/main" id="{610E9782-0741-4710-B5A2-11C3857A59C8}"/>
              </a:ext>
            </a:extLst>
          </p:cNvPr>
          <p:cNvPicPr>
            <a:picLocks noChangeAspect="1"/>
          </p:cNvPicPr>
          <p:nvPr/>
        </p:nvPicPr>
        <p:blipFill>
          <a:blip r:embed="rId4"/>
          <a:stretch>
            <a:fillRect/>
          </a:stretch>
        </p:blipFill>
        <p:spPr bwMode="black">
          <a:xfrm>
            <a:off x="595914" y="597450"/>
            <a:ext cx="1393840" cy="298433"/>
          </a:xfrm>
          <a:prstGeom prst="rect">
            <a:avLst/>
          </a:prstGeom>
        </p:spPr>
      </p:pic>
    </p:spTree>
    <p:extLst>
      <p:ext uri="{BB962C8B-B14F-4D97-AF65-F5344CB8AC3E}">
        <p14:creationId xmlns:p14="http://schemas.microsoft.com/office/powerpoint/2010/main" val="33347530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C234-E04E-450B-9061-85590A62F05E}"/>
              </a:ext>
            </a:extLst>
          </p:cNvPr>
          <p:cNvSpPr>
            <a:spLocks noGrp="1"/>
          </p:cNvSpPr>
          <p:nvPr>
            <p:ph type="title"/>
          </p:nvPr>
        </p:nvSpPr>
        <p:spPr>
          <a:xfrm>
            <a:off x="600059" y="466301"/>
            <a:ext cx="11239464" cy="565091"/>
          </a:xfrm>
        </p:spPr>
        <p:txBody>
          <a:bodyPr/>
          <a:lstStyle/>
          <a:p>
            <a:pPr algn="l" rtl="0"/>
            <a:r>
              <a:rPr lang="fr-fr" b="0" i="0" u="none" baseline="0" dirty="0">
                <a:cs typeface="Segoe UI"/>
              </a:rPr>
              <a:t>La sécurité intégrée Microsoft</a:t>
            </a:r>
          </a:p>
        </p:txBody>
      </p:sp>
      <p:sp>
        <p:nvSpPr>
          <p:cNvPr id="12" name="TextBox 11">
            <a:extLst>
              <a:ext uri="{FF2B5EF4-FFF2-40B4-BE49-F238E27FC236}">
                <a16:creationId xmlns:a16="http://schemas.microsoft.com/office/drawing/2014/main" id="{FB3D77C1-1F81-4A66-B0B1-98F249928211}"/>
              </a:ext>
            </a:extLst>
          </p:cNvPr>
          <p:cNvSpPr txBox="1"/>
          <p:nvPr/>
        </p:nvSpPr>
        <p:spPr>
          <a:xfrm>
            <a:off x="600059" y="1124712"/>
            <a:ext cx="7756932" cy="276999"/>
          </a:xfrm>
          <a:prstGeom prst="rect">
            <a:avLst/>
          </a:prstGeom>
          <a:noFill/>
        </p:spPr>
        <p:txBody>
          <a:bodyPr wrap="none" lIns="0" tIns="0" rIns="0" bIns="0" rtlCol="0" anchor="t">
            <a:spAutoFit/>
          </a:bodyPr>
          <a:lstStyle/>
          <a:p>
            <a:pPr algn="l" rtl="0"/>
            <a:r>
              <a:rPr lang="fr-fr" sz="1800" b="0" i="0" u="none" baseline="0" dirty="0"/>
              <a:t>Tirer parti des dernières technologies du secteur pour une protection à 360 °</a:t>
            </a:r>
            <a:endParaRPr lang="fr-fr" sz="1800" b="0" i="0" u="none" baseline="0" dirty="0">
              <a:cs typeface="Segoe UI"/>
            </a:endParaRPr>
          </a:p>
        </p:txBody>
      </p:sp>
      <p:sp>
        <p:nvSpPr>
          <p:cNvPr id="59" name="Rectangle 58">
            <a:extLst>
              <a:ext uri="{FF2B5EF4-FFF2-40B4-BE49-F238E27FC236}">
                <a16:creationId xmlns:a16="http://schemas.microsoft.com/office/drawing/2014/main" id="{8E4FF1CB-8298-4656-A996-469D5D96C830}"/>
              </a:ext>
            </a:extLst>
          </p:cNvPr>
          <p:cNvSpPr/>
          <p:nvPr/>
        </p:nvSpPr>
        <p:spPr bwMode="auto">
          <a:xfrm>
            <a:off x="-1" y="3608837"/>
            <a:ext cx="12436475" cy="338568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0" name="Arrow: Bent 59">
            <a:extLst>
              <a:ext uri="{FF2B5EF4-FFF2-40B4-BE49-F238E27FC236}">
                <a16:creationId xmlns:a16="http://schemas.microsoft.com/office/drawing/2014/main" id="{8F9D946B-F9E3-451F-A74E-A2E116E41391}"/>
              </a:ext>
            </a:extLst>
          </p:cNvPr>
          <p:cNvSpPr/>
          <p:nvPr/>
        </p:nvSpPr>
        <p:spPr bwMode="auto">
          <a:xfrm>
            <a:off x="584200" y="3380237"/>
            <a:ext cx="5634037" cy="2888801"/>
          </a:xfrm>
          <a:prstGeom prst="bentArrow">
            <a:avLst>
              <a:gd name="adj1" fmla="val 25000"/>
              <a:gd name="adj2" fmla="val 0"/>
              <a:gd name="adj3" fmla="val 25000"/>
              <a:gd name="adj4" fmla="val 364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1" name="Arrow: Bent 60">
            <a:extLst>
              <a:ext uri="{FF2B5EF4-FFF2-40B4-BE49-F238E27FC236}">
                <a16:creationId xmlns:a16="http://schemas.microsoft.com/office/drawing/2014/main" id="{4AEAFD43-C696-4CE1-8C3C-3040C63E4E48}"/>
              </a:ext>
            </a:extLst>
          </p:cNvPr>
          <p:cNvSpPr/>
          <p:nvPr/>
        </p:nvSpPr>
        <p:spPr bwMode="auto">
          <a:xfrm flipH="1">
            <a:off x="6110514" y="3380238"/>
            <a:ext cx="5498874" cy="2888801"/>
          </a:xfrm>
          <a:prstGeom prst="bentArrow">
            <a:avLst>
              <a:gd name="adj1" fmla="val 25000"/>
              <a:gd name="adj2" fmla="val 0"/>
              <a:gd name="adj3" fmla="val 25000"/>
              <a:gd name="adj4" fmla="val 4130"/>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2" name="Rectangle: Rounded Corners 61">
            <a:extLst>
              <a:ext uri="{FF2B5EF4-FFF2-40B4-BE49-F238E27FC236}">
                <a16:creationId xmlns:a16="http://schemas.microsoft.com/office/drawing/2014/main" id="{CF0CD5AF-A6F6-41AF-BA78-C08578DE3A06}"/>
              </a:ext>
            </a:extLst>
          </p:cNvPr>
          <p:cNvSpPr/>
          <p:nvPr/>
        </p:nvSpPr>
        <p:spPr bwMode="auto">
          <a:xfrm>
            <a:off x="1443473" y="3349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63" name="Group 62">
            <a:extLst>
              <a:ext uri="{FF2B5EF4-FFF2-40B4-BE49-F238E27FC236}">
                <a16:creationId xmlns:a16="http://schemas.microsoft.com/office/drawing/2014/main" id="{F5783FE2-FD1B-4AC5-8745-8FCF1FFC5712}"/>
              </a:ext>
            </a:extLst>
          </p:cNvPr>
          <p:cNvGrpSpPr/>
          <p:nvPr/>
        </p:nvGrpSpPr>
        <p:grpSpPr>
          <a:xfrm>
            <a:off x="1535730" y="1668454"/>
            <a:ext cx="912766" cy="912766"/>
            <a:chOff x="1814286" y="1856921"/>
            <a:chExt cx="1001486" cy="1001486"/>
          </a:xfrm>
          <a:effectLst>
            <a:outerShdw blurRad="50800" dist="38100" dir="5400000" algn="t" rotWithShape="0">
              <a:prstClr val="black">
                <a:alpha val="40000"/>
              </a:prstClr>
            </a:outerShdw>
          </a:effectLst>
        </p:grpSpPr>
        <p:sp>
          <p:nvSpPr>
            <p:cNvPr id="71" name="Oval 70">
              <a:extLst>
                <a:ext uri="{FF2B5EF4-FFF2-40B4-BE49-F238E27FC236}">
                  <a16:creationId xmlns:a16="http://schemas.microsoft.com/office/drawing/2014/main" id="{23DD990F-F995-4976-BE5A-B594B54B3B48}"/>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72" name="Oval 71">
              <a:extLst>
                <a:ext uri="{FF2B5EF4-FFF2-40B4-BE49-F238E27FC236}">
                  <a16:creationId xmlns:a16="http://schemas.microsoft.com/office/drawing/2014/main" id="{D7669DA8-D6AE-48E2-BA19-FECB62955294}"/>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73" name="TextBox 72">
            <a:extLst>
              <a:ext uri="{FF2B5EF4-FFF2-40B4-BE49-F238E27FC236}">
                <a16:creationId xmlns:a16="http://schemas.microsoft.com/office/drawing/2014/main" id="{F4A9530D-2482-4D1B-AFFC-B15A1604EA47}"/>
              </a:ext>
            </a:extLst>
          </p:cNvPr>
          <p:cNvSpPr txBox="1"/>
          <p:nvPr/>
        </p:nvSpPr>
        <p:spPr>
          <a:xfrm>
            <a:off x="738502" y="2645808"/>
            <a:ext cx="2507226" cy="923330"/>
          </a:xfrm>
          <a:prstGeom prst="rect">
            <a:avLst/>
          </a:prstGeom>
          <a:noFill/>
        </p:spPr>
        <p:txBody>
          <a:bodyPr wrap="none" lIns="0" tIns="0" rIns="0" bIns="0" rtlCol="0" anchor="t">
            <a:spAutoFit/>
          </a:bodyPr>
          <a:lstStyle/>
          <a:p>
            <a:pPr algn="ctr"/>
            <a:r>
              <a:rPr lang="fr-fr" sz="2000" b="0" i="0" u="none" baseline="0" dirty="0">
                <a:latin typeface="Segoe UI Semibold"/>
                <a:cs typeface="Segoe UI Semibold"/>
              </a:rPr>
              <a:t>Gestion des identités </a:t>
            </a:r>
            <a:br>
              <a:rPr lang="fr-fr" sz="2000" b="0" i="0" u="none" baseline="0" dirty="0">
                <a:latin typeface="Segoe UI Semibold" panose="020B0702040204020203" pitchFamily="34" charset="0"/>
                <a:cs typeface="Segoe UI Semibold" panose="020B0702040204020203" pitchFamily="34" charset="0"/>
              </a:rPr>
            </a:br>
            <a:r>
              <a:rPr lang="fr-fr" sz="2000" b="0" i="0" u="none" baseline="0" dirty="0">
                <a:latin typeface="Segoe UI Semibold"/>
                <a:cs typeface="Segoe UI Semibold"/>
              </a:rPr>
              <a:t>et des accès </a:t>
            </a:r>
            <a:br>
              <a:rPr lang="fr-fr" sz="2000" dirty="0">
                <a:latin typeface="Segoe UI Semibold" panose="020B0702040204020203" pitchFamily="34" charset="0"/>
                <a:cs typeface="Segoe UI Semibold" panose="020B0702040204020203" pitchFamily="34" charset="0"/>
              </a:rPr>
            </a:br>
            <a:r>
              <a:rPr lang="fr-fr" sz="2000" dirty="0">
                <a:latin typeface="Segoe UI Semibold"/>
                <a:cs typeface="Segoe UI Semibold"/>
              </a:rPr>
              <a:t> </a:t>
            </a:r>
            <a:endParaRPr lang="fr-fr" sz="2000" b="0" i="0" u="none" baseline="0" dirty="0">
              <a:latin typeface="Segoe UI Semibold" panose="020B0702040204020203" pitchFamily="34" charset="0"/>
              <a:cs typeface="Segoe UI Semibold" panose="020B0702040204020203" pitchFamily="34" charset="0"/>
            </a:endParaRPr>
          </a:p>
        </p:txBody>
      </p:sp>
      <p:sp>
        <p:nvSpPr>
          <p:cNvPr id="78" name="Rectangle: Rounded Corners 77">
            <a:extLst>
              <a:ext uri="{FF2B5EF4-FFF2-40B4-BE49-F238E27FC236}">
                <a16:creationId xmlns:a16="http://schemas.microsoft.com/office/drawing/2014/main" id="{AAFDE4DA-F146-40D9-976A-A9C335EADFEB}"/>
              </a:ext>
            </a:extLst>
          </p:cNvPr>
          <p:cNvSpPr/>
          <p:nvPr/>
        </p:nvSpPr>
        <p:spPr bwMode="auto">
          <a:xfrm>
            <a:off x="4179397" y="3349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88" name="Group 87">
            <a:extLst>
              <a:ext uri="{FF2B5EF4-FFF2-40B4-BE49-F238E27FC236}">
                <a16:creationId xmlns:a16="http://schemas.microsoft.com/office/drawing/2014/main" id="{2E0E1E80-8E17-4EDB-9DE3-0945AE97581E}"/>
              </a:ext>
            </a:extLst>
          </p:cNvPr>
          <p:cNvGrpSpPr/>
          <p:nvPr/>
        </p:nvGrpSpPr>
        <p:grpSpPr>
          <a:xfrm>
            <a:off x="4271654" y="1668454"/>
            <a:ext cx="912766" cy="912766"/>
            <a:chOff x="1814286" y="1856921"/>
            <a:chExt cx="1001486" cy="1001486"/>
          </a:xfrm>
          <a:effectLst>
            <a:outerShdw blurRad="50800" dist="38100" dir="5400000" algn="t" rotWithShape="0">
              <a:prstClr val="black">
                <a:alpha val="40000"/>
              </a:prstClr>
            </a:outerShdw>
          </a:effectLst>
        </p:grpSpPr>
        <p:sp>
          <p:nvSpPr>
            <p:cNvPr id="89" name="Oval 88">
              <a:extLst>
                <a:ext uri="{FF2B5EF4-FFF2-40B4-BE49-F238E27FC236}">
                  <a16:creationId xmlns:a16="http://schemas.microsoft.com/office/drawing/2014/main" id="{A9D338E1-2FCC-48C9-8B93-AD213FBD1F27}"/>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90" name="Oval 89">
              <a:extLst>
                <a:ext uri="{FF2B5EF4-FFF2-40B4-BE49-F238E27FC236}">
                  <a16:creationId xmlns:a16="http://schemas.microsoft.com/office/drawing/2014/main" id="{E55FB691-4A3B-4B2A-8490-792CE3C4838A}"/>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91" name="TextBox 90">
            <a:extLst>
              <a:ext uri="{FF2B5EF4-FFF2-40B4-BE49-F238E27FC236}">
                <a16:creationId xmlns:a16="http://schemas.microsoft.com/office/drawing/2014/main" id="{06D451AD-3487-4D30-809A-BBB1F88224EE}"/>
              </a:ext>
            </a:extLst>
          </p:cNvPr>
          <p:cNvSpPr txBox="1"/>
          <p:nvPr/>
        </p:nvSpPr>
        <p:spPr>
          <a:xfrm>
            <a:off x="3585417" y="2645808"/>
            <a:ext cx="2285241" cy="923330"/>
          </a:xfrm>
          <a:prstGeom prst="rect">
            <a:avLst/>
          </a:prstGeom>
          <a:noFill/>
        </p:spPr>
        <p:txBody>
          <a:bodyPr wrap="none" lIns="0" tIns="0" rIns="0" bIns="0" rtlCol="0" anchor="t">
            <a:spAutoFit/>
          </a:bodyPr>
          <a:lstStyle/>
          <a:p>
            <a:pPr algn="ctr" rtl="0"/>
            <a:r>
              <a:rPr lang="fr-fr" sz="2000" b="0" i="0" u="none" baseline="0" dirty="0">
                <a:latin typeface="Segoe UI Semibold"/>
                <a:cs typeface="Segoe UI Semibold"/>
              </a:rPr>
              <a:t>Protection </a:t>
            </a:r>
            <a:br>
              <a:rPr lang="fr-fr" sz="2000" b="0" i="0" u="none" baseline="0" dirty="0">
                <a:latin typeface="Segoe UI Semibold" panose="020B0702040204020203" pitchFamily="34" charset="0"/>
                <a:cs typeface="Segoe UI Semibold" panose="020B0702040204020203" pitchFamily="34" charset="0"/>
              </a:rPr>
            </a:br>
            <a:r>
              <a:rPr lang="fr-fr" sz="2000" b="0" i="0" u="none" baseline="0" dirty="0">
                <a:latin typeface="Segoe UI Semibold"/>
                <a:cs typeface="Segoe UI Semibold"/>
              </a:rPr>
              <a:t>contre les menaces </a:t>
            </a:r>
            <a:br>
              <a:rPr lang="fr-fr" sz="2000" dirty="0">
                <a:latin typeface="Segoe UI Semibold" panose="020B0702040204020203" pitchFamily="34" charset="0"/>
                <a:cs typeface="Segoe UI Semibold" panose="020B0702040204020203" pitchFamily="34" charset="0"/>
              </a:rPr>
            </a:br>
            <a:endParaRPr lang="fr-fr" sz="2000" dirty="0">
              <a:latin typeface="Segoe UI Semibold" panose="020B0702040204020203" pitchFamily="34" charset="0"/>
              <a:cs typeface="Segoe UI Semibold" panose="020B0702040204020203" pitchFamily="34" charset="0"/>
            </a:endParaRPr>
          </a:p>
        </p:txBody>
      </p:sp>
      <p:sp>
        <p:nvSpPr>
          <p:cNvPr id="92" name="Rectangle: Rounded Corners 91">
            <a:extLst>
              <a:ext uri="{FF2B5EF4-FFF2-40B4-BE49-F238E27FC236}">
                <a16:creationId xmlns:a16="http://schemas.microsoft.com/office/drawing/2014/main" id="{849AE74D-AB0C-4B5C-AEA0-64CE7E07F2CD}"/>
              </a:ext>
            </a:extLst>
          </p:cNvPr>
          <p:cNvSpPr/>
          <p:nvPr/>
        </p:nvSpPr>
        <p:spPr bwMode="auto">
          <a:xfrm>
            <a:off x="6915321" y="3349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93" name="Group 92">
            <a:extLst>
              <a:ext uri="{FF2B5EF4-FFF2-40B4-BE49-F238E27FC236}">
                <a16:creationId xmlns:a16="http://schemas.microsoft.com/office/drawing/2014/main" id="{28B82540-3655-40B4-816E-81D32CB9773D}"/>
              </a:ext>
            </a:extLst>
          </p:cNvPr>
          <p:cNvGrpSpPr/>
          <p:nvPr/>
        </p:nvGrpSpPr>
        <p:grpSpPr>
          <a:xfrm>
            <a:off x="7007578" y="1668454"/>
            <a:ext cx="912766" cy="912766"/>
            <a:chOff x="1814286" y="1856921"/>
            <a:chExt cx="1001486" cy="1001486"/>
          </a:xfrm>
          <a:effectLst>
            <a:outerShdw blurRad="50800" dist="38100" dir="5400000" algn="t" rotWithShape="0">
              <a:prstClr val="black">
                <a:alpha val="40000"/>
              </a:prstClr>
            </a:outerShdw>
          </a:effectLst>
        </p:grpSpPr>
        <p:sp>
          <p:nvSpPr>
            <p:cNvPr id="94" name="Oval 93">
              <a:extLst>
                <a:ext uri="{FF2B5EF4-FFF2-40B4-BE49-F238E27FC236}">
                  <a16:creationId xmlns:a16="http://schemas.microsoft.com/office/drawing/2014/main" id="{758B7EA6-B0F3-402D-AF63-D3CC98093280}"/>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95" name="Oval 94">
              <a:extLst>
                <a:ext uri="{FF2B5EF4-FFF2-40B4-BE49-F238E27FC236}">
                  <a16:creationId xmlns:a16="http://schemas.microsoft.com/office/drawing/2014/main" id="{9BEFB919-EED3-4CB4-888A-F1D27DE8B4D6}"/>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96" name="TextBox 95">
            <a:extLst>
              <a:ext uri="{FF2B5EF4-FFF2-40B4-BE49-F238E27FC236}">
                <a16:creationId xmlns:a16="http://schemas.microsoft.com/office/drawing/2014/main" id="{CF9127FB-A906-4596-B1C3-D2E5B7A3E1A1}"/>
              </a:ext>
            </a:extLst>
          </p:cNvPr>
          <p:cNvSpPr txBox="1"/>
          <p:nvPr/>
        </p:nvSpPr>
        <p:spPr>
          <a:xfrm>
            <a:off x="6448461" y="2645808"/>
            <a:ext cx="2031005" cy="923330"/>
          </a:xfrm>
          <a:prstGeom prst="rect">
            <a:avLst/>
          </a:prstGeom>
          <a:noFill/>
        </p:spPr>
        <p:txBody>
          <a:bodyPr wrap="none" lIns="0" tIns="0" rIns="0" bIns="0" rtlCol="0" anchor="t">
            <a:spAutoFit/>
          </a:bodyPr>
          <a:lstStyle/>
          <a:p>
            <a:pPr algn="ctr" rtl="0"/>
            <a:r>
              <a:rPr lang="fr-fr" sz="2000" b="0" i="0" u="none" baseline="0" dirty="0">
                <a:latin typeface="Segoe UI Semibold"/>
                <a:cs typeface="Segoe UI Semibold"/>
              </a:rPr>
              <a:t>Protection </a:t>
            </a:r>
            <a:br>
              <a:rPr lang="fr-fr" sz="2000" b="0" i="0" u="none" baseline="0" dirty="0">
                <a:latin typeface="Segoe UI Semibold" panose="020B0702040204020203" pitchFamily="34" charset="0"/>
                <a:cs typeface="Segoe UI Semibold" panose="020B0702040204020203" pitchFamily="34" charset="0"/>
              </a:rPr>
            </a:br>
            <a:r>
              <a:rPr lang="fr-fr" sz="2000" b="0" i="0" u="none" baseline="0" dirty="0">
                <a:latin typeface="Segoe UI Semibold"/>
                <a:cs typeface="Segoe UI Semibold"/>
              </a:rPr>
              <a:t>des informations </a:t>
            </a:r>
            <a:br>
              <a:rPr lang="fr-fr" sz="2000" dirty="0">
                <a:latin typeface="Segoe UI Semibold" panose="020B0702040204020203" pitchFamily="34" charset="0"/>
                <a:cs typeface="Segoe UI Semibold" panose="020B0702040204020203" pitchFamily="34" charset="0"/>
              </a:rPr>
            </a:br>
            <a:endParaRPr lang="fr-fr" sz="2000" dirty="0">
              <a:latin typeface="Segoe UI Semibold" panose="020B0702040204020203" pitchFamily="34" charset="0"/>
              <a:cs typeface="Segoe UI Semibold" panose="020B0702040204020203" pitchFamily="34" charset="0"/>
            </a:endParaRPr>
          </a:p>
        </p:txBody>
      </p:sp>
      <p:sp>
        <p:nvSpPr>
          <p:cNvPr id="97" name="Rectangle: Rounded Corners 96">
            <a:extLst>
              <a:ext uri="{FF2B5EF4-FFF2-40B4-BE49-F238E27FC236}">
                <a16:creationId xmlns:a16="http://schemas.microsoft.com/office/drawing/2014/main" id="{2516A615-65CC-4132-ACE7-FFAA69F282CC}"/>
              </a:ext>
            </a:extLst>
          </p:cNvPr>
          <p:cNvSpPr/>
          <p:nvPr/>
        </p:nvSpPr>
        <p:spPr bwMode="auto">
          <a:xfrm>
            <a:off x="9651245" y="3349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98" name="Group 97">
            <a:extLst>
              <a:ext uri="{FF2B5EF4-FFF2-40B4-BE49-F238E27FC236}">
                <a16:creationId xmlns:a16="http://schemas.microsoft.com/office/drawing/2014/main" id="{3BC0F091-B678-4EBE-B2FA-A8525D92D695}"/>
              </a:ext>
            </a:extLst>
          </p:cNvPr>
          <p:cNvGrpSpPr/>
          <p:nvPr/>
        </p:nvGrpSpPr>
        <p:grpSpPr>
          <a:xfrm>
            <a:off x="9743502" y="1668454"/>
            <a:ext cx="912766" cy="912766"/>
            <a:chOff x="1814286" y="1856921"/>
            <a:chExt cx="1001486" cy="1001486"/>
          </a:xfrm>
          <a:effectLst>
            <a:outerShdw blurRad="50800" dist="38100" dir="5400000" algn="t" rotWithShape="0">
              <a:prstClr val="black">
                <a:alpha val="40000"/>
              </a:prstClr>
            </a:outerShdw>
          </a:effectLst>
        </p:grpSpPr>
        <p:sp>
          <p:nvSpPr>
            <p:cNvPr id="99" name="Oval 98">
              <a:extLst>
                <a:ext uri="{FF2B5EF4-FFF2-40B4-BE49-F238E27FC236}">
                  <a16:creationId xmlns:a16="http://schemas.microsoft.com/office/drawing/2014/main" id="{E9E1DB30-A0FC-45E1-ADE8-69ECBF76C5A2}"/>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00" name="Oval 99">
              <a:extLst>
                <a:ext uri="{FF2B5EF4-FFF2-40B4-BE49-F238E27FC236}">
                  <a16:creationId xmlns:a16="http://schemas.microsoft.com/office/drawing/2014/main" id="{AA65FFCF-14AA-4A5D-9969-4DDDC4E87884}"/>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101" name="TextBox 100">
            <a:extLst>
              <a:ext uri="{FF2B5EF4-FFF2-40B4-BE49-F238E27FC236}">
                <a16:creationId xmlns:a16="http://schemas.microsoft.com/office/drawing/2014/main" id="{EDCC0497-778C-46FC-BA6A-1A6B7BDA6C42}"/>
              </a:ext>
            </a:extLst>
          </p:cNvPr>
          <p:cNvSpPr txBox="1"/>
          <p:nvPr/>
        </p:nvSpPr>
        <p:spPr>
          <a:xfrm>
            <a:off x="9395115" y="2645808"/>
            <a:ext cx="1609544" cy="923330"/>
          </a:xfrm>
          <a:prstGeom prst="rect">
            <a:avLst/>
          </a:prstGeom>
          <a:noFill/>
        </p:spPr>
        <p:txBody>
          <a:bodyPr wrap="none" lIns="0" tIns="0" rIns="0" bIns="0" rtlCol="0" anchor="t">
            <a:spAutoFit/>
          </a:bodyPr>
          <a:lstStyle/>
          <a:p>
            <a:pPr algn="ctr" rtl="0"/>
            <a:r>
              <a:rPr lang="fr-fr" sz="2000" b="0" i="0" u="none" baseline="0" dirty="0">
                <a:latin typeface="Segoe UI Semibold"/>
                <a:cs typeface="Segoe UI Semibold"/>
              </a:rPr>
              <a:t>Gestion </a:t>
            </a:r>
            <a:br>
              <a:rPr lang="fr-fr" sz="2000" b="0" i="0" u="none" baseline="0" dirty="0">
                <a:latin typeface="Segoe UI Semibold" panose="020B0702040204020203" pitchFamily="34" charset="0"/>
                <a:cs typeface="Segoe UI Semibold" panose="020B0702040204020203" pitchFamily="34" charset="0"/>
              </a:rPr>
            </a:br>
            <a:r>
              <a:rPr lang="fr-fr" sz="2000" b="0" i="0" u="none" baseline="0" dirty="0">
                <a:latin typeface="Segoe UI Semibold"/>
                <a:cs typeface="Segoe UI Semibold"/>
              </a:rPr>
              <a:t>de la sécurité </a:t>
            </a:r>
            <a:br>
              <a:rPr lang="fr-fr" sz="2000" dirty="0">
                <a:latin typeface="Segoe UI Semibold" panose="020B0702040204020203" pitchFamily="34" charset="0"/>
                <a:cs typeface="Segoe UI Semibold" panose="020B0702040204020203" pitchFamily="34" charset="0"/>
              </a:rPr>
            </a:br>
            <a:endParaRPr lang="fr-fr" sz="2000" dirty="0">
              <a:latin typeface="Segoe UI Semibold" panose="020B0702040204020203" pitchFamily="34" charset="0"/>
              <a:cs typeface="Segoe UI Semibold" panose="020B0702040204020203" pitchFamily="34" charset="0"/>
            </a:endParaRPr>
          </a:p>
        </p:txBody>
      </p:sp>
      <p:grpSp>
        <p:nvGrpSpPr>
          <p:cNvPr id="102" name="Group 101">
            <a:extLst>
              <a:ext uri="{FF2B5EF4-FFF2-40B4-BE49-F238E27FC236}">
                <a16:creationId xmlns:a16="http://schemas.microsoft.com/office/drawing/2014/main" id="{D7AAF95E-6A76-4669-9823-211BAD13AEC6}"/>
              </a:ext>
            </a:extLst>
          </p:cNvPr>
          <p:cNvGrpSpPr/>
          <p:nvPr/>
        </p:nvGrpSpPr>
        <p:grpSpPr>
          <a:xfrm>
            <a:off x="3360076" y="3782867"/>
            <a:ext cx="5471850" cy="2656033"/>
            <a:chOff x="3360076" y="3733800"/>
            <a:chExt cx="5471850" cy="1954213"/>
          </a:xfrm>
        </p:grpSpPr>
        <p:cxnSp>
          <p:nvCxnSpPr>
            <p:cNvPr id="103" name="Straight Connector 102">
              <a:extLst>
                <a:ext uri="{FF2B5EF4-FFF2-40B4-BE49-F238E27FC236}">
                  <a16:creationId xmlns:a16="http://schemas.microsoft.com/office/drawing/2014/main" id="{40E40C99-2B30-4DDB-8315-75065B75DBA8}"/>
                </a:ext>
              </a:extLst>
            </p:cNvPr>
            <p:cNvCxnSpPr/>
            <p:nvPr/>
          </p:nvCxnSpPr>
          <p:spPr>
            <a:xfrm>
              <a:off x="3360076" y="3733800"/>
              <a:ext cx="0" cy="1954213"/>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4BD14AB-818F-4C72-8321-F7E2984AD9B7}"/>
                </a:ext>
              </a:extLst>
            </p:cNvPr>
            <p:cNvCxnSpPr/>
            <p:nvPr/>
          </p:nvCxnSpPr>
          <p:spPr>
            <a:xfrm>
              <a:off x="6096001" y="3733800"/>
              <a:ext cx="0" cy="1954213"/>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53451D3-7935-47EC-AC86-CE774EC469D2}"/>
                </a:ext>
              </a:extLst>
            </p:cNvPr>
            <p:cNvCxnSpPr/>
            <p:nvPr/>
          </p:nvCxnSpPr>
          <p:spPr>
            <a:xfrm>
              <a:off x="8831926" y="3733800"/>
              <a:ext cx="0" cy="1954213"/>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06" name="TextBox 105">
            <a:extLst>
              <a:ext uri="{FF2B5EF4-FFF2-40B4-BE49-F238E27FC236}">
                <a16:creationId xmlns:a16="http://schemas.microsoft.com/office/drawing/2014/main" id="{A10E8BCD-A13E-49FE-A235-D65845A032E0}"/>
              </a:ext>
            </a:extLst>
          </p:cNvPr>
          <p:cNvSpPr txBox="1"/>
          <p:nvPr/>
        </p:nvSpPr>
        <p:spPr>
          <a:xfrm>
            <a:off x="717550" y="3796398"/>
            <a:ext cx="2518348" cy="1154162"/>
          </a:xfrm>
          <a:prstGeom prst="rect">
            <a:avLst/>
          </a:prstGeom>
          <a:noFill/>
        </p:spPr>
        <p:txBody>
          <a:bodyPr wrap="square" lIns="0" tIns="0" rIns="0" bIns="0" rtlCol="0" anchor="t">
            <a:spAutoFit/>
          </a:bodyPr>
          <a:lstStyle/>
          <a:p>
            <a:pPr algn="ctr" rtl="0">
              <a:spcBef>
                <a:spcPts val="600"/>
              </a:spcBef>
            </a:pPr>
            <a:r>
              <a:rPr lang="fr-fr" sz="1500" b="0" i="0" u="none" baseline="0" dirty="0">
                <a:solidFill>
                  <a:schemeClr val="bg1"/>
                </a:solidFill>
              </a:rPr>
              <a:t>Azure Active Directory</a:t>
            </a:r>
            <a:endParaRPr lang="fr-fr" sz="1500" b="0" i="0" u="none" baseline="0" dirty="0">
              <a:solidFill>
                <a:schemeClr val="bg1"/>
              </a:solidFill>
              <a:cs typeface="Segoe UI"/>
            </a:endParaRPr>
          </a:p>
          <a:p>
            <a:pPr algn="ctr" rtl="0">
              <a:spcBef>
                <a:spcPts val="600"/>
              </a:spcBef>
            </a:pPr>
            <a:r>
              <a:rPr lang="fr-fr" sz="1500" b="0" i="0" u="none" baseline="0" dirty="0">
                <a:solidFill>
                  <a:schemeClr val="bg1"/>
                </a:solidFill>
              </a:rPr>
              <a:t>Accès conditionnel</a:t>
            </a:r>
            <a:endParaRPr lang="fr-fr" sz="1500" b="0" i="0" u="none" baseline="0" dirty="0">
              <a:solidFill>
                <a:schemeClr val="bg1"/>
              </a:solidFill>
              <a:cs typeface="Segoe UI"/>
            </a:endParaRPr>
          </a:p>
          <a:p>
            <a:pPr algn="ctr" rtl="0">
              <a:spcBef>
                <a:spcPts val="600"/>
              </a:spcBef>
            </a:pPr>
            <a:r>
              <a:rPr lang="fr-fr" sz="1500" b="0" i="0" u="none" baseline="0" dirty="0">
                <a:solidFill>
                  <a:schemeClr val="bg1"/>
                </a:solidFill>
              </a:rPr>
              <a:t>Windows Hello</a:t>
            </a:r>
            <a:endParaRPr lang="fr-fr" sz="1500" b="0" i="0" u="none" baseline="0" dirty="0">
              <a:solidFill>
                <a:schemeClr val="bg1"/>
              </a:solidFill>
              <a:cs typeface="Segoe UI"/>
            </a:endParaRPr>
          </a:p>
          <a:p>
            <a:pPr algn="ctr" rtl="0">
              <a:spcBef>
                <a:spcPts val="600"/>
              </a:spcBef>
            </a:pPr>
            <a:r>
              <a:rPr lang="fr-fr" sz="1500" b="0" i="0" u="none" baseline="0" dirty="0">
                <a:solidFill>
                  <a:schemeClr val="bg1"/>
                </a:solidFill>
              </a:rPr>
              <a:t>Windows </a:t>
            </a:r>
            <a:r>
              <a:rPr lang="fr-fr" sz="1500" b="0" i="0" u="none" baseline="0" dirty="0" err="1">
                <a:solidFill>
                  <a:schemeClr val="bg1"/>
                </a:solidFill>
              </a:rPr>
              <a:t>Credential</a:t>
            </a:r>
            <a:r>
              <a:rPr lang="fr-fr" sz="1500" b="0" i="0" u="none" baseline="0" dirty="0">
                <a:solidFill>
                  <a:schemeClr val="bg1"/>
                </a:solidFill>
              </a:rPr>
              <a:t> Guard</a:t>
            </a:r>
            <a:endParaRPr lang="fr-fr" sz="1500" b="0" i="0" u="none" baseline="0" dirty="0">
              <a:solidFill>
                <a:schemeClr val="bg1"/>
              </a:solidFill>
              <a:cs typeface="Segoe UI"/>
            </a:endParaRPr>
          </a:p>
        </p:txBody>
      </p:sp>
      <p:sp>
        <p:nvSpPr>
          <p:cNvPr id="107" name="TextBox 106">
            <a:extLst>
              <a:ext uri="{FF2B5EF4-FFF2-40B4-BE49-F238E27FC236}">
                <a16:creationId xmlns:a16="http://schemas.microsoft.com/office/drawing/2014/main" id="{8373E962-B1CA-478A-827F-1BA0A55C64D7}"/>
              </a:ext>
            </a:extLst>
          </p:cNvPr>
          <p:cNvSpPr txBox="1"/>
          <p:nvPr/>
        </p:nvSpPr>
        <p:spPr>
          <a:xfrm>
            <a:off x="3482312" y="3781081"/>
            <a:ext cx="2518348" cy="1615827"/>
          </a:xfrm>
          <a:prstGeom prst="rect">
            <a:avLst/>
          </a:prstGeom>
          <a:noFill/>
        </p:spPr>
        <p:txBody>
          <a:bodyPr wrap="square" lIns="0" tIns="0" rIns="0" bIns="0" rtlCol="0" anchor="t">
            <a:spAutoFit/>
          </a:bodyPr>
          <a:lstStyle/>
          <a:p>
            <a:pPr algn="ctr" rtl="0">
              <a:spcBef>
                <a:spcPts val="600"/>
              </a:spcBef>
            </a:pPr>
            <a:r>
              <a:rPr lang="fr-fr" sz="1500" b="0" i="0" u="none" baseline="0" dirty="0">
                <a:solidFill>
                  <a:schemeClr val="bg1"/>
                </a:solidFill>
              </a:rPr>
              <a:t>Advanced </a:t>
            </a:r>
            <a:r>
              <a:rPr lang="fr-fr" sz="1500" b="0" i="0" u="none" baseline="0" dirty="0" err="1">
                <a:solidFill>
                  <a:schemeClr val="bg1"/>
                </a:solidFill>
              </a:rPr>
              <a:t>Threat</a:t>
            </a:r>
            <a:r>
              <a:rPr lang="fr-fr" sz="1500" b="0" i="0" u="none" baseline="0" dirty="0">
                <a:solidFill>
                  <a:schemeClr val="bg1"/>
                </a:solidFill>
              </a:rPr>
              <a:t> Analytics</a:t>
            </a:r>
            <a:endParaRPr lang="fr-fr" sz="1500" b="0" i="0" u="none" baseline="0" dirty="0">
              <a:solidFill>
                <a:schemeClr val="bg1"/>
              </a:solidFill>
              <a:cs typeface="Segoe UI"/>
            </a:endParaRPr>
          </a:p>
          <a:p>
            <a:pPr algn="ctr" rtl="0">
              <a:spcBef>
                <a:spcPts val="600"/>
              </a:spcBef>
            </a:pPr>
            <a:r>
              <a:rPr lang="fr-fr" sz="1500" b="0" i="0" u="none" baseline="0" dirty="0">
                <a:solidFill>
                  <a:schemeClr val="bg1"/>
                </a:solidFill>
              </a:rPr>
              <a:t>Windows Defender Advanced </a:t>
            </a:r>
            <a:r>
              <a:rPr lang="fr-fr" sz="1500" b="0" i="0" u="none" baseline="0" dirty="0" err="1">
                <a:solidFill>
                  <a:schemeClr val="bg1"/>
                </a:solidFill>
              </a:rPr>
              <a:t>Threat</a:t>
            </a:r>
            <a:r>
              <a:rPr lang="fr-fr" sz="1500" b="0" i="0" u="none" baseline="0" dirty="0">
                <a:solidFill>
                  <a:schemeClr val="bg1"/>
                </a:solidFill>
              </a:rPr>
              <a:t> Protection</a:t>
            </a:r>
            <a:endParaRPr lang="fr-fr" sz="1500" b="0" i="0" u="none" baseline="0" dirty="0">
              <a:solidFill>
                <a:schemeClr val="bg1"/>
              </a:solidFill>
              <a:cs typeface="Segoe UI"/>
            </a:endParaRPr>
          </a:p>
          <a:p>
            <a:pPr algn="ctr" rtl="0">
              <a:spcBef>
                <a:spcPts val="600"/>
              </a:spcBef>
            </a:pPr>
            <a:r>
              <a:rPr lang="fr-fr" sz="1500" b="0" i="0" u="none" baseline="0" dirty="0">
                <a:solidFill>
                  <a:schemeClr val="bg1"/>
                </a:solidFill>
              </a:rPr>
              <a:t>Office 365 Advanced </a:t>
            </a:r>
            <a:br>
              <a:rPr lang="fr-fr" sz="1500" dirty="0"/>
            </a:br>
            <a:r>
              <a:rPr lang="fr-fr" sz="1500" b="0" i="0" u="none" baseline="0" dirty="0" err="1">
                <a:solidFill>
                  <a:schemeClr val="bg1"/>
                </a:solidFill>
              </a:rPr>
              <a:t>Threat</a:t>
            </a:r>
            <a:r>
              <a:rPr lang="fr-fr" sz="1500" b="0" i="0" u="none" baseline="0" dirty="0">
                <a:solidFill>
                  <a:schemeClr val="bg1"/>
                </a:solidFill>
              </a:rPr>
              <a:t> Protection</a:t>
            </a:r>
            <a:endParaRPr lang="fr-fr" sz="1500" b="0" i="0" u="none" baseline="0" dirty="0">
              <a:solidFill>
                <a:schemeClr val="bg1"/>
              </a:solidFill>
              <a:cs typeface="Segoe UI"/>
            </a:endParaRPr>
          </a:p>
          <a:p>
            <a:pPr algn="ctr" rtl="0">
              <a:spcBef>
                <a:spcPts val="600"/>
              </a:spcBef>
            </a:pPr>
            <a:r>
              <a:rPr lang="fr-fr" sz="1500" b="0" i="0" u="none" baseline="0" dirty="0">
                <a:solidFill>
                  <a:schemeClr val="bg1"/>
                </a:solidFill>
              </a:rPr>
              <a:t>Office 365 </a:t>
            </a:r>
            <a:r>
              <a:rPr lang="fr-fr" sz="1500" b="0" i="0" u="none" baseline="0" dirty="0" err="1">
                <a:solidFill>
                  <a:schemeClr val="bg1"/>
                </a:solidFill>
              </a:rPr>
              <a:t>Threat</a:t>
            </a:r>
            <a:r>
              <a:rPr lang="fr-fr" sz="1500" b="0" i="0" u="none" baseline="0" dirty="0">
                <a:solidFill>
                  <a:schemeClr val="bg1"/>
                </a:solidFill>
              </a:rPr>
              <a:t> Intelligence</a:t>
            </a:r>
            <a:endParaRPr lang="fr-fr" sz="1500" b="0" i="0" u="none" baseline="0" dirty="0">
              <a:solidFill>
                <a:schemeClr val="bg1"/>
              </a:solidFill>
              <a:cs typeface="Segoe UI"/>
            </a:endParaRPr>
          </a:p>
        </p:txBody>
      </p:sp>
      <p:sp>
        <p:nvSpPr>
          <p:cNvPr id="108" name="TextBox 107">
            <a:extLst>
              <a:ext uri="{FF2B5EF4-FFF2-40B4-BE49-F238E27FC236}">
                <a16:creationId xmlns:a16="http://schemas.microsoft.com/office/drawing/2014/main" id="{B1F27F00-2EFC-438F-9BC6-29E0EAA831C0}"/>
              </a:ext>
            </a:extLst>
          </p:cNvPr>
          <p:cNvSpPr txBox="1"/>
          <p:nvPr/>
        </p:nvSpPr>
        <p:spPr>
          <a:xfrm>
            <a:off x="6191343" y="3781081"/>
            <a:ext cx="2550360" cy="2693045"/>
          </a:xfrm>
          <a:prstGeom prst="rect">
            <a:avLst/>
          </a:prstGeom>
          <a:noFill/>
        </p:spPr>
        <p:txBody>
          <a:bodyPr wrap="square" lIns="0" tIns="0" rIns="0" bIns="0" rtlCol="0" anchor="t">
            <a:spAutoFit/>
          </a:bodyPr>
          <a:lstStyle/>
          <a:p>
            <a:pPr algn="ctr" rtl="0">
              <a:spcBef>
                <a:spcPts val="600"/>
              </a:spcBef>
            </a:pPr>
            <a:r>
              <a:rPr lang="fr-fr" sz="1500" b="0" i="0" u="none" baseline="0" dirty="0">
                <a:solidFill>
                  <a:schemeClr val="bg1"/>
                </a:solidFill>
              </a:rPr>
              <a:t>Azure Information Protection</a:t>
            </a:r>
            <a:endParaRPr lang="fr-fr" sz="1500" b="0" i="0" u="none" baseline="0" dirty="0">
              <a:solidFill>
                <a:schemeClr val="bg1"/>
              </a:solidFill>
              <a:cs typeface="Segoe UI"/>
            </a:endParaRPr>
          </a:p>
          <a:p>
            <a:pPr algn="ctr" rtl="0">
              <a:spcBef>
                <a:spcPts val="600"/>
              </a:spcBef>
            </a:pPr>
            <a:r>
              <a:rPr lang="fr-fr" sz="1500" b="0" i="0" u="none" baseline="0" dirty="0">
                <a:solidFill>
                  <a:schemeClr val="bg1"/>
                </a:solidFill>
              </a:rPr>
              <a:t>Office 365 Data </a:t>
            </a:r>
            <a:br>
              <a:rPr lang="fr-fr" sz="1500" dirty="0"/>
            </a:br>
            <a:r>
              <a:rPr lang="fr-fr" sz="1500" b="0" i="0" u="none" baseline="0" dirty="0" err="1">
                <a:solidFill>
                  <a:schemeClr val="bg1"/>
                </a:solidFill>
              </a:rPr>
              <a:t>Loss</a:t>
            </a:r>
            <a:r>
              <a:rPr lang="fr-fr" sz="1500" b="0" i="0" u="none" baseline="0" dirty="0">
                <a:solidFill>
                  <a:schemeClr val="bg1"/>
                </a:solidFill>
              </a:rPr>
              <a:t> Prevention</a:t>
            </a:r>
            <a:endParaRPr lang="fr-fr" sz="1500" b="0" i="0" u="none" baseline="0" dirty="0">
              <a:solidFill>
                <a:schemeClr val="bg1"/>
              </a:solidFill>
              <a:cs typeface="Segoe UI"/>
            </a:endParaRPr>
          </a:p>
          <a:p>
            <a:pPr algn="ctr" rtl="0">
              <a:spcBef>
                <a:spcPts val="600"/>
              </a:spcBef>
            </a:pPr>
            <a:r>
              <a:rPr lang="fr-fr" sz="1500" b="0" i="0" u="none" baseline="0" dirty="0">
                <a:solidFill>
                  <a:schemeClr val="bg1"/>
                </a:solidFill>
              </a:rPr>
              <a:t>Windows </a:t>
            </a:r>
            <a:br>
              <a:rPr lang="fr-fr" sz="1500" dirty="0"/>
            </a:br>
            <a:r>
              <a:rPr lang="fr-fr" sz="1500" b="0" i="0" u="none" baseline="0" dirty="0">
                <a:solidFill>
                  <a:schemeClr val="bg1"/>
                </a:solidFill>
              </a:rPr>
              <a:t>Information Protection</a:t>
            </a:r>
            <a:endParaRPr lang="fr-fr" sz="1500" b="0" i="0" u="none" baseline="0" dirty="0">
              <a:solidFill>
                <a:schemeClr val="bg1"/>
              </a:solidFill>
              <a:cs typeface="Segoe UI"/>
            </a:endParaRPr>
          </a:p>
          <a:p>
            <a:pPr algn="ctr" rtl="0">
              <a:spcBef>
                <a:spcPts val="600"/>
              </a:spcBef>
            </a:pPr>
            <a:r>
              <a:rPr lang="fr-fr" sz="1500" b="0" i="0" u="none" baseline="0" dirty="0">
                <a:solidFill>
                  <a:schemeClr val="bg1"/>
                </a:solidFill>
              </a:rPr>
              <a:t>Microsoft Cloud </a:t>
            </a:r>
            <a:br>
              <a:rPr lang="fr-fr" sz="1500" dirty="0"/>
            </a:br>
            <a:r>
              <a:rPr lang="fr-fr" sz="1500" b="0" i="0" u="none" baseline="0" dirty="0">
                <a:solidFill>
                  <a:schemeClr val="bg1"/>
                </a:solidFill>
              </a:rPr>
              <a:t>App Security</a:t>
            </a:r>
            <a:endParaRPr lang="fr-fr" sz="1500" b="0" i="0" u="none" baseline="0" dirty="0">
              <a:solidFill>
                <a:schemeClr val="bg1"/>
              </a:solidFill>
              <a:cs typeface="Segoe UI"/>
            </a:endParaRPr>
          </a:p>
          <a:p>
            <a:pPr algn="ctr" rtl="0">
              <a:spcBef>
                <a:spcPts val="600"/>
              </a:spcBef>
            </a:pPr>
            <a:r>
              <a:rPr lang="fr-fr" sz="1500" b="0" i="0" u="none" baseline="0" dirty="0">
                <a:solidFill>
                  <a:schemeClr val="bg1"/>
                </a:solidFill>
              </a:rPr>
              <a:t>Office 365 Advanced </a:t>
            </a:r>
            <a:br>
              <a:rPr lang="fr-fr" sz="1500" dirty="0"/>
            </a:br>
            <a:r>
              <a:rPr lang="fr-fr" sz="1500" b="0" i="0" u="none" baseline="0" dirty="0">
                <a:solidFill>
                  <a:schemeClr val="bg1"/>
                </a:solidFill>
              </a:rPr>
              <a:t>Security </a:t>
            </a:r>
            <a:r>
              <a:rPr lang="fr-fr" sz="1500" b="0" i="0" u="none" baseline="0" dirty="0" err="1">
                <a:solidFill>
                  <a:schemeClr val="bg1"/>
                </a:solidFill>
              </a:rPr>
              <a:t>Mgmt</a:t>
            </a:r>
            <a:r>
              <a:rPr lang="fr-fr" sz="1500" b="0" i="0" u="none" baseline="0" dirty="0">
                <a:solidFill>
                  <a:schemeClr val="bg1"/>
                </a:solidFill>
              </a:rPr>
              <a:t>.</a:t>
            </a:r>
            <a:endParaRPr lang="fr-fr" sz="1500" b="0" i="0" u="none" baseline="0" dirty="0">
              <a:solidFill>
                <a:schemeClr val="bg1"/>
              </a:solidFill>
              <a:cs typeface="Segoe UI"/>
            </a:endParaRPr>
          </a:p>
          <a:p>
            <a:pPr algn="ctr" rtl="0">
              <a:spcBef>
                <a:spcPts val="600"/>
              </a:spcBef>
            </a:pPr>
            <a:r>
              <a:rPr lang="fr-fr" sz="1500" b="0" i="0" u="none" baseline="0">
                <a:solidFill>
                  <a:schemeClr val="bg1"/>
                </a:solidFill>
              </a:rPr>
              <a:t>Microsoft Intune</a:t>
            </a:r>
            <a:endParaRPr lang="fr-fr" sz="1500" b="0" i="0" u="none" baseline="0" dirty="0">
              <a:solidFill>
                <a:schemeClr val="bg1"/>
              </a:solidFill>
              <a:cs typeface="Segoe UI"/>
            </a:endParaRPr>
          </a:p>
        </p:txBody>
      </p:sp>
      <p:sp>
        <p:nvSpPr>
          <p:cNvPr id="109" name="TextBox 108">
            <a:extLst>
              <a:ext uri="{FF2B5EF4-FFF2-40B4-BE49-F238E27FC236}">
                <a16:creationId xmlns:a16="http://schemas.microsoft.com/office/drawing/2014/main" id="{7A2A53EB-8F79-4492-AD92-D156733C4564}"/>
              </a:ext>
            </a:extLst>
          </p:cNvPr>
          <p:cNvSpPr txBox="1"/>
          <p:nvPr/>
        </p:nvSpPr>
        <p:spPr>
          <a:xfrm>
            <a:off x="8960905" y="3781081"/>
            <a:ext cx="2518348" cy="1077218"/>
          </a:xfrm>
          <a:prstGeom prst="rect">
            <a:avLst/>
          </a:prstGeom>
          <a:noFill/>
        </p:spPr>
        <p:txBody>
          <a:bodyPr wrap="square" lIns="0" tIns="0" rIns="0" bIns="0" rtlCol="0" anchor="t">
            <a:spAutoFit/>
          </a:bodyPr>
          <a:lstStyle/>
          <a:p>
            <a:pPr algn="ctr" rtl="0">
              <a:spcBef>
                <a:spcPts val="600"/>
              </a:spcBef>
            </a:pPr>
            <a:r>
              <a:rPr lang="fr-fr" sz="1500" b="0" i="0" u="none" baseline="0">
                <a:solidFill>
                  <a:schemeClr val="bg1"/>
                </a:solidFill>
              </a:rPr>
              <a:t>Azure Security Center</a:t>
            </a:r>
            <a:endParaRPr lang="fr-fr" sz="1500" b="0" i="0" u="none" baseline="0" dirty="0">
              <a:solidFill>
                <a:schemeClr val="bg1"/>
              </a:solidFill>
              <a:cs typeface="Segoe UI"/>
            </a:endParaRPr>
          </a:p>
          <a:p>
            <a:pPr algn="ctr" rtl="0">
              <a:spcBef>
                <a:spcPts val="600"/>
              </a:spcBef>
            </a:pPr>
            <a:r>
              <a:rPr lang="fr-fr" sz="1500" b="0" i="0" u="none" baseline="0">
                <a:solidFill>
                  <a:schemeClr val="bg1"/>
                </a:solidFill>
              </a:rPr>
              <a:t>Office 365 Security Center</a:t>
            </a:r>
            <a:endParaRPr lang="fr-fr" sz="1500" b="0" i="0" u="none" baseline="0" dirty="0">
              <a:solidFill>
                <a:schemeClr val="bg1"/>
              </a:solidFill>
              <a:cs typeface="Segoe UI"/>
            </a:endParaRPr>
          </a:p>
          <a:p>
            <a:pPr algn="ctr" rtl="0">
              <a:spcBef>
                <a:spcPts val="600"/>
              </a:spcBef>
            </a:pPr>
            <a:r>
              <a:rPr lang="fr-fr" sz="1500" b="0" i="0" u="none" baseline="0">
                <a:solidFill>
                  <a:schemeClr val="bg1"/>
                </a:solidFill>
              </a:rPr>
              <a:t>Windows Defender </a:t>
            </a:r>
            <a:br>
              <a:rPr lang="fr-fr" sz="1500" dirty="0"/>
            </a:br>
            <a:r>
              <a:rPr lang="fr-fr" sz="1500" b="0" i="0" u="none" baseline="0">
                <a:solidFill>
                  <a:schemeClr val="bg1"/>
                </a:solidFill>
              </a:rPr>
              <a:t>Security Center</a:t>
            </a:r>
            <a:endParaRPr lang="fr-fr" sz="1500" b="0" i="0" u="none" baseline="0" dirty="0">
              <a:solidFill>
                <a:schemeClr val="bg1"/>
              </a:solidFill>
              <a:cs typeface="Segoe UI"/>
            </a:endParaRPr>
          </a:p>
        </p:txBody>
      </p:sp>
      <p:sp>
        <p:nvSpPr>
          <p:cNvPr id="110" name="ContactCard_EEBD">
            <a:extLst>
              <a:ext uri="{FF2B5EF4-FFF2-40B4-BE49-F238E27FC236}">
                <a16:creationId xmlns:a16="http://schemas.microsoft.com/office/drawing/2014/main" id="{48368129-85F8-4588-AC14-7F721AF04844}"/>
              </a:ext>
            </a:extLst>
          </p:cNvPr>
          <p:cNvSpPr>
            <a:spLocks noChangeAspect="1" noEditPoints="1"/>
          </p:cNvSpPr>
          <p:nvPr/>
        </p:nvSpPr>
        <p:spPr bwMode="auto">
          <a:xfrm>
            <a:off x="1783952" y="1972085"/>
            <a:ext cx="416324" cy="305504"/>
          </a:xfrm>
          <a:custGeom>
            <a:avLst/>
            <a:gdLst>
              <a:gd name="T0" fmla="*/ 2121 w 3742"/>
              <a:gd name="T1" fmla="*/ 998 h 2744"/>
              <a:gd name="T2" fmla="*/ 3368 w 3742"/>
              <a:gd name="T3" fmla="*/ 998 h 2744"/>
              <a:gd name="T4" fmla="*/ 2121 w 3742"/>
              <a:gd name="T5" fmla="*/ 1746 h 2744"/>
              <a:gd name="T6" fmla="*/ 2869 w 3742"/>
              <a:gd name="T7" fmla="*/ 1746 h 2744"/>
              <a:gd name="T8" fmla="*/ 3742 w 3742"/>
              <a:gd name="T9" fmla="*/ 0 h 2744"/>
              <a:gd name="T10" fmla="*/ 0 w 3742"/>
              <a:gd name="T11" fmla="*/ 0 h 2744"/>
              <a:gd name="T12" fmla="*/ 0 w 3742"/>
              <a:gd name="T13" fmla="*/ 2744 h 2744"/>
              <a:gd name="T14" fmla="*/ 3742 w 3742"/>
              <a:gd name="T15" fmla="*/ 2744 h 2744"/>
              <a:gd name="T16" fmla="*/ 3742 w 3742"/>
              <a:gd name="T17" fmla="*/ 0 h 2744"/>
              <a:gd name="T18" fmla="*/ 1123 w 3742"/>
              <a:gd name="T19" fmla="*/ 748 h 2744"/>
              <a:gd name="T20" fmla="*/ 748 w 3742"/>
              <a:gd name="T21" fmla="*/ 1123 h 2744"/>
              <a:gd name="T22" fmla="*/ 1123 w 3742"/>
              <a:gd name="T23" fmla="*/ 1497 h 2744"/>
              <a:gd name="T24" fmla="*/ 1497 w 3742"/>
              <a:gd name="T25" fmla="*/ 1123 h 2744"/>
              <a:gd name="T26" fmla="*/ 1123 w 3742"/>
              <a:gd name="T27" fmla="*/ 748 h 2744"/>
              <a:gd name="T28" fmla="*/ 1746 w 3742"/>
              <a:gd name="T29" fmla="*/ 2121 h 2744"/>
              <a:gd name="T30" fmla="*/ 1123 w 3742"/>
              <a:gd name="T31" fmla="*/ 1497 h 2744"/>
              <a:gd name="T32" fmla="*/ 499 w 3742"/>
              <a:gd name="T33" fmla="*/ 2121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2" h="2744">
                <a:moveTo>
                  <a:pt x="2121" y="998"/>
                </a:moveTo>
                <a:cubicBezTo>
                  <a:pt x="3368" y="998"/>
                  <a:pt x="3368" y="998"/>
                  <a:pt x="3368" y="998"/>
                </a:cubicBezTo>
                <a:moveTo>
                  <a:pt x="2121" y="1746"/>
                </a:moveTo>
                <a:cubicBezTo>
                  <a:pt x="2869" y="1746"/>
                  <a:pt x="2869" y="1746"/>
                  <a:pt x="2869" y="1746"/>
                </a:cubicBezTo>
                <a:moveTo>
                  <a:pt x="3742" y="0"/>
                </a:moveTo>
                <a:cubicBezTo>
                  <a:pt x="0" y="0"/>
                  <a:pt x="0" y="0"/>
                  <a:pt x="0" y="0"/>
                </a:cubicBezTo>
                <a:cubicBezTo>
                  <a:pt x="0" y="2744"/>
                  <a:pt x="0" y="2744"/>
                  <a:pt x="0" y="2744"/>
                </a:cubicBezTo>
                <a:cubicBezTo>
                  <a:pt x="3742" y="2744"/>
                  <a:pt x="3742" y="2744"/>
                  <a:pt x="3742" y="2744"/>
                </a:cubicBezTo>
                <a:lnTo>
                  <a:pt x="3742" y="0"/>
                </a:lnTo>
                <a:close/>
                <a:moveTo>
                  <a:pt x="1123" y="748"/>
                </a:moveTo>
                <a:cubicBezTo>
                  <a:pt x="916" y="748"/>
                  <a:pt x="748" y="916"/>
                  <a:pt x="748" y="1123"/>
                </a:cubicBezTo>
                <a:cubicBezTo>
                  <a:pt x="748" y="1329"/>
                  <a:pt x="916" y="1497"/>
                  <a:pt x="1123" y="1497"/>
                </a:cubicBezTo>
                <a:cubicBezTo>
                  <a:pt x="1329" y="1497"/>
                  <a:pt x="1497" y="1329"/>
                  <a:pt x="1497" y="1123"/>
                </a:cubicBezTo>
                <a:cubicBezTo>
                  <a:pt x="1497" y="916"/>
                  <a:pt x="1329" y="748"/>
                  <a:pt x="1123" y="748"/>
                </a:cubicBezTo>
                <a:close/>
                <a:moveTo>
                  <a:pt x="1746" y="2121"/>
                </a:moveTo>
                <a:cubicBezTo>
                  <a:pt x="1746" y="1776"/>
                  <a:pt x="1467" y="1497"/>
                  <a:pt x="1123" y="1497"/>
                </a:cubicBezTo>
                <a:cubicBezTo>
                  <a:pt x="778" y="1497"/>
                  <a:pt x="499" y="1776"/>
                  <a:pt x="499" y="2121"/>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solidFill>
                <a:srgbClr val="505050"/>
              </a:solidFill>
              <a:latin typeface="Segoe UI"/>
              <a:cs typeface="Segoe UI"/>
            </a:endParaRPr>
          </a:p>
        </p:txBody>
      </p:sp>
      <p:sp>
        <p:nvSpPr>
          <p:cNvPr id="111" name="Shield_EA18">
            <a:extLst>
              <a:ext uri="{FF2B5EF4-FFF2-40B4-BE49-F238E27FC236}">
                <a16:creationId xmlns:a16="http://schemas.microsoft.com/office/drawing/2014/main" id="{E2AA5538-D6F9-4A38-B07F-171E73626D83}"/>
              </a:ext>
            </a:extLst>
          </p:cNvPr>
          <p:cNvSpPr>
            <a:spLocks noChangeAspect="1"/>
          </p:cNvSpPr>
          <p:nvPr/>
        </p:nvSpPr>
        <p:spPr bwMode="auto">
          <a:xfrm>
            <a:off x="4559642" y="1945552"/>
            <a:ext cx="336791" cy="35857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gradFill>
                <a:gsLst>
                  <a:gs pos="0">
                    <a:srgbClr val="505050"/>
                  </a:gs>
                  <a:gs pos="100000">
                    <a:srgbClr val="505050"/>
                  </a:gs>
                </a:gsLst>
              </a:gradFill>
              <a:latin typeface="Segoe UI"/>
              <a:cs typeface="Segoe UI"/>
            </a:endParaRPr>
          </a:p>
        </p:txBody>
      </p:sp>
      <p:sp>
        <p:nvSpPr>
          <p:cNvPr id="112" name="document_6">
            <a:extLst>
              <a:ext uri="{FF2B5EF4-FFF2-40B4-BE49-F238E27FC236}">
                <a16:creationId xmlns:a16="http://schemas.microsoft.com/office/drawing/2014/main" id="{9857440B-B2FA-4651-812F-923D3BF4D721}"/>
              </a:ext>
            </a:extLst>
          </p:cNvPr>
          <p:cNvSpPr>
            <a:spLocks noChangeAspect="1" noEditPoints="1"/>
          </p:cNvSpPr>
          <p:nvPr/>
        </p:nvSpPr>
        <p:spPr bwMode="auto">
          <a:xfrm>
            <a:off x="7320533" y="1945552"/>
            <a:ext cx="286856" cy="358570"/>
          </a:xfrm>
          <a:custGeom>
            <a:avLst/>
            <a:gdLst>
              <a:gd name="T0" fmla="*/ 99 w 265"/>
              <a:gd name="T1" fmla="*/ 332 h 332"/>
              <a:gd name="T2" fmla="*/ 0 w 265"/>
              <a:gd name="T3" fmla="*/ 332 h 332"/>
              <a:gd name="T4" fmla="*/ 0 w 265"/>
              <a:gd name="T5" fmla="*/ 49 h 332"/>
              <a:gd name="T6" fmla="*/ 49 w 265"/>
              <a:gd name="T7" fmla="*/ 0 h 332"/>
              <a:gd name="T8" fmla="*/ 241 w 265"/>
              <a:gd name="T9" fmla="*/ 0 h 332"/>
              <a:gd name="T10" fmla="*/ 241 w 265"/>
              <a:gd name="T11" fmla="*/ 127 h 332"/>
              <a:gd name="T12" fmla="*/ 265 w 265"/>
              <a:gd name="T13" fmla="*/ 219 h 332"/>
              <a:gd name="T14" fmla="*/ 132 w 265"/>
              <a:gd name="T15" fmla="*/ 219 h 332"/>
              <a:gd name="T16" fmla="*/ 132 w 265"/>
              <a:gd name="T17" fmla="*/ 332 h 332"/>
              <a:gd name="T18" fmla="*/ 265 w 265"/>
              <a:gd name="T19" fmla="*/ 332 h 332"/>
              <a:gd name="T20" fmla="*/ 265 w 265"/>
              <a:gd name="T21" fmla="*/ 219 h 332"/>
              <a:gd name="T22" fmla="*/ 245 w 265"/>
              <a:gd name="T23" fmla="*/ 219 h 332"/>
              <a:gd name="T24" fmla="*/ 245 w 265"/>
              <a:gd name="T25" fmla="*/ 198 h 332"/>
              <a:gd name="T26" fmla="*/ 201 w 265"/>
              <a:gd name="T27" fmla="*/ 153 h 332"/>
              <a:gd name="T28" fmla="*/ 157 w 265"/>
              <a:gd name="T29" fmla="*/ 198 h 332"/>
              <a:gd name="T30" fmla="*/ 157 w 265"/>
              <a:gd name="T31"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332">
                <a:moveTo>
                  <a:pt x="99" y="332"/>
                </a:moveTo>
                <a:cubicBezTo>
                  <a:pt x="0" y="332"/>
                  <a:pt x="0" y="332"/>
                  <a:pt x="0" y="332"/>
                </a:cubicBezTo>
                <a:cubicBezTo>
                  <a:pt x="0" y="49"/>
                  <a:pt x="0" y="49"/>
                  <a:pt x="0" y="49"/>
                </a:cubicBezTo>
                <a:cubicBezTo>
                  <a:pt x="49" y="0"/>
                  <a:pt x="49" y="0"/>
                  <a:pt x="49" y="0"/>
                </a:cubicBezTo>
                <a:cubicBezTo>
                  <a:pt x="241" y="0"/>
                  <a:pt x="241" y="0"/>
                  <a:pt x="241" y="0"/>
                </a:cubicBezTo>
                <a:cubicBezTo>
                  <a:pt x="241" y="127"/>
                  <a:pt x="241" y="127"/>
                  <a:pt x="241" y="127"/>
                </a:cubicBezTo>
                <a:moveTo>
                  <a:pt x="265" y="219"/>
                </a:moveTo>
                <a:cubicBezTo>
                  <a:pt x="132" y="219"/>
                  <a:pt x="132" y="219"/>
                  <a:pt x="132" y="219"/>
                </a:cubicBezTo>
                <a:cubicBezTo>
                  <a:pt x="132" y="332"/>
                  <a:pt x="132" y="332"/>
                  <a:pt x="132" y="332"/>
                </a:cubicBezTo>
                <a:cubicBezTo>
                  <a:pt x="265" y="332"/>
                  <a:pt x="265" y="332"/>
                  <a:pt x="265" y="332"/>
                </a:cubicBezTo>
                <a:lnTo>
                  <a:pt x="265" y="219"/>
                </a:lnTo>
                <a:close/>
                <a:moveTo>
                  <a:pt x="245" y="219"/>
                </a:moveTo>
                <a:cubicBezTo>
                  <a:pt x="245" y="198"/>
                  <a:pt x="245" y="198"/>
                  <a:pt x="245" y="198"/>
                </a:cubicBezTo>
                <a:cubicBezTo>
                  <a:pt x="245" y="173"/>
                  <a:pt x="226" y="153"/>
                  <a:pt x="201" y="153"/>
                </a:cubicBezTo>
                <a:cubicBezTo>
                  <a:pt x="177" y="153"/>
                  <a:pt x="157" y="173"/>
                  <a:pt x="157" y="198"/>
                </a:cubicBezTo>
                <a:cubicBezTo>
                  <a:pt x="157" y="219"/>
                  <a:pt x="157" y="219"/>
                  <a:pt x="157" y="219"/>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solidFill>
                <a:srgbClr val="505050"/>
              </a:solidFill>
              <a:latin typeface="Segoe UI"/>
              <a:cs typeface="Segoe UI"/>
            </a:endParaRPr>
          </a:p>
        </p:txBody>
      </p:sp>
      <p:sp>
        <p:nvSpPr>
          <p:cNvPr id="113" name="key">
            <a:extLst>
              <a:ext uri="{FF2B5EF4-FFF2-40B4-BE49-F238E27FC236}">
                <a16:creationId xmlns:a16="http://schemas.microsoft.com/office/drawing/2014/main" id="{B65D59CF-F727-4CFD-A27A-C19CB802262B}"/>
              </a:ext>
            </a:extLst>
          </p:cNvPr>
          <p:cNvSpPr>
            <a:spLocks noChangeAspect="1" noEditPoints="1"/>
          </p:cNvSpPr>
          <p:nvPr/>
        </p:nvSpPr>
        <p:spPr bwMode="auto">
          <a:xfrm>
            <a:off x="10019676" y="1945552"/>
            <a:ext cx="360419" cy="358570"/>
          </a:xfrm>
          <a:custGeom>
            <a:avLst/>
            <a:gdLst>
              <a:gd name="T0" fmla="*/ 175 w 330"/>
              <a:gd name="T1" fmla="*/ 198 h 328"/>
              <a:gd name="T2" fmla="*/ 109 w 330"/>
              <a:gd name="T3" fmla="*/ 220 h 328"/>
              <a:gd name="T4" fmla="*/ 0 w 330"/>
              <a:gd name="T5" fmla="*/ 110 h 328"/>
              <a:gd name="T6" fmla="*/ 109 w 330"/>
              <a:gd name="T7" fmla="*/ 0 h 328"/>
              <a:gd name="T8" fmla="*/ 219 w 330"/>
              <a:gd name="T9" fmla="*/ 110 h 328"/>
              <a:gd name="T10" fmla="*/ 214 w 330"/>
              <a:gd name="T11" fmla="*/ 143 h 328"/>
              <a:gd name="T12" fmla="*/ 330 w 330"/>
              <a:gd name="T13" fmla="*/ 258 h 328"/>
              <a:gd name="T14" fmla="*/ 330 w 330"/>
              <a:gd name="T15" fmla="*/ 328 h 328"/>
              <a:gd name="T16" fmla="*/ 264 w 330"/>
              <a:gd name="T17" fmla="*/ 328 h 328"/>
              <a:gd name="T18" fmla="*/ 264 w 330"/>
              <a:gd name="T19" fmla="*/ 283 h 328"/>
              <a:gd name="T20" fmla="*/ 221 w 330"/>
              <a:gd name="T21" fmla="*/ 283 h 328"/>
              <a:gd name="T22" fmla="*/ 221 w 330"/>
              <a:gd name="T23" fmla="*/ 239 h 328"/>
              <a:gd name="T24" fmla="*/ 175 w 330"/>
              <a:gd name="T25" fmla="*/ 239 h 328"/>
              <a:gd name="T26" fmla="*/ 175 w 330"/>
              <a:gd name="T27" fmla="*/ 198 h 328"/>
              <a:gd name="T28" fmla="*/ 76 w 330"/>
              <a:gd name="T29" fmla="*/ 91 h 328"/>
              <a:gd name="T30" fmla="*/ 91 w 330"/>
              <a:gd name="T31" fmla="*/ 76 h 328"/>
              <a:gd name="T32" fmla="*/ 76 w 330"/>
              <a:gd name="T33" fmla="*/ 60 h 328"/>
              <a:gd name="T34" fmla="*/ 60 w 330"/>
              <a:gd name="T35" fmla="*/ 76 h 328"/>
              <a:gd name="T36" fmla="*/ 76 w 330"/>
              <a:gd name="T37" fmla="*/ 9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328">
                <a:moveTo>
                  <a:pt x="175" y="198"/>
                </a:moveTo>
                <a:cubicBezTo>
                  <a:pt x="157" y="212"/>
                  <a:pt x="134" y="220"/>
                  <a:pt x="109" y="220"/>
                </a:cubicBezTo>
                <a:cubicBezTo>
                  <a:pt x="49" y="220"/>
                  <a:pt x="0" y="171"/>
                  <a:pt x="0" y="110"/>
                </a:cubicBezTo>
                <a:cubicBezTo>
                  <a:pt x="0" y="49"/>
                  <a:pt x="49" y="0"/>
                  <a:pt x="109" y="0"/>
                </a:cubicBezTo>
                <a:cubicBezTo>
                  <a:pt x="170" y="0"/>
                  <a:pt x="219" y="49"/>
                  <a:pt x="219" y="110"/>
                </a:cubicBezTo>
                <a:cubicBezTo>
                  <a:pt x="219" y="122"/>
                  <a:pt x="217" y="133"/>
                  <a:pt x="214" y="143"/>
                </a:cubicBezTo>
                <a:cubicBezTo>
                  <a:pt x="330" y="258"/>
                  <a:pt x="330" y="258"/>
                  <a:pt x="330" y="258"/>
                </a:cubicBezTo>
                <a:cubicBezTo>
                  <a:pt x="330" y="328"/>
                  <a:pt x="330" y="328"/>
                  <a:pt x="330" y="328"/>
                </a:cubicBezTo>
                <a:cubicBezTo>
                  <a:pt x="264" y="328"/>
                  <a:pt x="264" y="328"/>
                  <a:pt x="264" y="328"/>
                </a:cubicBezTo>
                <a:cubicBezTo>
                  <a:pt x="264" y="283"/>
                  <a:pt x="264" y="283"/>
                  <a:pt x="264" y="283"/>
                </a:cubicBezTo>
                <a:cubicBezTo>
                  <a:pt x="221" y="283"/>
                  <a:pt x="221" y="283"/>
                  <a:pt x="221" y="283"/>
                </a:cubicBezTo>
                <a:cubicBezTo>
                  <a:pt x="221" y="239"/>
                  <a:pt x="221" y="239"/>
                  <a:pt x="221" y="239"/>
                </a:cubicBezTo>
                <a:cubicBezTo>
                  <a:pt x="175" y="239"/>
                  <a:pt x="175" y="239"/>
                  <a:pt x="175" y="239"/>
                </a:cubicBezTo>
                <a:lnTo>
                  <a:pt x="175" y="198"/>
                </a:lnTo>
                <a:close/>
                <a:moveTo>
                  <a:pt x="76" y="91"/>
                </a:moveTo>
                <a:cubicBezTo>
                  <a:pt x="84" y="91"/>
                  <a:pt x="91" y="84"/>
                  <a:pt x="91" y="76"/>
                </a:cubicBezTo>
                <a:cubicBezTo>
                  <a:pt x="91" y="67"/>
                  <a:pt x="84" y="60"/>
                  <a:pt x="76" y="60"/>
                </a:cubicBezTo>
                <a:cubicBezTo>
                  <a:pt x="67" y="60"/>
                  <a:pt x="60" y="67"/>
                  <a:pt x="60" y="76"/>
                </a:cubicBezTo>
                <a:cubicBezTo>
                  <a:pt x="60" y="84"/>
                  <a:pt x="67" y="91"/>
                  <a:pt x="76" y="91"/>
                </a:cubicBezTo>
                <a:close/>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solidFill>
                <a:srgbClr val="505050"/>
              </a:solidFill>
              <a:latin typeface="Segoe UI"/>
              <a:cs typeface="Segoe UI"/>
            </a:endParaRPr>
          </a:p>
        </p:txBody>
      </p:sp>
    </p:spTree>
    <p:extLst>
      <p:ext uri="{BB962C8B-B14F-4D97-AF65-F5344CB8AC3E}">
        <p14:creationId xmlns:p14="http://schemas.microsoft.com/office/powerpoint/2010/main" val="33003605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7B501264-3BA5-4F22-B238-16B36DF93A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4195" y="474241"/>
            <a:ext cx="2420179" cy="809052"/>
          </a:xfrm>
          <a:prstGeom prst="rect">
            <a:avLst/>
          </a:prstGeom>
        </p:spPr>
      </p:pic>
      <p:pic>
        <p:nvPicPr>
          <p:cNvPr id="41" name="Picture 40">
            <a:extLst>
              <a:ext uri="{FF2B5EF4-FFF2-40B4-BE49-F238E27FC236}">
                <a16:creationId xmlns:a16="http://schemas.microsoft.com/office/drawing/2014/main" id="{2D5BDB49-44B0-4A89-BC6F-6846E5C3B8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337" r="43710"/>
          <a:stretch/>
        </p:blipFill>
        <p:spPr>
          <a:xfrm>
            <a:off x="7837488" y="0"/>
            <a:ext cx="4598988" cy="6994525"/>
          </a:xfrm>
          <a:prstGeom prst="rect">
            <a:avLst/>
          </a:prstGeom>
        </p:spPr>
      </p:pic>
      <p:sp>
        <p:nvSpPr>
          <p:cNvPr id="5" name="Arrow: Bent 4">
            <a:extLst>
              <a:ext uri="{FF2B5EF4-FFF2-40B4-BE49-F238E27FC236}">
                <a16:creationId xmlns:a16="http://schemas.microsoft.com/office/drawing/2014/main" id="{0A5930F5-34BF-4F48-BD39-12726D56AB47}"/>
              </a:ext>
            </a:extLst>
          </p:cNvPr>
          <p:cNvSpPr/>
          <p:nvPr/>
        </p:nvSpPr>
        <p:spPr bwMode="auto">
          <a:xfrm flipH="1" flipV="1">
            <a:off x="2179638" y="-4"/>
            <a:ext cx="5478462" cy="4500565"/>
          </a:xfrm>
          <a:prstGeom prst="bentArrow">
            <a:avLst>
              <a:gd name="adj1" fmla="val 25000"/>
              <a:gd name="adj2" fmla="val 0"/>
              <a:gd name="adj3" fmla="val 25000"/>
              <a:gd name="adj4" fmla="val 2567"/>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44" name="Arrow: Bent 43">
            <a:extLst>
              <a:ext uri="{FF2B5EF4-FFF2-40B4-BE49-F238E27FC236}">
                <a16:creationId xmlns:a16="http://schemas.microsoft.com/office/drawing/2014/main" id="{88A07DFF-6B7E-46A0-BDC1-FAE343B40FE6}"/>
              </a:ext>
            </a:extLst>
          </p:cNvPr>
          <p:cNvSpPr/>
          <p:nvPr/>
        </p:nvSpPr>
        <p:spPr bwMode="auto">
          <a:xfrm flipV="1">
            <a:off x="584200" y="2017712"/>
            <a:ext cx="2178050" cy="2482846"/>
          </a:xfrm>
          <a:prstGeom prst="bentArrow">
            <a:avLst>
              <a:gd name="adj1" fmla="val 25000"/>
              <a:gd name="adj2" fmla="val 0"/>
              <a:gd name="adj3" fmla="val 25000"/>
              <a:gd name="adj4" fmla="val 5374"/>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45" name="Graphic 12">
            <a:extLst>
              <a:ext uri="{FF2B5EF4-FFF2-40B4-BE49-F238E27FC236}">
                <a16:creationId xmlns:a16="http://schemas.microsoft.com/office/drawing/2014/main" id="{993C5DFA-9449-4B0B-A831-33EFD58B7DFA}"/>
              </a:ext>
            </a:extLst>
          </p:cNvPr>
          <p:cNvGrpSpPr/>
          <p:nvPr/>
        </p:nvGrpSpPr>
        <p:grpSpPr>
          <a:xfrm flipH="1">
            <a:off x="584200" y="1723981"/>
            <a:ext cx="418538" cy="293732"/>
            <a:chOff x="5753695" y="3190875"/>
            <a:chExt cx="669726" cy="470014"/>
          </a:xfrm>
          <a:solidFill>
            <a:schemeClr val="tx2"/>
          </a:solidFill>
        </p:grpSpPr>
        <p:sp>
          <p:nvSpPr>
            <p:cNvPr id="46" name="Freeform: Shape 45">
              <a:extLst>
                <a:ext uri="{FF2B5EF4-FFF2-40B4-BE49-F238E27FC236}">
                  <a16:creationId xmlns:a16="http://schemas.microsoft.com/office/drawing/2014/main" id="{E9E4CBAB-75D1-4A27-85BC-A6CD3BF8D0E7}"/>
                </a:ext>
              </a:extLst>
            </p:cNvPr>
            <p:cNvSpPr/>
            <p:nvPr/>
          </p:nvSpPr>
          <p:spPr>
            <a:xfrm>
              <a:off x="612576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51"/>
                    <a:pt x="207794" y="285423"/>
                  </a:cubicBezTo>
                  <a:cubicBezTo>
                    <a:pt x="182553" y="341724"/>
                    <a:pt x="143500" y="389364"/>
                    <a:pt x="98033" y="414099"/>
                  </a:cubicBezTo>
                  <a:cubicBezTo>
                    <a:pt x="83597" y="421958"/>
                    <a:pt x="78254" y="440025"/>
                    <a:pt x="86112" y="454476"/>
                  </a:cubicBezTo>
                  <a:cubicBezTo>
                    <a:pt x="91500" y="464388"/>
                    <a:pt x="101739" y="470014"/>
                    <a:pt x="112291" y="470014"/>
                  </a:cubicBezTo>
                  <a:cubicBezTo>
                    <a:pt x="117083"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endParaRPr lang="fr-fr" sz="1800" dirty="0">
                <a:cs typeface="Segoe UI"/>
              </a:endParaRPr>
            </a:p>
          </p:txBody>
        </p:sp>
        <p:sp>
          <p:nvSpPr>
            <p:cNvPr id="47" name="Freeform: Shape 46">
              <a:extLst>
                <a:ext uri="{FF2B5EF4-FFF2-40B4-BE49-F238E27FC236}">
                  <a16:creationId xmlns:a16="http://schemas.microsoft.com/office/drawing/2014/main" id="{AE34BB9F-140A-4115-A9F3-6EA715C551A0}"/>
                </a:ext>
              </a:extLst>
            </p:cNvPr>
            <p:cNvSpPr/>
            <p:nvPr/>
          </p:nvSpPr>
          <p:spPr>
            <a:xfrm>
              <a:off x="575369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66"/>
                    <a:pt x="207794" y="285423"/>
                  </a:cubicBezTo>
                  <a:cubicBezTo>
                    <a:pt x="182538" y="341724"/>
                    <a:pt x="143485" y="389364"/>
                    <a:pt x="98033" y="414099"/>
                  </a:cubicBezTo>
                  <a:cubicBezTo>
                    <a:pt x="83597" y="421958"/>
                    <a:pt x="78254" y="440025"/>
                    <a:pt x="86112" y="454476"/>
                  </a:cubicBezTo>
                  <a:cubicBezTo>
                    <a:pt x="91514" y="464388"/>
                    <a:pt x="101724" y="470014"/>
                    <a:pt x="112291" y="470014"/>
                  </a:cubicBezTo>
                  <a:cubicBezTo>
                    <a:pt x="117098"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endParaRPr lang="fr-fr" sz="1800" dirty="0">
                <a:cs typeface="Segoe UI"/>
              </a:endParaRPr>
            </a:p>
          </p:txBody>
        </p:sp>
      </p:grpSp>
      <p:sp>
        <p:nvSpPr>
          <p:cNvPr id="48" name="TextBox 47">
            <a:extLst>
              <a:ext uri="{FF2B5EF4-FFF2-40B4-BE49-F238E27FC236}">
                <a16:creationId xmlns:a16="http://schemas.microsoft.com/office/drawing/2014/main" id="{B02BD78D-3A13-47B1-89E4-0A5F436E8C08}"/>
              </a:ext>
            </a:extLst>
          </p:cNvPr>
          <p:cNvSpPr txBox="1"/>
          <p:nvPr/>
        </p:nvSpPr>
        <p:spPr>
          <a:xfrm>
            <a:off x="770217" y="2795355"/>
            <a:ext cx="6706908" cy="1492716"/>
          </a:xfrm>
          <a:prstGeom prst="rect">
            <a:avLst/>
          </a:prstGeom>
          <a:noFill/>
        </p:spPr>
        <p:txBody>
          <a:bodyPr wrap="square" lIns="0" tIns="0" rIns="0" bIns="0" rtlCol="0" anchor="t">
            <a:spAutoFit/>
          </a:bodyPr>
          <a:lstStyle>
            <a:defPPr>
              <a:defRPr lang="fr-fr"/>
            </a:defPPr>
            <a:lvl1pPr marL="71227" indent="-71227" defTabSz="932239">
              <a:lnSpc>
                <a:spcPct val="110000"/>
              </a:lnSpc>
              <a:defRPr kern="0">
                <a:cs typeface="Segoe UI" panose="020B0502040204020203" pitchFamily="34" charset="0"/>
              </a:defRPr>
            </a:lvl1pPr>
          </a:lstStyle>
          <a:p>
            <a:pPr marL="0" indent="0" algn="l" defTabSz="913698" rtl="0">
              <a:lnSpc>
                <a:spcPct val="100000"/>
              </a:lnSpc>
              <a:spcAft>
                <a:spcPts val="588"/>
              </a:spcAft>
              <a:defRPr/>
            </a:pPr>
            <a:r>
              <a:rPr lang="fr-fr" sz="2400" b="0" i="1" u="none" baseline="0" dirty="0">
                <a:cs typeface="Segoe UI Semibold"/>
              </a:rPr>
              <a:t>« Azure nous donne les moyens d</a:t>
            </a:r>
            <a:r>
              <a:rPr lang="fr-FR" sz="2400" b="0" i="1" u="none" baseline="0" dirty="0">
                <a:cs typeface="Segoe UI Semibold"/>
              </a:rPr>
              <a:t>’</a:t>
            </a:r>
            <a:r>
              <a:rPr lang="fr-fr" sz="2400" b="0" i="1" u="none" baseline="0" dirty="0">
                <a:cs typeface="Segoe UI Semibold"/>
              </a:rPr>
              <a:t>améliorer vraiment l</a:t>
            </a:r>
            <a:r>
              <a:rPr lang="fr-FR" sz="2400" b="0" i="1" u="none" baseline="0" dirty="0">
                <a:cs typeface="Segoe UI Semibold"/>
              </a:rPr>
              <a:t>’</a:t>
            </a:r>
            <a:r>
              <a:rPr lang="fr-fr" sz="2400" b="0" i="1" u="none" baseline="0" dirty="0">
                <a:cs typeface="Segoe UI Semibold"/>
              </a:rPr>
              <a:t>analyse des risques liés au changement, dans la perspective du changement climatique. »</a:t>
            </a:r>
          </a:p>
          <a:p>
            <a:pPr marL="0" indent="0" algn="r" defTabSz="913698" rtl="0">
              <a:lnSpc>
                <a:spcPct val="100000"/>
              </a:lnSpc>
              <a:spcAft>
                <a:spcPts val="588"/>
              </a:spcAft>
              <a:defRPr/>
            </a:pPr>
            <a:r>
              <a:rPr lang="fr-fr" sz="2000" b="0" i="1" u="none" baseline="0" dirty="0">
                <a:solidFill>
                  <a:schemeClr val="tx2"/>
                </a:solidFill>
                <a:cs typeface="Segoe UI Semibold"/>
              </a:rPr>
              <a:t>– </a:t>
            </a:r>
            <a:r>
              <a:rPr lang="fr-fr" sz="2000" b="0" i="1" u="none" baseline="0" dirty="0">
                <a:solidFill>
                  <a:schemeClr val="tx2"/>
                </a:solidFill>
                <a:latin typeface="Segoe UI Semibold"/>
                <a:cs typeface="Segoe UI Semibold"/>
              </a:rPr>
              <a:t>Robin Johnson : PDG – Munich Re</a:t>
            </a:r>
          </a:p>
        </p:txBody>
      </p:sp>
    </p:spTree>
    <p:extLst>
      <p:ext uri="{BB962C8B-B14F-4D97-AF65-F5344CB8AC3E}">
        <p14:creationId xmlns:p14="http://schemas.microsoft.com/office/powerpoint/2010/main" val="9952040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66060B-903D-43CD-9BDC-FD0516C65CA5}"/>
              </a:ext>
            </a:extLst>
          </p:cNvPr>
          <p:cNvSpPr/>
          <p:nvPr/>
        </p:nvSpPr>
        <p:spPr bwMode="auto">
          <a:xfrm>
            <a:off x="4457701" y="-1"/>
            <a:ext cx="7978773" cy="4500563"/>
          </a:xfrm>
          <a:custGeom>
            <a:avLst/>
            <a:gdLst>
              <a:gd name="connsiteX0" fmla="*/ 0 w 7978773"/>
              <a:gd name="connsiteY0" fmla="*/ 0 h 4500563"/>
              <a:gd name="connsiteX1" fmla="*/ 7978773 w 7978773"/>
              <a:gd name="connsiteY1" fmla="*/ 0 h 4500563"/>
              <a:gd name="connsiteX2" fmla="*/ 7978773 w 7978773"/>
              <a:gd name="connsiteY2" fmla="*/ 4500563 h 4500563"/>
              <a:gd name="connsiteX3" fmla="*/ 101578 w 7978773"/>
              <a:gd name="connsiteY3" fmla="*/ 4500563 h 4500563"/>
              <a:gd name="connsiteX4" fmla="*/ 0 w 7978773"/>
              <a:gd name="connsiteY4" fmla="*/ 4398985 h 4500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773" h="4500563">
                <a:moveTo>
                  <a:pt x="0" y="0"/>
                </a:moveTo>
                <a:lnTo>
                  <a:pt x="7978773" y="0"/>
                </a:lnTo>
                <a:lnTo>
                  <a:pt x="7978773" y="4500563"/>
                </a:lnTo>
                <a:lnTo>
                  <a:pt x="101578" y="4500563"/>
                </a:lnTo>
                <a:cubicBezTo>
                  <a:pt x="45478" y="4500563"/>
                  <a:pt x="0" y="4455085"/>
                  <a:pt x="0" y="4398985"/>
                </a:cubicBez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2" name="Rectangle 1">
            <a:extLst>
              <a:ext uri="{FF2B5EF4-FFF2-40B4-BE49-F238E27FC236}">
                <a16:creationId xmlns:a16="http://schemas.microsoft.com/office/drawing/2014/main" id="{F9944EDF-C763-49FA-97E7-74E856E990B7}"/>
              </a:ext>
            </a:extLst>
          </p:cNvPr>
          <p:cNvSpPr/>
          <p:nvPr/>
        </p:nvSpPr>
        <p:spPr bwMode="auto">
          <a:xfrm>
            <a:off x="-1" y="0"/>
            <a:ext cx="4303713" cy="69945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3F2ACB93-5DFF-4B1D-8D15-52ED7F7BE0A7}"/>
              </a:ext>
            </a:extLst>
          </p:cNvPr>
          <p:cNvSpPr>
            <a:spLocks noGrp="1"/>
          </p:cNvSpPr>
          <p:nvPr>
            <p:ph type="title"/>
          </p:nvPr>
        </p:nvSpPr>
        <p:spPr>
          <a:xfrm>
            <a:off x="600059" y="466301"/>
            <a:ext cx="3465529" cy="553998"/>
          </a:xfrm>
        </p:spPr>
        <p:txBody>
          <a:bodyPr/>
          <a:lstStyle/>
          <a:p>
            <a:r>
              <a:rPr lang="fr-FR" dirty="0">
                <a:solidFill>
                  <a:schemeClr val="bg1"/>
                </a:solidFill>
                <a:cs typeface="Segoe UI"/>
              </a:rPr>
              <a:t>Étapes suivantes</a:t>
            </a:r>
            <a:endParaRPr lang="fr-fr" b="0" i="0" u="none" baseline="0" dirty="0">
              <a:solidFill>
                <a:schemeClr val="bg1"/>
              </a:solidFill>
              <a:cs typeface="Segoe UI"/>
            </a:endParaRPr>
          </a:p>
        </p:txBody>
      </p:sp>
      <p:sp>
        <p:nvSpPr>
          <p:cNvPr id="12" name="Arrow: Bent 11">
            <a:extLst>
              <a:ext uri="{FF2B5EF4-FFF2-40B4-BE49-F238E27FC236}">
                <a16:creationId xmlns:a16="http://schemas.microsoft.com/office/drawing/2014/main" id="{BD655B66-8CC0-4A82-8F9B-3CB11FA89A17}"/>
              </a:ext>
            </a:extLst>
          </p:cNvPr>
          <p:cNvSpPr/>
          <p:nvPr/>
        </p:nvSpPr>
        <p:spPr bwMode="auto">
          <a:xfrm flipV="1">
            <a:off x="4457701" y="-6"/>
            <a:ext cx="7978774" cy="4500565"/>
          </a:xfrm>
          <a:prstGeom prst="bentArrow">
            <a:avLst>
              <a:gd name="adj1" fmla="val 25000"/>
              <a:gd name="adj2" fmla="val 0"/>
              <a:gd name="adj3" fmla="val 25000"/>
              <a:gd name="adj4" fmla="val 2567"/>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6" name="Text Placeholder 6">
            <a:extLst>
              <a:ext uri="{FF2B5EF4-FFF2-40B4-BE49-F238E27FC236}">
                <a16:creationId xmlns:a16="http://schemas.microsoft.com/office/drawing/2014/main" id="{5564D337-9662-4612-96CF-31E2F003DE9D}"/>
              </a:ext>
            </a:extLst>
          </p:cNvPr>
          <p:cNvSpPr txBox="1">
            <a:spLocks/>
          </p:cNvSpPr>
          <p:nvPr/>
        </p:nvSpPr>
        <p:spPr>
          <a:xfrm>
            <a:off x="4724401" y="2803049"/>
            <a:ext cx="6884988" cy="1477328"/>
          </a:xfrm>
          <a:prstGeom prst="rect">
            <a:avLst/>
          </a:prstGeom>
        </p:spPr>
        <p:txBody>
          <a:bodyPr wrap="square" lIns="0" tIns="0" rIns="0" bIns="0" anchor="t">
            <a:sp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indent="0" algn="l" rtl="0">
              <a:buNone/>
            </a:pPr>
            <a:r>
              <a:rPr lang="fr-fr" sz="3200" b="0" i="0" u="none" baseline="0" dirty="0">
                <a:solidFill>
                  <a:schemeClr val="tx2"/>
                </a:solidFill>
                <a:latin typeface="Segoe UI Semibold"/>
                <a:cs typeface="Segoe UI Semibold"/>
              </a:rPr>
              <a:t>Contactez votre partenaire Microsoft pour en savoir plus sur les solutions de sécurité Microsoft</a:t>
            </a:r>
          </a:p>
        </p:txBody>
      </p:sp>
      <p:grpSp>
        <p:nvGrpSpPr>
          <p:cNvPr id="18" name="Group 17">
            <a:extLst>
              <a:ext uri="{FF2B5EF4-FFF2-40B4-BE49-F238E27FC236}">
                <a16:creationId xmlns:a16="http://schemas.microsoft.com/office/drawing/2014/main" id="{56DEFCC5-05C6-4B5D-BC8A-77C83827C581}"/>
              </a:ext>
            </a:extLst>
          </p:cNvPr>
          <p:cNvGrpSpPr/>
          <p:nvPr/>
        </p:nvGrpSpPr>
        <p:grpSpPr>
          <a:xfrm>
            <a:off x="7304906" y="858889"/>
            <a:ext cx="1723978" cy="1723978"/>
            <a:chOff x="1814286" y="1856921"/>
            <a:chExt cx="1001486" cy="1001486"/>
          </a:xfrm>
          <a:effectLst>
            <a:outerShdw blurRad="50800" dist="38100" dir="5400000" algn="t" rotWithShape="0">
              <a:prstClr val="black">
                <a:alpha val="40000"/>
              </a:prstClr>
            </a:outerShdw>
          </a:effectLst>
        </p:grpSpPr>
        <p:sp>
          <p:nvSpPr>
            <p:cNvPr id="19" name="Oval 18">
              <a:extLst>
                <a:ext uri="{FF2B5EF4-FFF2-40B4-BE49-F238E27FC236}">
                  <a16:creationId xmlns:a16="http://schemas.microsoft.com/office/drawing/2014/main" id="{BC0027CA-A806-47E9-9D57-E88817E3F190}"/>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20" name="Oval 19">
              <a:extLst>
                <a:ext uri="{FF2B5EF4-FFF2-40B4-BE49-F238E27FC236}">
                  <a16:creationId xmlns:a16="http://schemas.microsoft.com/office/drawing/2014/main" id="{3303C3D9-3488-458A-AFF0-9344FD44FA7F}"/>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17" name="Telemarketer_E7B9" title="Icon of a person wearing a headset">
            <a:extLst>
              <a:ext uri="{FF2B5EF4-FFF2-40B4-BE49-F238E27FC236}">
                <a16:creationId xmlns:a16="http://schemas.microsoft.com/office/drawing/2014/main" id="{1C4D7714-6100-44BF-AA4B-1345FCD284D1}"/>
              </a:ext>
            </a:extLst>
          </p:cNvPr>
          <p:cNvSpPr>
            <a:spLocks noChangeAspect="1" noEditPoints="1"/>
          </p:cNvSpPr>
          <p:nvPr/>
        </p:nvSpPr>
        <p:spPr bwMode="auto">
          <a:xfrm>
            <a:off x="7808995" y="1294036"/>
            <a:ext cx="715800" cy="853684"/>
          </a:xfrm>
          <a:custGeom>
            <a:avLst/>
            <a:gdLst>
              <a:gd name="T0" fmla="*/ 0 w 3250"/>
              <a:gd name="T1" fmla="*/ 3875 h 3875"/>
              <a:gd name="T2" fmla="*/ 1625 w 3250"/>
              <a:gd name="T3" fmla="*/ 2250 h 3875"/>
              <a:gd name="T4" fmla="*/ 3250 w 3250"/>
              <a:gd name="T5" fmla="*/ 3875 h 3875"/>
              <a:gd name="T6" fmla="*/ 750 w 3250"/>
              <a:gd name="T7" fmla="*/ 1750 h 3875"/>
              <a:gd name="T8" fmla="*/ 750 w 3250"/>
              <a:gd name="T9" fmla="*/ 750 h 3875"/>
              <a:gd name="T10" fmla="*/ 500 w 3250"/>
              <a:gd name="T11" fmla="*/ 500 h 3875"/>
              <a:gd name="T12" fmla="*/ 250 w 3250"/>
              <a:gd name="T13" fmla="*/ 750 h 3875"/>
              <a:gd name="T14" fmla="*/ 250 w 3250"/>
              <a:gd name="T15" fmla="*/ 1500 h 3875"/>
              <a:gd name="T16" fmla="*/ 500 w 3250"/>
              <a:gd name="T17" fmla="*/ 1750 h 3875"/>
              <a:gd name="T18" fmla="*/ 1500 w 3250"/>
              <a:gd name="T19" fmla="*/ 1750 h 3875"/>
              <a:gd name="T20" fmla="*/ 690 w 3250"/>
              <a:gd name="T21" fmla="*/ 1751 h 3875"/>
              <a:gd name="T22" fmla="*/ 1625 w 3250"/>
              <a:gd name="T23" fmla="*/ 2250 h 3875"/>
              <a:gd name="T24" fmla="*/ 2750 w 3250"/>
              <a:gd name="T25" fmla="*/ 1125 h 3875"/>
              <a:gd name="T26" fmla="*/ 1625 w 3250"/>
              <a:gd name="T27" fmla="*/ 0 h 3875"/>
              <a:gd name="T28" fmla="*/ 689 w 3250"/>
              <a:gd name="T29" fmla="*/ 500 h 3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0" h="3875">
                <a:moveTo>
                  <a:pt x="0" y="3875"/>
                </a:moveTo>
                <a:cubicBezTo>
                  <a:pt x="0" y="2978"/>
                  <a:pt x="728" y="2250"/>
                  <a:pt x="1625" y="2250"/>
                </a:cubicBezTo>
                <a:cubicBezTo>
                  <a:pt x="2522" y="2250"/>
                  <a:pt x="3250" y="2978"/>
                  <a:pt x="3250" y="3875"/>
                </a:cubicBezTo>
                <a:moveTo>
                  <a:pt x="750" y="1750"/>
                </a:moveTo>
                <a:cubicBezTo>
                  <a:pt x="750" y="750"/>
                  <a:pt x="750" y="750"/>
                  <a:pt x="750" y="750"/>
                </a:cubicBezTo>
                <a:cubicBezTo>
                  <a:pt x="750" y="612"/>
                  <a:pt x="638" y="500"/>
                  <a:pt x="500" y="500"/>
                </a:cubicBezTo>
                <a:cubicBezTo>
                  <a:pt x="362" y="500"/>
                  <a:pt x="250" y="612"/>
                  <a:pt x="250" y="750"/>
                </a:cubicBezTo>
                <a:cubicBezTo>
                  <a:pt x="250" y="1500"/>
                  <a:pt x="250" y="1500"/>
                  <a:pt x="250" y="1500"/>
                </a:cubicBezTo>
                <a:cubicBezTo>
                  <a:pt x="250" y="1638"/>
                  <a:pt x="362" y="1750"/>
                  <a:pt x="500" y="1750"/>
                </a:cubicBezTo>
                <a:cubicBezTo>
                  <a:pt x="1500" y="1750"/>
                  <a:pt x="1500" y="1750"/>
                  <a:pt x="1500" y="1750"/>
                </a:cubicBezTo>
                <a:moveTo>
                  <a:pt x="690" y="1751"/>
                </a:moveTo>
                <a:cubicBezTo>
                  <a:pt x="892" y="2052"/>
                  <a:pt x="1235" y="2250"/>
                  <a:pt x="1625" y="2250"/>
                </a:cubicBezTo>
                <a:cubicBezTo>
                  <a:pt x="2246" y="2250"/>
                  <a:pt x="2750" y="1746"/>
                  <a:pt x="2750" y="1125"/>
                </a:cubicBezTo>
                <a:cubicBezTo>
                  <a:pt x="2750" y="504"/>
                  <a:pt x="2246" y="0"/>
                  <a:pt x="1625" y="0"/>
                </a:cubicBezTo>
                <a:cubicBezTo>
                  <a:pt x="1235" y="0"/>
                  <a:pt x="891" y="199"/>
                  <a:pt x="689" y="500"/>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cs typeface="Segoe UI"/>
            </a:endParaRPr>
          </a:p>
        </p:txBody>
      </p:sp>
    </p:spTree>
    <p:extLst>
      <p:ext uri="{BB962C8B-B14F-4D97-AF65-F5344CB8AC3E}">
        <p14:creationId xmlns:p14="http://schemas.microsoft.com/office/powerpoint/2010/main" val="7980523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9E5105E0-8CE0-4D45-9D8C-533029200D98}"/>
              </a:ext>
            </a:extLst>
          </p:cNvPr>
          <p:cNvSpPr/>
          <p:nvPr/>
        </p:nvSpPr>
        <p:spPr bwMode="auto">
          <a:xfrm rot="5400000">
            <a:off x="2664705" y="-1477375"/>
            <a:ext cx="1070193" cy="6399609"/>
          </a:xfrm>
          <a:prstGeom prst="rect">
            <a:avLst/>
          </a:prstGeom>
          <a:solidFill>
            <a:schemeClr val="bg1"/>
          </a:solidFill>
          <a:ln w="6350">
            <a:solidFill>
              <a:schemeClr val="bg1">
                <a:lumMod val="75000"/>
              </a:schemeClr>
            </a:solidFill>
            <a:headEnd type="none" w="med" len="med"/>
            <a:tailEnd type="none" w="med" len="med"/>
          </a:ln>
          <a:effectLst>
            <a:outerShdw dist="50800" dir="2700000" algn="t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r>
              <a:rPr lang="fr-fr" sz="2000" b="0" i="0" u="none" baseline="0" dirty="0">
                <a:solidFill>
                  <a:srgbClr val="FFFFFF"/>
                </a:solidFill>
                <a:ea typeface="Segoe UI" pitchFamily="34" charset="0"/>
                <a:cs typeface="Segoe UI"/>
              </a:rPr>
              <a:t>v</a:t>
            </a:r>
            <a:endParaRPr lang="fr-fr" sz="2000" dirty="0">
              <a:solidFill>
                <a:srgbClr val="FFFFFF"/>
              </a:solidFill>
              <a:ea typeface="Segoe UI" pitchFamily="34" charset="0"/>
              <a:cs typeface="Segoe UI"/>
            </a:endParaRPr>
          </a:p>
        </p:txBody>
      </p:sp>
      <p:sp>
        <p:nvSpPr>
          <p:cNvPr id="5" name="Rectangle 4">
            <a:extLst>
              <a:ext uri="{FF2B5EF4-FFF2-40B4-BE49-F238E27FC236}">
                <a16:creationId xmlns:a16="http://schemas.microsoft.com/office/drawing/2014/main" id="{7263E56D-786D-45A9-B940-8A776C3AE3C0}"/>
              </a:ext>
            </a:extLst>
          </p:cNvPr>
          <p:cNvSpPr/>
          <p:nvPr/>
        </p:nvSpPr>
        <p:spPr bwMode="auto">
          <a:xfrm>
            <a:off x="528784" y="4856163"/>
            <a:ext cx="2072030" cy="18510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274320" rIns="91440" bIns="91440" numCol="1" spcCol="0" rtlCol="0" fromWordArt="0" anchor="t" anchorCtr="0" forceAA="0" compatLnSpc="1">
            <a:prstTxWarp prst="textNoShape">
              <a:avLst/>
            </a:prstTxWarp>
            <a:noAutofit/>
          </a:bodyPr>
          <a:lstStyle/>
          <a:p>
            <a:pPr algn="l" defTabSz="932472" rtl="0" fontAlgn="base">
              <a:spcBef>
                <a:spcPct val="0"/>
              </a:spcBef>
              <a:spcAft>
                <a:spcPct val="0"/>
              </a:spcAft>
            </a:pPr>
            <a:r>
              <a:rPr lang="fr-fr" sz="1400" b="0" i="0" u="none" baseline="0" dirty="0">
                <a:solidFill>
                  <a:srgbClr val="FFFFFF"/>
                </a:solidFill>
                <a:ea typeface="Segoe UI" pitchFamily="34" charset="0"/>
                <a:cs typeface="Segoe UI"/>
              </a:rPr>
              <a:t>Approche de la défense en profondeur sur </a:t>
            </a:r>
            <a:br>
              <a:rPr lang="fr-fr" sz="1400" b="0" i="0" u="none" baseline="0" dirty="0">
                <a:ea typeface="Segoe UI" pitchFamily="34" charset="0"/>
                <a:cs typeface="Segoe UI" pitchFamily="34" charset="0"/>
              </a:rPr>
            </a:br>
            <a:r>
              <a:rPr lang="fr-fr" sz="1400" b="0" i="0" u="none" baseline="0" dirty="0">
                <a:solidFill>
                  <a:srgbClr val="FFFFFF"/>
                </a:solidFill>
                <a:ea typeface="Segoe UI" pitchFamily="34" charset="0"/>
                <a:cs typeface="Segoe UI"/>
              </a:rPr>
              <a:t>tous les services </a:t>
            </a:r>
            <a:br>
              <a:rPr lang="fr-fr" sz="1400" b="0" i="0" u="none" baseline="0" dirty="0">
                <a:ea typeface="Segoe UI" pitchFamily="34" charset="0"/>
                <a:cs typeface="Segoe UI" pitchFamily="34" charset="0"/>
              </a:rPr>
            </a:br>
            <a:r>
              <a:rPr lang="fr-fr" sz="1400" b="0" i="0" u="none" baseline="0" dirty="0">
                <a:solidFill>
                  <a:srgbClr val="FFFFFF"/>
                </a:solidFill>
                <a:ea typeface="Segoe UI" pitchFamily="34" charset="0"/>
                <a:cs typeface="Segoe UI"/>
              </a:rPr>
              <a:t>du cloud, du niveau physique aux couches applicatives/</a:t>
            </a:r>
            <a:br>
              <a:rPr lang="fr-fr" sz="1400" dirty="0">
                <a:ea typeface="Segoe UI" pitchFamily="34" charset="0"/>
                <a:cs typeface="Segoe UI" pitchFamily="34" charset="0"/>
              </a:rPr>
            </a:br>
            <a:r>
              <a:rPr lang="fr-fr" sz="1400" b="0" i="0" u="none" baseline="0" dirty="0">
                <a:solidFill>
                  <a:srgbClr val="FFFFFF"/>
                </a:solidFill>
                <a:ea typeface="Segoe UI" pitchFamily="34" charset="0"/>
                <a:cs typeface="Segoe UI"/>
              </a:rPr>
              <a:t>de données</a:t>
            </a:r>
          </a:p>
        </p:txBody>
      </p:sp>
      <p:sp>
        <p:nvSpPr>
          <p:cNvPr id="13" name="Rectangle 12">
            <a:extLst>
              <a:ext uri="{FF2B5EF4-FFF2-40B4-BE49-F238E27FC236}">
                <a16:creationId xmlns:a16="http://schemas.microsoft.com/office/drawing/2014/main" id="{B5BC6C78-0D0B-4C35-BEDD-1557BA64D2F1}"/>
              </a:ext>
            </a:extLst>
          </p:cNvPr>
          <p:cNvSpPr/>
          <p:nvPr/>
        </p:nvSpPr>
        <p:spPr bwMode="auto">
          <a:xfrm>
            <a:off x="2563896" y="4419601"/>
            <a:ext cx="1695366" cy="22875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274320" rIns="45720" bIns="91440" numCol="1" spcCol="0" rtlCol="0" fromWordArt="0" anchor="t" anchorCtr="0" forceAA="0" compatLnSpc="1">
            <a:prstTxWarp prst="textNoShape">
              <a:avLst/>
            </a:prstTxWarp>
            <a:noAutofit/>
          </a:bodyPr>
          <a:lstStyle/>
          <a:p>
            <a:pPr algn="l" defTabSz="932472" rtl="0" fontAlgn="base">
              <a:spcBef>
                <a:spcPct val="0"/>
              </a:spcBef>
              <a:spcAft>
                <a:spcPct val="0"/>
              </a:spcAft>
            </a:pPr>
            <a:r>
              <a:rPr lang="fr-fr" sz="1400" b="0" i="0" u="none" baseline="0" dirty="0">
                <a:solidFill>
                  <a:srgbClr val="FFFFFF"/>
                </a:solidFill>
                <a:cs typeface="Segoe UI"/>
              </a:rPr>
              <a:t>À l</a:t>
            </a:r>
            <a:r>
              <a:rPr lang="fr-FR" sz="1400" b="0" i="0" u="none" baseline="0" dirty="0">
                <a:solidFill>
                  <a:srgbClr val="FFFFFF"/>
                </a:solidFill>
                <a:cs typeface="Segoe UI"/>
              </a:rPr>
              <a:t>’</a:t>
            </a:r>
            <a:r>
              <a:rPr lang="fr-fr" sz="1400" b="0" i="0" u="none" baseline="0" dirty="0">
                <a:solidFill>
                  <a:srgbClr val="FFFFFF"/>
                </a:solidFill>
                <a:cs typeface="Segoe UI"/>
              </a:rPr>
              <a:t>échelle </a:t>
            </a:r>
            <a:br>
              <a:rPr lang="fr-fr" sz="1400" b="0" i="0" u="none" baseline="0" dirty="0">
                <a:cs typeface="Segoe UI" pitchFamily="34" charset="0"/>
              </a:rPr>
            </a:br>
            <a:r>
              <a:rPr lang="fr-fr" sz="1400" b="0" i="0" u="none" baseline="0" dirty="0">
                <a:solidFill>
                  <a:srgbClr val="FFFFFF"/>
                </a:solidFill>
                <a:cs typeface="Segoe UI"/>
              </a:rPr>
              <a:t>de l</a:t>
            </a:r>
            <a:r>
              <a:rPr lang="fr-FR" sz="1400" b="0" i="0" u="none" baseline="0" dirty="0">
                <a:solidFill>
                  <a:srgbClr val="FFFFFF"/>
                </a:solidFill>
                <a:cs typeface="Segoe UI"/>
              </a:rPr>
              <a:t>’</a:t>
            </a:r>
            <a:r>
              <a:rPr lang="fr-fr" sz="1400" b="0" i="0" u="none" baseline="0" dirty="0">
                <a:solidFill>
                  <a:srgbClr val="FFFFFF"/>
                </a:solidFill>
                <a:cs typeface="Segoe UI"/>
              </a:rPr>
              <a:t>entreprise, intégration de la sécurité à chaque étape du processus de développement</a:t>
            </a:r>
          </a:p>
        </p:txBody>
      </p:sp>
      <p:sp>
        <p:nvSpPr>
          <p:cNvPr id="14" name="Rectangle 13">
            <a:extLst>
              <a:ext uri="{FF2B5EF4-FFF2-40B4-BE49-F238E27FC236}">
                <a16:creationId xmlns:a16="http://schemas.microsoft.com/office/drawing/2014/main" id="{DCD7D21B-C334-4A7A-8C95-4084ACE3E056}"/>
              </a:ext>
            </a:extLst>
          </p:cNvPr>
          <p:cNvSpPr/>
          <p:nvPr/>
        </p:nvSpPr>
        <p:spPr bwMode="auto">
          <a:xfrm>
            <a:off x="4259263" y="3976686"/>
            <a:ext cx="1837531" cy="273050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274320" rIns="91440" bIns="91440" numCol="1" spcCol="0" rtlCol="0" fromWordArt="0" anchor="t" anchorCtr="0" forceAA="0" compatLnSpc="1">
            <a:prstTxWarp prst="textNoShape">
              <a:avLst/>
            </a:prstTxWarp>
            <a:noAutofit/>
          </a:bodyPr>
          <a:lstStyle/>
          <a:p>
            <a:pPr algn="l" defTabSz="932472" rtl="0" fontAlgn="base">
              <a:spcBef>
                <a:spcPct val="0"/>
              </a:spcBef>
              <a:spcAft>
                <a:spcPct val="0"/>
              </a:spcAft>
            </a:pPr>
            <a:r>
              <a:rPr lang="fr-fr" sz="1400" b="0" i="0" u="none" baseline="0" dirty="0">
                <a:solidFill>
                  <a:srgbClr val="FFFFFF"/>
                </a:solidFill>
                <a:cs typeface="Segoe UI"/>
              </a:rPr>
              <a:t>Collecte extensive </a:t>
            </a:r>
            <a:br>
              <a:rPr lang="fr-fr" sz="1400" b="0" i="0" u="none" baseline="0" dirty="0">
                <a:cs typeface="Segoe UI" pitchFamily="34" charset="0"/>
              </a:rPr>
            </a:br>
            <a:r>
              <a:rPr lang="fr-fr" sz="1400" b="0" i="0" u="none" baseline="0" dirty="0">
                <a:solidFill>
                  <a:srgbClr val="FFFFFF"/>
                </a:solidFill>
                <a:cs typeface="Segoe UI"/>
              </a:rPr>
              <a:t>de renseignements sur les menaces, avec modélisation, analyse et contrôles intégrés dans les systèmes</a:t>
            </a:r>
          </a:p>
        </p:txBody>
      </p:sp>
      <p:sp>
        <p:nvSpPr>
          <p:cNvPr id="21" name="Rectangle 20">
            <a:extLst>
              <a:ext uri="{FF2B5EF4-FFF2-40B4-BE49-F238E27FC236}">
                <a16:creationId xmlns:a16="http://schemas.microsoft.com/office/drawing/2014/main" id="{4E3CB75A-B454-46AF-A911-132980161186}"/>
              </a:ext>
            </a:extLst>
          </p:cNvPr>
          <p:cNvSpPr/>
          <p:nvPr/>
        </p:nvSpPr>
        <p:spPr bwMode="auto">
          <a:xfrm>
            <a:off x="6096794" y="3536948"/>
            <a:ext cx="1837531" cy="317024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274320" rIns="91440" bIns="91440" numCol="1" spcCol="0" rtlCol="0" fromWordArt="0" anchor="t" anchorCtr="0" forceAA="0" compatLnSpc="1">
            <a:prstTxWarp prst="textNoShape">
              <a:avLst/>
            </a:prstTxWarp>
            <a:noAutofit/>
          </a:bodyPr>
          <a:lstStyle/>
          <a:p>
            <a:pPr algn="l" defTabSz="932472" rtl="0" fontAlgn="base">
              <a:spcBef>
                <a:spcPct val="0"/>
              </a:spcBef>
              <a:spcAft>
                <a:spcPct val="0"/>
              </a:spcAft>
            </a:pPr>
            <a:r>
              <a:rPr lang="fr-fr" sz="1400" b="0" i="0" u="none" baseline="0" dirty="0">
                <a:solidFill>
                  <a:srgbClr val="FFFFFF"/>
                </a:solidFill>
                <a:cs typeface="Segoe UI"/>
              </a:rPr>
              <a:t>Accent sur les contrôles d</a:t>
            </a:r>
            <a:r>
              <a:rPr lang="fr-FR" sz="1400" b="0" i="0" u="none" baseline="0" dirty="0">
                <a:solidFill>
                  <a:srgbClr val="FFFFFF"/>
                </a:solidFill>
                <a:cs typeface="Segoe UI"/>
              </a:rPr>
              <a:t>’</a:t>
            </a:r>
            <a:r>
              <a:rPr lang="fr-fr" sz="1400" b="0" i="0" u="none" baseline="0" dirty="0">
                <a:solidFill>
                  <a:srgbClr val="FFFFFF"/>
                </a:solidFill>
                <a:cs typeface="Segoe UI"/>
              </a:rPr>
              <a:t>identité et les outils, avec limitation des menaces internes </a:t>
            </a:r>
            <a:br>
              <a:rPr lang="fr-fr" sz="1400" b="0" i="0" u="none" baseline="0" dirty="0">
                <a:cs typeface="Segoe UI" pitchFamily="34" charset="0"/>
              </a:rPr>
            </a:br>
            <a:r>
              <a:rPr lang="fr-fr" sz="1400" b="0" i="0" u="none" baseline="0" dirty="0">
                <a:solidFill>
                  <a:srgbClr val="FFFFFF"/>
                </a:solidFill>
                <a:cs typeface="Segoe UI"/>
              </a:rPr>
              <a:t>de bout en bout</a:t>
            </a:r>
          </a:p>
        </p:txBody>
      </p:sp>
      <p:sp>
        <p:nvSpPr>
          <p:cNvPr id="22" name="Rectangle 21">
            <a:extLst>
              <a:ext uri="{FF2B5EF4-FFF2-40B4-BE49-F238E27FC236}">
                <a16:creationId xmlns:a16="http://schemas.microsoft.com/office/drawing/2014/main" id="{CA69F1FE-7794-416B-B462-BE0C796B7355}"/>
              </a:ext>
            </a:extLst>
          </p:cNvPr>
          <p:cNvSpPr/>
          <p:nvPr/>
        </p:nvSpPr>
        <p:spPr bwMode="auto">
          <a:xfrm>
            <a:off x="7934325" y="3097210"/>
            <a:ext cx="1873628" cy="360997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274320" rIns="91440" bIns="91440" numCol="1" spcCol="0" rtlCol="0" fromWordArt="0" anchor="t" anchorCtr="0" forceAA="0" compatLnSpc="1">
            <a:prstTxWarp prst="textNoShape">
              <a:avLst/>
            </a:prstTxWarp>
            <a:noAutofit/>
          </a:bodyPr>
          <a:lstStyle/>
          <a:p>
            <a:pPr algn="l" defTabSz="932472" rtl="0" fontAlgn="base">
              <a:spcBef>
                <a:spcPct val="0"/>
              </a:spcBef>
              <a:spcAft>
                <a:spcPct val="0"/>
              </a:spcAft>
            </a:pPr>
            <a:r>
              <a:rPr lang="fr-fr" sz="1400" b="0" i="0" u="none" baseline="0" dirty="0">
                <a:solidFill>
                  <a:srgbClr val="FFFFFF"/>
                </a:solidFill>
                <a:cs typeface="Segoe UI"/>
              </a:rPr>
              <a:t>« Équipe rouge » d</a:t>
            </a:r>
            <a:r>
              <a:rPr lang="fr-FR" sz="1400" b="0" i="0" u="none" baseline="0" dirty="0">
                <a:solidFill>
                  <a:srgbClr val="FFFFFF"/>
                </a:solidFill>
                <a:cs typeface="Segoe UI"/>
              </a:rPr>
              <a:t>’</a:t>
            </a:r>
            <a:r>
              <a:rPr lang="fr-fr" sz="1400" b="0" i="0" u="none" baseline="0" dirty="0">
                <a:solidFill>
                  <a:srgbClr val="FFFFFF"/>
                </a:solidFill>
                <a:cs typeface="Segoe UI"/>
              </a:rPr>
              <a:t>experts en sécurité qui simule des attaques grandeur nature au niveau réseau, plateforme et couches applicatives, pour tester la capacité d</a:t>
            </a:r>
            <a:r>
              <a:rPr lang="fr-FR" sz="1400" b="0" i="0" u="none" baseline="0" dirty="0">
                <a:solidFill>
                  <a:srgbClr val="FFFFFF"/>
                </a:solidFill>
                <a:cs typeface="Segoe UI"/>
              </a:rPr>
              <a:t>’</a:t>
            </a:r>
            <a:r>
              <a:rPr lang="fr-fr" sz="1400" b="0" i="0" u="none" baseline="0" dirty="0">
                <a:solidFill>
                  <a:srgbClr val="FFFFFF"/>
                </a:solidFill>
                <a:cs typeface="Segoe UI"/>
              </a:rPr>
              <a:t>Azure à détecter et prévenir des brèches dans la sécurité, et à assurer la récupération</a:t>
            </a:r>
          </a:p>
          <a:p>
            <a:pPr algn="l" defTabSz="932472" rtl="0" fontAlgn="base">
              <a:spcBef>
                <a:spcPct val="0"/>
              </a:spcBef>
              <a:spcAft>
                <a:spcPct val="0"/>
              </a:spcAft>
            </a:pPr>
            <a:endParaRPr lang="fr-fr" sz="1400" dirty="0">
              <a:solidFill>
                <a:srgbClr val="FFFFFF"/>
              </a:solidFill>
              <a:cs typeface="Segoe UI" pitchFamily="34" charset="0"/>
            </a:endParaRPr>
          </a:p>
        </p:txBody>
      </p:sp>
      <p:sp>
        <p:nvSpPr>
          <p:cNvPr id="23" name="Rectangle 22">
            <a:extLst>
              <a:ext uri="{FF2B5EF4-FFF2-40B4-BE49-F238E27FC236}">
                <a16:creationId xmlns:a16="http://schemas.microsoft.com/office/drawing/2014/main" id="{38894774-8214-47F6-98EB-962A74E7A3A5}"/>
              </a:ext>
            </a:extLst>
          </p:cNvPr>
          <p:cNvSpPr/>
          <p:nvPr/>
        </p:nvSpPr>
        <p:spPr bwMode="auto">
          <a:xfrm>
            <a:off x="9807953" y="2657472"/>
            <a:ext cx="1837531" cy="404971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274320" rIns="91440" bIns="91440" numCol="1" spcCol="0" rtlCol="0" fromWordArt="0" anchor="t" anchorCtr="0" forceAA="0" compatLnSpc="1">
            <a:prstTxWarp prst="textNoShape">
              <a:avLst/>
            </a:prstTxWarp>
            <a:noAutofit/>
          </a:bodyPr>
          <a:lstStyle/>
          <a:p>
            <a:pPr algn="l" defTabSz="932472" rtl="0" fontAlgn="base">
              <a:spcBef>
                <a:spcPct val="0"/>
              </a:spcBef>
              <a:spcAft>
                <a:spcPct val="0"/>
              </a:spcAft>
            </a:pPr>
            <a:r>
              <a:rPr lang="fr-fr" sz="1400" b="0" i="0" u="none" baseline="0" dirty="0">
                <a:solidFill>
                  <a:srgbClr val="FFFFFF"/>
                </a:solidFill>
                <a:cs typeface="Segoe UI"/>
              </a:rPr>
              <a:t>Au niveau mondial, service de réponse aux incidents 24h/24, 7j/7 pour limiter les effets </a:t>
            </a:r>
            <a:br>
              <a:rPr lang="fr-fr" sz="1400" b="0" i="0" u="none" baseline="0" dirty="0">
                <a:cs typeface="Segoe UI" pitchFamily="34" charset="0"/>
              </a:rPr>
            </a:br>
            <a:r>
              <a:rPr lang="fr-fr" sz="1400" b="0" i="0" u="none" baseline="0" dirty="0">
                <a:solidFill>
                  <a:srgbClr val="FFFFFF"/>
                </a:solidFill>
                <a:cs typeface="Segoe UI"/>
              </a:rPr>
              <a:t>des attaques </a:t>
            </a:r>
            <a:br>
              <a:rPr lang="fr-fr" sz="1400" b="0" i="0" u="none" baseline="0" dirty="0">
                <a:cs typeface="Segoe UI" pitchFamily="34" charset="0"/>
              </a:rPr>
            </a:br>
            <a:r>
              <a:rPr lang="fr-fr" sz="1400" b="0" i="0" u="none" baseline="0" dirty="0">
                <a:solidFill>
                  <a:srgbClr val="FFFFFF"/>
                </a:solidFill>
                <a:cs typeface="Segoe UI"/>
              </a:rPr>
              <a:t>et des activités malveillantes</a:t>
            </a:r>
          </a:p>
        </p:txBody>
      </p:sp>
      <p:cxnSp>
        <p:nvCxnSpPr>
          <p:cNvPr id="56" name="Straight Arrow Connector 55">
            <a:extLst>
              <a:ext uri="{FF2B5EF4-FFF2-40B4-BE49-F238E27FC236}">
                <a16:creationId xmlns:a16="http://schemas.microsoft.com/office/drawing/2014/main" id="{09EE1367-3B24-4B1C-AFFC-CE9EFC156854}"/>
              </a:ext>
            </a:extLst>
          </p:cNvPr>
          <p:cNvCxnSpPr>
            <a:cxnSpLocks/>
          </p:cNvCxnSpPr>
          <p:nvPr/>
        </p:nvCxnSpPr>
        <p:spPr>
          <a:xfrm flipV="1">
            <a:off x="528784" y="2181472"/>
            <a:ext cx="11080604" cy="2687487"/>
          </a:xfrm>
          <a:prstGeom prst="straightConnector1">
            <a:avLst/>
          </a:prstGeom>
          <a:ln w="76200">
            <a:solidFill>
              <a:schemeClr val="bg1">
                <a:lumMod val="50000"/>
              </a:schemeClr>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54702E43-8479-40BC-A511-7321BF843FA4}"/>
              </a:ext>
            </a:extLst>
          </p:cNvPr>
          <p:cNvSpPr>
            <a:spLocks noGrp="1"/>
          </p:cNvSpPr>
          <p:nvPr>
            <p:ph type="title"/>
          </p:nvPr>
        </p:nvSpPr>
        <p:spPr/>
        <p:txBody>
          <a:bodyPr/>
          <a:lstStyle/>
          <a:p>
            <a:pPr algn="l" rtl="0"/>
            <a:r>
              <a:rPr lang="fr-fr" sz="3600" b="0" i="0" u="none" baseline="0" dirty="0">
                <a:cs typeface="Segoe UI"/>
              </a:rPr>
              <a:t>Pratiques en matière de sécurité</a:t>
            </a:r>
          </a:p>
        </p:txBody>
      </p:sp>
      <p:grpSp>
        <p:nvGrpSpPr>
          <p:cNvPr id="30" name="Group 29">
            <a:extLst>
              <a:ext uri="{FF2B5EF4-FFF2-40B4-BE49-F238E27FC236}">
                <a16:creationId xmlns:a16="http://schemas.microsoft.com/office/drawing/2014/main" id="{C461CFD8-6B31-408D-8794-8AB80D23EE39}"/>
              </a:ext>
            </a:extLst>
          </p:cNvPr>
          <p:cNvGrpSpPr>
            <a:grpSpLocks noChangeAspect="1"/>
          </p:cNvGrpSpPr>
          <p:nvPr/>
        </p:nvGrpSpPr>
        <p:grpSpPr>
          <a:xfrm>
            <a:off x="10299700" y="2020787"/>
            <a:ext cx="781844" cy="781844"/>
            <a:chOff x="1814286" y="1856921"/>
            <a:chExt cx="1001486" cy="1001486"/>
          </a:xfrm>
          <a:effectLst>
            <a:outerShdw blurRad="50800" dist="38100" dir="5400000" algn="t" rotWithShape="0">
              <a:prstClr val="black">
                <a:alpha val="40000"/>
              </a:prstClr>
            </a:outerShdw>
          </a:effectLst>
        </p:grpSpPr>
        <p:sp>
          <p:nvSpPr>
            <p:cNvPr id="32" name="Oval 31">
              <a:extLst>
                <a:ext uri="{FF2B5EF4-FFF2-40B4-BE49-F238E27FC236}">
                  <a16:creationId xmlns:a16="http://schemas.microsoft.com/office/drawing/2014/main" id="{AC5F9486-19DE-45F4-99AA-3A47753E4EC0}"/>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33" name="Oval 32">
              <a:extLst>
                <a:ext uri="{FF2B5EF4-FFF2-40B4-BE49-F238E27FC236}">
                  <a16:creationId xmlns:a16="http://schemas.microsoft.com/office/drawing/2014/main" id="{6821409B-5B56-4125-AC0D-8E72019883CE}"/>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34" name="Group 33">
            <a:extLst>
              <a:ext uri="{FF2B5EF4-FFF2-40B4-BE49-F238E27FC236}">
                <a16:creationId xmlns:a16="http://schemas.microsoft.com/office/drawing/2014/main" id="{59B3CD90-9AD0-4AFB-AAFB-8BAA931B8DBD}"/>
              </a:ext>
            </a:extLst>
          </p:cNvPr>
          <p:cNvGrpSpPr>
            <a:grpSpLocks noChangeAspect="1"/>
          </p:cNvGrpSpPr>
          <p:nvPr/>
        </p:nvGrpSpPr>
        <p:grpSpPr>
          <a:xfrm>
            <a:off x="8462168" y="2486419"/>
            <a:ext cx="781844" cy="781844"/>
            <a:chOff x="1814286" y="1856921"/>
            <a:chExt cx="1001486" cy="1001486"/>
          </a:xfrm>
          <a:effectLst>
            <a:outerShdw blurRad="50800" dist="38100" dir="5400000" algn="t" rotWithShape="0">
              <a:prstClr val="black">
                <a:alpha val="40000"/>
              </a:prstClr>
            </a:outerShdw>
          </a:effectLst>
        </p:grpSpPr>
        <p:sp>
          <p:nvSpPr>
            <p:cNvPr id="35" name="Oval 34">
              <a:extLst>
                <a:ext uri="{FF2B5EF4-FFF2-40B4-BE49-F238E27FC236}">
                  <a16:creationId xmlns:a16="http://schemas.microsoft.com/office/drawing/2014/main" id="{0BBF4F9D-A419-4059-A6A8-ECAEFACA552A}"/>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36" name="Oval 35">
              <a:extLst>
                <a:ext uri="{FF2B5EF4-FFF2-40B4-BE49-F238E27FC236}">
                  <a16:creationId xmlns:a16="http://schemas.microsoft.com/office/drawing/2014/main" id="{B6B08D1B-4433-4D2A-8E29-073DC41A7BD4}"/>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37" name="Group 36">
            <a:extLst>
              <a:ext uri="{FF2B5EF4-FFF2-40B4-BE49-F238E27FC236}">
                <a16:creationId xmlns:a16="http://schemas.microsoft.com/office/drawing/2014/main" id="{4B968CF3-0687-4AC8-9255-7537BCA11EDE}"/>
              </a:ext>
            </a:extLst>
          </p:cNvPr>
          <p:cNvGrpSpPr>
            <a:grpSpLocks noChangeAspect="1"/>
          </p:cNvGrpSpPr>
          <p:nvPr/>
        </p:nvGrpSpPr>
        <p:grpSpPr>
          <a:xfrm>
            <a:off x="6624637" y="2936239"/>
            <a:ext cx="781844" cy="781844"/>
            <a:chOff x="1814286" y="1856921"/>
            <a:chExt cx="1001486" cy="1001486"/>
          </a:xfrm>
          <a:effectLst>
            <a:outerShdw blurRad="50800" dist="38100" dir="5400000" algn="t" rotWithShape="0">
              <a:prstClr val="black">
                <a:alpha val="40000"/>
              </a:prstClr>
            </a:outerShdw>
          </a:effectLst>
        </p:grpSpPr>
        <p:sp>
          <p:nvSpPr>
            <p:cNvPr id="38" name="Oval 37">
              <a:extLst>
                <a:ext uri="{FF2B5EF4-FFF2-40B4-BE49-F238E27FC236}">
                  <a16:creationId xmlns:a16="http://schemas.microsoft.com/office/drawing/2014/main" id="{0F3972B1-A192-4698-8322-5DC47FDE54DF}"/>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39" name="Oval 38">
              <a:extLst>
                <a:ext uri="{FF2B5EF4-FFF2-40B4-BE49-F238E27FC236}">
                  <a16:creationId xmlns:a16="http://schemas.microsoft.com/office/drawing/2014/main" id="{9118685B-09FB-4465-8010-1ACACAA7F86B}"/>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40" name="Group 39">
            <a:extLst>
              <a:ext uri="{FF2B5EF4-FFF2-40B4-BE49-F238E27FC236}">
                <a16:creationId xmlns:a16="http://schemas.microsoft.com/office/drawing/2014/main" id="{7FB65270-3ED4-43EE-AE42-FFB4086B7292}"/>
              </a:ext>
            </a:extLst>
          </p:cNvPr>
          <p:cNvGrpSpPr>
            <a:grpSpLocks noChangeAspect="1"/>
          </p:cNvGrpSpPr>
          <p:nvPr/>
        </p:nvGrpSpPr>
        <p:grpSpPr>
          <a:xfrm>
            <a:off x="4787106" y="3327161"/>
            <a:ext cx="781844" cy="781844"/>
            <a:chOff x="1814286" y="1856921"/>
            <a:chExt cx="1001486" cy="1001486"/>
          </a:xfrm>
          <a:effectLst>
            <a:outerShdw blurRad="50800" dist="38100" dir="5400000" algn="t" rotWithShape="0">
              <a:prstClr val="black">
                <a:alpha val="40000"/>
              </a:prstClr>
            </a:outerShdw>
          </a:effectLst>
        </p:grpSpPr>
        <p:sp>
          <p:nvSpPr>
            <p:cNvPr id="41" name="Oval 40">
              <a:extLst>
                <a:ext uri="{FF2B5EF4-FFF2-40B4-BE49-F238E27FC236}">
                  <a16:creationId xmlns:a16="http://schemas.microsoft.com/office/drawing/2014/main" id="{8CE00531-E62F-46F7-AC2E-73577EB68D17}"/>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42" name="Oval 41">
              <a:extLst>
                <a:ext uri="{FF2B5EF4-FFF2-40B4-BE49-F238E27FC236}">
                  <a16:creationId xmlns:a16="http://schemas.microsoft.com/office/drawing/2014/main" id="{CD5659D8-819A-4B18-BBD6-A98C3A40AADE}"/>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43" name="Group 42">
            <a:extLst>
              <a:ext uri="{FF2B5EF4-FFF2-40B4-BE49-F238E27FC236}">
                <a16:creationId xmlns:a16="http://schemas.microsoft.com/office/drawing/2014/main" id="{50D5C5C5-1895-40CC-BDE3-4BC4C18E93A7}"/>
              </a:ext>
            </a:extLst>
          </p:cNvPr>
          <p:cNvGrpSpPr>
            <a:grpSpLocks noChangeAspect="1"/>
          </p:cNvGrpSpPr>
          <p:nvPr/>
        </p:nvGrpSpPr>
        <p:grpSpPr>
          <a:xfrm>
            <a:off x="2949574" y="3801823"/>
            <a:ext cx="781844" cy="781844"/>
            <a:chOff x="1814286" y="1856921"/>
            <a:chExt cx="1001486" cy="1001486"/>
          </a:xfrm>
          <a:effectLst>
            <a:outerShdw blurRad="50800" dist="38100" dir="5400000" algn="t" rotWithShape="0">
              <a:prstClr val="black">
                <a:alpha val="40000"/>
              </a:prstClr>
            </a:outerShdw>
          </a:effectLst>
        </p:grpSpPr>
        <p:sp>
          <p:nvSpPr>
            <p:cNvPr id="44" name="Oval 43">
              <a:extLst>
                <a:ext uri="{FF2B5EF4-FFF2-40B4-BE49-F238E27FC236}">
                  <a16:creationId xmlns:a16="http://schemas.microsoft.com/office/drawing/2014/main" id="{45903EDF-314B-494A-B508-C2821B1D4652}"/>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45" name="Oval 44">
              <a:extLst>
                <a:ext uri="{FF2B5EF4-FFF2-40B4-BE49-F238E27FC236}">
                  <a16:creationId xmlns:a16="http://schemas.microsoft.com/office/drawing/2014/main" id="{71857E68-741D-463D-BB20-0100168601BF}"/>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46" name="Group 45">
            <a:extLst>
              <a:ext uri="{FF2B5EF4-FFF2-40B4-BE49-F238E27FC236}">
                <a16:creationId xmlns:a16="http://schemas.microsoft.com/office/drawing/2014/main" id="{025572E7-31BF-4B30-BBE7-8DB9B2F8DCB4}"/>
              </a:ext>
            </a:extLst>
          </p:cNvPr>
          <p:cNvGrpSpPr>
            <a:grpSpLocks noChangeAspect="1"/>
          </p:cNvGrpSpPr>
          <p:nvPr/>
        </p:nvGrpSpPr>
        <p:grpSpPr>
          <a:xfrm>
            <a:off x="1112043" y="4244234"/>
            <a:ext cx="781844" cy="781844"/>
            <a:chOff x="1814286" y="1856921"/>
            <a:chExt cx="1001486" cy="1001486"/>
          </a:xfrm>
          <a:effectLst>
            <a:outerShdw blurRad="50800" dist="38100" dir="5400000" algn="t" rotWithShape="0">
              <a:prstClr val="black">
                <a:alpha val="40000"/>
              </a:prstClr>
            </a:outerShdw>
          </a:effectLst>
        </p:grpSpPr>
        <p:sp>
          <p:nvSpPr>
            <p:cNvPr id="47" name="Oval 46">
              <a:extLst>
                <a:ext uri="{FF2B5EF4-FFF2-40B4-BE49-F238E27FC236}">
                  <a16:creationId xmlns:a16="http://schemas.microsoft.com/office/drawing/2014/main" id="{D7E2B0CD-43E3-42FC-8AC0-E17329ADB8F2}"/>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48" name="Oval 47">
              <a:extLst>
                <a:ext uri="{FF2B5EF4-FFF2-40B4-BE49-F238E27FC236}">
                  <a16:creationId xmlns:a16="http://schemas.microsoft.com/office/drawing/2014/main" id="{4BFF0DB4-2BEA-4C47-8254-A9BFBB01CED4}"/>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49" name="TextBox 48">
            <a:extLst>
              <a:ext uri="{FF2B5EF4-FFF2-40B4-BE49-F238E27FC236}">
                <a16:creationId xmlns:a16="http://schemas.microsoft.com/office/drawing/2014/main" id="{73425FCE-1D5F-4BF4-A98A-6C4E5E475223}"/>
              </a:ext>
            </a:extLst>
          </p:cNvPr>
          <p:cNvSpPr txBox="1"/>
          <p:nvPr/>
        </p:nvSpPr>
        <p:spPr>
          <a:xfrm>
            <a:off x="854999" y="3673149"/>
            <a:ext cx="1295932" cy="492443"/>
          </a:xfrm>
          <a:prstGeom prst="rect">
            <a:avLst/>
          </a:prstGeom>
          <a:noFill/>
        </p:spPr>
        <p:txBody>
          <a:bodyPr wrap="none" lIns="0" tIns="0" rIns="0" bIns="0" rtlCol="0" anchor="ctr">
            <a:spAutoFit/>
          </a:bodyPr>
          <a:lstStyle/>
          <a:p>
            <a:pPr algn="ctr" rtl="0"/>
            <a:r>
              <a:rPr lang="fr-fr" sz="1600" b="0" i="1" u="none" baseline="0" dirty="0">
                <a:solidFill>
                  <a:schemeClr val="tx2"/>
                </a:solidFill>
                <a:latin typeface="Segoe UI Semibold"/>
                <a:cs typeface="Segoe UI Semibold"/>
              </a:rPr>
              <a:t>Défense </a:t>
            </a:r>
            <a:br>
              <a:rPr lang="fr-fr" sz="1600" i="1" dirty="0">
                <a:latin typeface="Segoe UI Semibold" panose="020B0702040204020203" pitchFamily="34" charset="0"/>
                <a:cs typeface="Segoe UI Semibold" panose="020B0702040204020203" pitchFamily="34" charset="0"/>
              </a:rPr>
            </a:br>
            <a:r>
              <a:rPr lang="fr-fr" sz="1600" b="0" i="1" u="none" baseline="0" dirty="0">
                <a:solidFill>
                  <a:schemeClr val="tx2"/>
                </a:solidFill>
                <a:latin typeface="Segoe UI Semibold"/>
                <a:cs typeface="Segoe UI Semibold"/>
              </a:rPr>
              <a:t>en profondeur</a:t>
            </a:r>
          </a:p>
        </p:txBody>
      </p:sp>
      <p:sp>
        <p:nvSpPr>
          <p:cNvPr id="50" name="TextBox 49">
            <a:extLst>
              <a:ext uri="{FF2B5EF4-FFF2-40B4-BE49-F238E27FC236}">
                <a16:creationId xmlns:a16="http://schemas.microsoft.com/office/drawing/2014/main" id="{87DC4EBF-E576-4859-85B3-B761342526D3}"/>
              </a:ext>
            </a:extLst>
          </p:cNvPr>
          <p:cNvSpPr txBox="1"/>
          <p:nvPr/>
        </p:nvSpPr>
        <p:spPr>
          <a:xfrm>
            <a:off x="2667972" y="2983468"/>
            <a:ext cx="1345048" cy="738664"/>
          </a:xfrm>
          <a:prstGeom prst="rect">
            <a:avLst/>
          </a:prstGeom>
          <a:noFill/>
        </p:spPr>
        <p:txBody>
          <a:bodyPr wrap="none" lIns="0" tIns="0" rIns="0" bIns="0" rtlCol="0" anchor="ctr">
            <a:spAutoFit/>
          </a:bodyPr>
          <a:lstStyle/>
          <a:p>
            <a:pPr algn="ctr" rtl="0"/>
            <a:r>
              <a:rPr lang="fr-fr" sz="1600" b="0" i="1" u="none" baseline="0" dirty="0">
                <a:solidFill>
                  <a:schemeClr val="tx2"/>
                </a:solidFill>
                <a:latin typeface="Segoe UI Semibold"/>
                <a:cs typeface="Segoe UI Semibold"/>
              </a:rPr>
              <a:t>Security </a:t>
            </a:r>
            <a:br>
              <a:rPr lang="fr-fr" sz="1600" i="1" dirty="0">
                <a:latin typeface="Segoe UI Semibold" panose="020B0702040204020203" pitchFamily="34" charset="0"/>
                <a:cs typeface="Segoe UI Semibold" panose="020B0702040204020203" pitchFamily="34" charset="0"/>
              </a:rPr>
            </a:br>
            <a:r>
              <a:rPr lang="fr-fr" sz="1600" b="0" i="1" u="none" baseline="0" dirty="0" err="1">
                <a:solidFill>
                  <a:schemeClr val="tx2"/>
                </a:solidFill>
                <a:latin typeface="Segoe UI Semibold"/>
                <a:cs typeface="Segoe UI Semibold"/>
              </a:rPr>
              <a:t>Development</a:t>
            </a:r>
            <a:r>
              <a:rPr lang="fr-fr" sz="1600" b="0" i="1" u="none" baseline="0" dirty="0">
                <a:solidFill>
                  <a:schemeClr val="tx2"/>
                </a:solidFill>
                <a:latin typeface="Segoe UI Semibold"/>
                <a:cs typeface="Segoe UI Semibold"/>
              </a:rPr>
              <a:t> </a:t>
            </a:r>
            <a:br>
              <a:rPr lang="fr-fr" sz="1600" i="1" dirty="0">
                <a:latin typeface="Segoe UI Semibold" panose="020B0702040204020203" pitchFamily="34" charset="0"/>
                <a:cs typeface="Segoe UI Semibold" panose="020B0702040204020203" pitchFamily="34" charset="0"/>
              </a:rPr>
            </a:br>
            <a:r>
              <a:rPr lang="fr-fr" sz="1600" b="0" i="1" u="none" baseline="0" dirty="0" err="1">
                <a:solidFill>
                  <a:schemeClr val="tx2"/>
                </a:solidFill>
                <a:latin typeface="Segoe UI Semibold"/>
                <a:cs typeface="Segoe UI Semibold"/>
              </a:rPr>
              <a:t>Lifecycle</a:t>
            </a:r>
            <a:r>
              <a:rPr lang="fr-fr" sz="1600" b="0" i="1" u="none" baseline="0" dirty="0">
                <a:solidFill>
                  <a:schemeClr val="tx2"/>
                </a:solidFill>
                <a:latin typeface="Segoe UI Semibold"/>
                <a:cs typeface="Segoe UI Semibold"/>
              </a:rPr>
              <a:t> (SDL)</a:t>
            </a:r>
          </a:p>
        </p:txBody>
      </p:sp>
      <p:sp>
        <p:nvSpPr>
          <p:cNvPr id="51" name="TextBox 50">
            <a:extLst>
              <a:ext uri="{FF2B5EF4-FFF2-40B4-BE49-F238E27FC236}">
                <a16:creationId xmlns:a16="http://schemas.microsoft.com/office/drawing/2014/main" id="{877A2156-12B7-4ABE-A41D-8E79227F3E04}"/>
              </a:ext>
            </a:extLst>
          </p:cNvPr>
          <p:cNvSpPr txBox="1"/>
          <p:nvPr/>
        </p:nvSpPr>
        <p:spPr>
          <a:xfrm>
            <a:off x="4451003" y="2758646"/>
            <a:ext cx="1454052" cy="492443"/>
          </a:xfrm>
          <a:prstGeom prst="rect">
            <a:avLst/>
          </a:prstGeom>
          <a:noFill/>
        </p:spPr>
        <p:txBody>
          <a:bodyPr wrap="none" lIns="0" tIns="0" rIns="0" bIns="0" rtlCol="0" anchor="ctr">
            <a:spAutoFit/>
          </a:bodyPr>
          <a:lstStyle/>
          <a:p>
            <a:pPr algn="ctr" rtl="0"/>
            <a:r>
              <a:rPr lang="fr-fr" sz="1600" b="0" i="1" u="none" baseline="0" dirty="0">
                <a:solidFill>
                  <a:schemeClr val="tx2"/>
                </a:solidFill>
                <a:latin typeface="Segoe UI Semibold"/>
                <a:cs typeface="Segoe UI Semibold"/>
              </a:rPr>
              <a:t>Renseignement </a:t>
            </a:r>
            <a:br>
              <a:rPr lang="fr-fr" sz="1600" i="1" dirty="0">
                <a:latin typeface="Segoe UI Semibold" panose="020B0702040204020203" pitchFamily="34" charset="0"/>
                <a:cs typeface="Segoe UI Semibold" panose="020B0702040204020203" pitchFamily="34" charset="0"/>
              </a:rPr>
            </a:br>
            <a:r>
              <a:rPr lang="fr-fr" sz="1600" b="0" i="1" u="none" baseline="0" dirty="0">
                <a:solidFill>
                  <a:schemeClr val="tx2"/>
                </a:solidFill>
                <a:latin typeface="Segoe UI Semibold"/>
                <a:cs typeface="Segoe UI Semibold"/>
              </a:rPr>
              <a:t>sur les menaces</a:t>
            </a:r>
          </a:p>
        </p:txBody>
      </p:sp>
      <p:sp>
        <p:nvSpPr>
          <p:cNvPr id="52" name="TextBox 51">
            <a:extLst>
              <a:ext uri="{FF2B5EF4-FFF2-40B4-BE49-F238E27FC236}">
                <a16:creationId xmlns:a16="http://schemas.microsoft.com/office/drawing/2014/main" id="{A2B0BD88-37ED-4B43-9AC2-9915A07CCCE3}"/>
              </a:ext>
            </a:extLst>
          </p:cNvPr>
          <p:cNvSpPr txBox="1"/>
          <p:nvPr/>
        </p:nvSpPr>
        <p:spPr>
          <a:xfrm>
            <a:off x="6218236" y="2383310"/>
            <a:ext cx="1602289" cy="492443"/>
          </a:xfrm>
          <a:prstGeom prst="rect">
            <a:avLst/>
          </a:prstGeom>
          <a:noFill/>
        </p:spPr>
        <p:txBody>
          <a:bodyPr wrap="square" lIns="0" tIns="0" rIns="0" bIns="0" rtlCol="0" anchor="ctr">
            <a:spAutoFit/>
          </a:bodyPr>
          <a:lstStyle/>
          <a:p>
            <a:pPr algn="ctr" rtl="0"/>
            <a:r>
              <a:rPr lang="fr-fr" sz="1600" b="0" i="1" u="none" baseline="0" dirty="0">
                <a:solidFill>
                  <a:schemeClr val="tx2"/>
                </a:solidFill>
                <a:latin typeface="Segoe UI Semibold"/>
                <a:cs typeface="Segoe UI Semibold"/>
              </a:rPr>
              <a:t>Identité </a:t>
            </a:r>
            <a:br>
              <a:rPr lang="fr-fr" sz="1600" i="1" dirty="0">
                <a:latin typeface="Segoe UI Semibold" panose="020B0702040204020203" pitchFamily="34" charset="0"/>
                <a:cs typeface="Segoe UI Semibold" panose="020B0702040204020203" pitchFamily="34" charset="0"/>
              </a:rPr>
            </a:br>
            <a:r>
              <a:rPr lang="fr-fr" sz="1600" b="0" i="1" u="none" baseline="0" dirty="0">
                <a:solidFill>
                  <a:schemeClr val="tx2"/>
                </a:solidFill>
                <a:latin typeface="Segoe UI Semibold"/>
                <a:cs typeface="Segoe UI Semibold"/>
              </a:rPr>
              <a:t>et accès</a:t>
            </a:r>
          </a:p>
        </p:txBody>
      </p:sp>
      <p:sp>
        <p:nvSpPr>
          <p:cNvPr id="53" name="TextBox 52">
            <a:extLst>
              <a:ext uri="{FF2B5EF4-FFF2-40B4-BE49-F238E27FC236}">
                <a16:creationId xmlns:a16="http://schemas.microsoft.com/office/drawing/2014/main" id="{A805BA44-D442-42BC-89DE-4EC100EC4C61}"/>
              </a:ext>
            </a:extLst>
          </p:cNvPr>
          <p:cNvSpPr txBox="1"/>
          <p:nvPr/>
        </p:nvSpPr>
        <p:spPr>
          <a:xfrm>
            <a:off x="8322496" y="1935251"/>
            <a:ext cx="1061188" cy="492443"/>
          </a:xfrm>
          <a:prstGeom prst="rect">
            <a:avLst/>
          </a:prstGeom>
          <a:noFill/>
        </p:spPr>
        <p:txBody>
          <a:bodyPr wrap="none" lIns="0" tIns="0" rIns="0" bIns="0" rtlCol="0" anchor="ctr">
            <a:spAutoFit/>
          </a:bodyPr>
          <a:lstStyle/>
          <a:p>
            <a:pPr algn="ctr" rtl="0"/>
            <a:r>
              <a:rPr lang="fr-fr" sz="1600" b="0" i="1" u="none" baseline="0" dirty="0">
                <a:solidFill>
                  <a:schemeClr val="tx2"/>
                </a:solidFill>
                <a:latin typeface="Segoe UI Semibold"/>
                <a:cs typeface="Segoe UI Semibold"/>
              </a:rPr>
              <a:t>Simulation </a:t>
            </a:r>
            <a:br>
              <a:rPr lang="fr-fr" sz="1600" i="1" dirty="0">
                <a:latin typeface="Segoe UI Semibold" panose="020B0702040204020203" pitchFamily="34" charset="0"/>
                <a:cs typeface="Segoe UI Semibold" panose="020B0702040204020203" pitchFamily="34" charset="0"/>
              </a:rPr>
            </a:br>
            <a:r>
              <a:rPr lang="fr-fr" sz="1600" b="0" i="1" u="none" baseline="0" dirty="0">
                <a:solidFill>
                  <a:schemeClr val="tx2"/>
                </a:solidFill>
                <a:latin typeface="Segoe UI Semibold"/>
                <a:cs typeface="Segoe UI Semibold"/>
              </a:rPr>
              <a:t>de brèche</a:t>
            </a:r>
          </a:p>
        </p:txBody>
      </p:sp>
      <p:sp>
        <p:nvSpPr>
          <p:cNvPr id="54" name="TextBox 53">
            <a:extLst>
              <a:ext uri="{FF2B5EF4-FFF2-40B4-BE49-F238E27FC236}">
                <a16:creationId xmlns:a16="http://schemas.microsoft.com/office/drawing/2014/main" id="{E922F83F-7F7F-48AA-88CC-A1E8E79E2447}"/>
              </a:ext>
            </a:extLst>
          </p:cNvPr>
          <p:cNvSpPr txBox="1"/>
          <p:nvPr/>
        </p:nvSpPr>
        <p:spPr>
          <a:xfrm>
            <a:off x="10081480" y="1465591"/>
            <a:ext cx="1218283" cy="492443"/>
          </a:xfrm>
          <a:prstGeom prst="rect">
            <a:avLst/>
          </a:prstGeom>
          <a:noFill/>
        </p:spPr>
        <p:txBody>
          <a:bodyPr wrap="none" lIns="0" tIns="0" rIns="0" bIns="0" rtlCol="0" anchor="ctr">
            <a:spAutoFit/>
          </a:bodyPr>
          <a:lstStyle/>
          <a:p>
            <a:pPr algn="ctr" rtl="0"/>
            <a:r>
              <a:rPr lang="fr-fr" sz="1600" b="0" i="1" u="none" baseline="0" dirty="0">
                <a:solidFill>
                  <a:schemeClr val="tx2"/>
                </a:solidFill>
                <a:latin typeface="Segoe UI Semibold"/>
                <a:cs typeface="Segoe UI Semibold"/>
              </a:rPr>
              <a:t>Réponse </a:t>
            </a:r>
            <a:br>
              <a:rPr lang="fr-fr" sz="1600" i="1" dirty="0">
                <a:latin typeface="Segoe UI Semibold" panose="020B0702040204020203" pitchFamily="34" charset="0"/>
                <a:cs typeface="Segoe UI Semibold" panose="020B0702040204020203" pitchFamily="34" charset="0"/>
              </a:rPr>
            </a:br>
            <a:r>
              <a:rPr lang="fr-fr" sz="1600" b="0" i="1" u="none" baseline="0" dirty="0">
                <a:solidFill>
                  <a:schemeClr val="tx2"/>
                </a:solidFill>
                <a:latin typeface="Segoe UI Semibold"/>
                <a:cs typeface="Segoe UI Semibold"/>
              </a:rPr>
              <a:t>aux incidents</a:t>
            </a:r>
          </a:p>
        </p:txBody>
      </p:sp>
      <p:grpSp>
        <p:nvGrpSpPr>
          <p:cNvPr id="61" name="Graphic 230">
            <a:extLst>
              <a:ext uri="{FF2B5EF4-FFF2-40B4-BE49-F238E27FC236}">
                <a16:creationId xmlns:a16="http://schemas.microsoft.com/office/drawing/2014/main" id="{412E6879-89FC-4229-AC45-47CB473EE251}"/>
              </a:ext>
            </a:extLst>
          </p:cNvPr>
          <p:cNvGrpSpPr/>
          <p:nvPr/>
        </p:nvGrpSpPr>
        <p:grpSpPr>
          <a:xfrm>
            <a:off x="1348782" y="4480973"/>
            <a:ext cx="308366" cy="308366"/>
            <a:chOff x="11191242" y="1300968"/>
            <a:chExt cx="264795" cy="264795"/>
          </a:xfrm>
          <a:noFill/>
        </p:grpSpPr>
        <p:sp>
          <p:nvSpPr>
            <p:cNvPr id="62" name="Freeform: Shape 61">
              <a:extLst>
                <a:ext uri="{FF2B5EF4-FFF2-40B4-BE49-F238E27FC236}">
                  <a16:creationId xmlns:a16="http://schemas.microsoft.com/office/drawing/2014/main" id="{5E7EFE0C-EEA3-42A3-8189-CAA7740BB4F7}"/>
                </a:ext>
              </a:extLst>
            </p:cNvPr>
            <p:cNvSpPr/>
            <p:nvPr/>
          </p:nvSpPr>
          <p:spPr>
            <a:xfrm>
              <a:off x="11191242" y="1300968"/>
              <a:ext cx="264795" cy="264795"/>
            </a:xfrm>
            <a:custGeom>
              <a:avLst/>
              <a:gdLst>
                <a:gd name="connsiteX0" fmla="*/ 0 w 264795"/>
                <a:gd name="connsiteY0" fmla="*/ 0 h 264795"/>
                <a:gd name="connsiteX1" fmla="*/ 264795 w 264795"/>
                <a:gd name="connsiteY1" fmla="*/ 0 h 264795"/>
                <a:gd name="connsiteX2" fmla="*/ 264795 w 264795"/>
                <a:gd name="connsiteY2" fmla="*/ 264795 h 264795"/>
                <a:gd name="connsiteX3" fmla="*/ 0 w 264795"/>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264795" h="264795">
                  <a:moveTo>
                    <a:pt x="0" y="0"/>
                  </a:moveTo>
                  <a:lnTo>
                    <a:pt x="264795" y="0"/>
                  </a:lnTo>
                  <a:lnTo>
                    <a:pt x="264795" y="264795"/>
                  </a:lnTo>
                  <a:lnTo>
                    <a:pt x="0" y="264795"/>
                  </a:lnTo>
                  <a:close/>
                </a:path>
              </a:pathLst>
            </a:custGeom>
            <a:noFill/>
            <a:ln w="15875" cap="flat">
              <a:solidFill>
                <a:schemeClr val="tx2"/>
              </a:solidFill>
              <a:prstDash val="solid"/>
              <a:miter/>
            </a:ln>
          </p:spPr>
          <p:txBody>
            <a:bodyPr rtlCol="0" anchor="ctr"/>
            <a:lstStyle/>
            <a:p>
              <a:endParaRPr lang="fr-fr" sz="1800" dirty="0">
                <a:cs typeface="Segoe UI"/>
              </a:endParaRPr>
            </a:p>
          </p:txBody>
        </p:sp>
        <p:sp>
          <p:nvSpPr>
            <p:cNvPr id="63" name="Freeform: Shape 62">
              <a:extLst>
                <a:ext uri="{FF2B5EF4-FFF2-40B4-BE49-F238E27FC236}">
                  <a16:creationId xmlns:a16="http://schemas.microsoft.com/office/drawing/2014/main" id="{AE1FB314-424F-4891-8700-CD88E21539D6}"/>
                </a:ext>
              </a:extLst>
            </p:cNvPr>
            <p:cNvSpPr/>
            <p:nvPr/>
          </p:nvSpPr>
          <p:spPr>
            <a:xfrm>
              <a:off x="11222675" y="1368595"/>
              <a:ext cx="205740" cy="143827"/>
            </a:xfrm>
            <a:custGeom>
              <a:avLst/>
              <a:gdLst>
                <a:gd name="connsiteX0" fmla="*/ 0 w 205740"/>
                <a:gd name="connsiteY0" fmla="*/ 81915 h 143827"/>
                <a:gd name="connsiteX1" fmla="*/ 61913 w 205740"/>
                <a:gd name="connsiteY1" fmla="*/ 143827 h 143827"/>
                <a:gd name="connsiteX2" fmla="*/ 205740 w 205740"/>
                <a:gd name="connsiteY2" fmla="*/ 0 h 143827"/>
              </a:gdLst>
              <a:ahLst/>
              <a:cxnLst>
                <a:cxn ang="0">
                  <a:pos x="connsiteX0" y="connsiteY0"/>
                </a:cxn>
                <a:cxn ang="0">
                  <a:pos x="connsiteX1" y="connsiteY1"/>
                </a:cxn>
                <a:cxn ang="0">
                  <a:pos x="connsiteX2" y="connsiteY2"/>
                </a:cxn>
              </a:cxnLst>
              <a:rect l="l" t="t" r="r" b="b"/>
              <a:pathLst>
                <a:path w="205740" h="143827">
                  <a:moveTo>
                    <a:pt x="0" y="81915"/>
                  </a:moveTo>
                  <a:lnTo>
                    <a:pt x="61913" y="143827"/>
                  </a:lnTo>
                  <a:lnTo>
                    <a:pt x="205740" y="0"/>
                  </a:lnTo>
                </a:path>
              </a:pathLst>
            </a:custGeom>
            <a:noFill/>
            <a:ln w="15875" cap="flat">
              <a:solidFill>
                <a:schemeClr val="tx2"/>
              </a:solidFill>
              <a:prstDash val="solid"/>
              <a:miter/>
            </a:ln>
          </p:spPr>
          <p:txBody>
            <a:bodyPr rtlCol="0" anchor="ctr"/>
            <a:lstStyle/>
            <a:p>
              <a:endParaRPr lang="fr-fr" sz="1800" dirty="0">
                <a:cs typeface="Segoe UI"/>
              </a:endParaRPr>
            </a:p>
          </p:txBody>
        </p:sp>
      </p:grpSp>
      <p:grpSp>
        <p:nvGrpSpPr>
          <p:cNvPr id="64" name="Graphic 230">
            <a:extLst>
              <a:ext uri="{FF2B5EF4-FFF2-40B4-BE49-F238E27FC236}">
                <a16:creationId xmlns:a16="http://schemas.microsoft.com/office/drawing/2014/main" id="{C7F7939C-24ED-4A3D-89C7-46B96FB18C3C}"/>
              </a:ext>
            </a:extLst>
          </p:cNvPr>
          <p:cNvGrpSpPr/>
          <p:nvPr/>
        </p:nvGrpSpPr>
        <p:grpSpPr>
          <a:xfrm>
            <a:off x="3186313" y="4038562"/>
            <a:ext cx="308366" cy="308366"/>
            <a:chOff x="11191242" y="1300968"/>
            <a:chExt cx="264795" cy="264795"/>
          </a:xfrm>
          <a:noFill/>
        </p:grpSpPr>
        <p:sp>
          <p:nvSpPr>
            <p:cNvPr id="65" name="Freeform: Shape 64">
              <a:extLst>
                <a:ext uri="{FF2B5EF4-FFF2-40B4-BE49-F238E27FC236}">
                  <a16:creationId xmlns:a16="http://schemas.microsoft.com/office/drawing/2014/main" id="{9F4DE975-8D34-46B7-84D2-AE7A6BCB2600}"/>
                </a:ext>
              </a:extLst>
            </p:cNvPr>
            <p:cNvSpPr/>
            <p:nvPr/>
          </p:nvSpPr>
          <p:spPr>
            <a:xfrm>
              <a:off x="11191242" y="1300968"/>
              <a:ext cx="264795" cy="264795"/>
            </a:xfrm>
            <a:custGeom>
              <a:avLst/>
              <a:gdLst>
                <a:gd name="connsiteX0" fmla="*/ 0 w 264795"/>
                <a:gd name="connsiteY0" fmla="*/ 0 h 264795"/>
                <a:gd name="connsiteX1" fmla="*/ 264795 w 264795"/>
                <a:gd name="connsiteY1" fmla="*/ 0 h 264795"/>
                <a:gd name="connsiteX2" fmla="*/ 264795 w 264795"/>
                <a:gd name="connsiteY2" fmla="*/ 264795 h 264795"/>
                <a:gd name="connsiteX3" fmla="*/ 0 w 264795"/>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264795" h="264795">
                  <a:moveTo>
                    <a:pt x="0" y="0"/>
                  </a:moveTo>
                  <a:lnTo>
                    <a:pt x="264795" y="0"/>
                  </a:lnTo>
                  <a:lnTo>
                    <a:pt x="264795" y="264795"/>
                  </a:lnTo>
                  <a:lnTo>
                    <a:pt x="0" y="264795"/>
                  </a:lnTo>
                  <a:close/>
                </a:path>
              </a:pathLst>
            </a:custGeom>
            <a:noFill/>
            <a:ln w="15875" cap="flat">
              <a:solidFill>
                <a:schemeClr val="tx2"/>
              </a:solidFill>
              <a:prstDash val="solid"/>
              <a:miter/>
            </a:ln>
          </p:spPr>
          <p:txBody>
            <a:bodyPr rtlCol="0" anchor="ctr"/>
            <a:lstStyle/>
            <a:p>
              <a:endParaRPr lang="fr-fr" sz="1800" dirty="0">
                <a:cs typeface="Segoe UI"/>
              </a:endParaRPr>
            </a:p>
          </p:txBody>
        </p:sp>
        <p:sp>
          <p:nvSpPr>
            <p:cNvPr id="66" name="Freeform: Shape 65">
              <a:extLst>
                <a:ext uri="{FF2B5EF4-FFF2-40B4-BE49-F238E27FC236}">
                  <a16:creationId xmlns:a16="http://schemas.microsoft.com/office/drawing/2014/main" id="{51B70074-8B06-40C1-8B56-039774D43B4D}"/>
                </a:ext>
              </a:extLst>
            </p:cNvPr>
            <p:cNvSpPr/>
            <p:nvPr/>
          </p:nvSpPr>
          <p:spPr>
            <a:xfrm>
              <a:off x="11222675" y="1368595"/>
              <a:ext cx="205740" cy="143827"/>
            </a:xfrm>
            <a:custGeom>
              <a:avLst/>
              <a:gdLst>
                <a:gd name="connsiteX0" fmla="*/ 0 w 205740"/>
                <a:gd name="connsiteY0" fmla="*/ 81915 h 143827"/>
                <a:gd name="connsiteX1" fmla="*/ 61913 w 205740"/>
                <a:gd name="connsiteY1" fmla="*/ 143827 h 143827"/>
                <a:gd name="connsiteX2" fmla="*/ 205740 w 205740"/>
                <a:gd name="connsiteY2" fmla="*/ 0 h 143827"/>
              </a:gdLst>
              <a:ahLst/>
              <a:cxnLst>
                <a:cxn ang="0">
                  <a:pos x="connsiteX0" y="connsiteY0"/>
                </a:cxn>
                <a:cxn ang="0">
                  <a:pos x="connsiteX1" y="connsiteY1"/>
                </a:cxn>
                <a:cxn ang="0">
                  <a:pos x="connsiteX2" y="connsiteY2"/>
                </a:cxn>
              </a:cxnLst>
              <a:rect l="l" t="t" r="r" b="b"/>
              <a:pathLst>
                <a:path w="205740" h="143827">
                  <a:moveTo>
                    <a:pt x="0" y="81915"/>
                  </a:moveTo>
                  <a:lnTo>
                    <a:pt x="61913" y="143827"/>
                  </a:lnTo>
                  <a:lnTo>
                    <a:pt x="205740" y="0"/>
                  </a:lnTo>
                </a:path>
              </a:pathLst>
            </a:custGeom>
            <a:noFill/>
            <a:ln w="15875" cap="flat">
              <a:solidFill>
                <a:schemeClr val="tx2"/>
              </a:solidFill>
              <a:prstDash val="solid"/>
              <a:miter/>
            </a:ln>
          </p:spPr>
          <p:txBody>
            <a:bodyPr rtlCol="0" anchor="ctr"/>
            <a:lstStyle/>
            <a:p>
              <a:endParaRPr lang="fr-fr" sz="1800" dirty="0">
                <a:cs typeface="Segoe UI"/>
              </a:endParaRPr>
            </a:p>
          </p:txBody>
        </p:sp>
      </p:grpSp>
      <p:grpSp>
        <p:nvGrpSpPr>
          <p:cNvPr id="67" name="Graphic 230">
            <a:extLst>
              <a:ext uri="{FF2B5EF4-FFF2-40B4-BE49-F238E27FC236}">
                <a16:creationId xmlns:a16="http://schemas.microsoft.com/office/drawing/2014/main" id="{0C6C34EB-8D25-4570-ADCD-4AA8FA0E96B2}"/>
              </a:ext>
            </a:extLst>
          </p:cNvPr>
          <p:cNvGrpSpPr/>
          <p:nvPr/>
        </p:nvGrpSpPr>
        <p:grpSpPr>
          <a:xfrm>
            <a:off x="5023845" y="3563900"/>
            <a:ext cx="308366" cy="308366"/>
            <a:chOff x="11191242" y="1300968"/>
            <a:chExt cx="264795" cy="264795"/>
          </a:xfrm>
          <a:noFill/>
        </p:grpSpPr>
        <p:sp>
          <p:nvSpPr>
            <p:cNvPr id="68" name="Freeform: Shape 67">
              <a:extLst>
                <a:ext uri="{FF2B5EF4-FFF2-40B4-BE49-F238E27FC236}">
                  <a16:creationId xmlns:a16="http://schemas.microsoft.com/office/drawing/2014/main" id="{24BE1047-4CF9-425A-B529-83FD7298CD4B}"/>
                </a:ext>
              </a:extLst>
            </p:cNvPr>
            <p:cNvSpPr/>
            <p:nvPr/>
          </p:nvSpPr>
          <p:spPr>
            <a:xfrm>
              <a:off x="11191242" y="1300968"/>
              <a:ext cx="264795" cy="264795"/>
            </a:xfrm>
            <a:custGeom>
              <a:avLst/>
              <a:gdLst>
                <a:gd name="connsiteX0" fmla="*/ 0 w 264795"/>
                <a:gd name="connsiteY0" fmla="*/ 0 h 264795"/>
                <a:gd name="connsiteX1" fmla="*/ 264795 w 264795"/>
                <a:gd name="connsiteY1" fmla="*/ 0 h 264795"/>
                <a:gd name="connsiteX2" fmla="*/ 264795 w 264795"/>
                <a:gd name="connsiteY2" fmla="*/ 264795 h 264795"/>
                <a:gd name="connsiteX3" fmla="*/ 0 w 264795"/>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264795" h="264795">
                  <a:moveTo>
                    <a:pt x="0" y="0"/>
                  </a:moveTo>
                  <a:lnTo>
                    <a:pt x="264795" y="0"/>
                  </a:lnTo>
                  <a:lnTo>
                    <a:pt x="264795" y="264795"/>
                  </a:lnTo>
                  <a:lnTo>
                    <a:pt x="0" y="264795"/>
                  </a:lnTo>
                  <a:close/>
                </a:path>
              </a:pathLst>
            </a:custGeom>
            <a:noFill/>
            <a:ln w="15875" cap="flat">
              <a:solidFill>
                <a:schemeClr val="tx2"/>
              </a:solidFill>
              <a:prstDash val="solid"/>
              <a:miter/>
            </a:ln>
          </p:spPr>
          <p:txBody>
            <a:bodyPr rtlCol="0" anchor="ctr"/>
            <a:lstStyle/>
            <a:p>
              <a:endParaRPr lang="fr-fr" sz="1800" dirty="0">
                <a:cs typeface="Segoe UI"/>
              </a:endParaRPr>
            </a:p>
          </p:txBody>
        </p:sp>
        <p:sp>
          <p:nvSpPr>
            <p:cNvPr id="69" name="Freeform: Shape 68">
              <a:extLst>
                <a:ext uri="{FF2B5EF4-FFF2-40B4-BE49-F238E27FC236}">
                  <a16:creationId xmlns:a16="http://schemas.microsoft.com/office/drawing/2014/main" id="{3242A66A-9D8B-4554-9F4F-E3FF4C7CEC54}"/>
                </a:ext>
              </a:extLst>
            </p:cNvPr>
            <p:cNvSpPr/>
            <p:nvPr/>
          </p:nvSpPr>
          <p:spPr>
            <a:xfrm>
              <a:off x="11222675" y="1368595"/>
              <a:ext cx="205740" cy="143827"/>
            </a:xfrm>
            <a:custGeom>
              <a:avLst/>
              <a:gdLst>
                <a:gd name="connsiteX0" fmla="*/ 0 w 205740"/>
                <a:gd name="connsiteY0" fmla="*/ 81915 h 143827"/>
                <a:gd name="connsiteX1" fmla="*/ 61913 w 205740"/>
                <a:gd name="connsiteY1" fmla="*/ 143827 h 143827"/>
                <a:gd name="connsiteX2" fmla="*/ 205740 w 205740"/>
                <a:gd name="connsiteY2" fmla="*/ 0 h 143827"/>
              </a:gdLst>
              <a:ahLst/>
              <a:cxnLst>
                <a:cxn ang="0">
                  <a:pos x="connsiteX0" y="connsiteY0"/>
                </a:cxn>
                <a:cxn ang="0">
                  <a:pos x="connsiteX1" y="connsiteY1"/>
                </a:cxn>
                <a:cxn ang="0">
                  <a:pos x="connsiteX2" y="connsiteY2"/>
                </a:cxn>
              </a:cxnLst>
              <a:rect l="l" t="t" r="r" b="b"/>
              <a:pathLst>
                <a:path w="205740" h="143827">
                  <a:moveTo>
                    <a:pt x="0" y="81915"/>
                  </a:moveTo>
                  <a:lnTo>
                    <a:pt x="61913" y="143827"/>
                  </a:lnTo>
                  <a:lnTo>
                    <a:pt x="205740" y="0"/>
                  </a:lnTo>
                </a:path>
              </a:pathLst>
            </a:custGeom>
            <a:noFill/>
            <a:ln w="15875" cap="flat">
              <a:solidFill>
                <a:schemeClr val="tx2"/>
              </a:solidFill>
              <a:prstDash val="solid"/>
              <a:miter/>
            </a:ln>
          </p:spPr>
          <p:txBody>
            <a:bodyPr rtlCol="0" anchor="ctr"/>
            <a:lstStyle/>
            <a:p>
              <a:endParaRPr lang="fr-fr" sz="1800" dirty="0">
                <a:cs typeface="Segoe UI"/>
              </a:endParaRPr>
            </a:p>
          </p:txBody>
        </p:sp>
      </p:grpSp>
      <p:grpSp>
        <p:nvGrpSpPr>
          <p:cNvPr id="70" name="Graphic 230">
            <a:extLst>
              <a:ext uri="{FF2B5EF4-FFF2-40B4-BE49-F238E27FC236}">
                <a16:creationId xmlns:a16="http://schemas.microsoft.com/office/drawing/2014/main" id="{B83D754D-D1D5-45D3-A6BC-D35C3B783A4A}"/>
              </a:ext>
            </a:extLst>
          </p:cNvPr>
          <p:cNvGrpSpPr/>
          <p:nvPr/>
        </p:nvGrpSpPr>
        <p:grpSpPr>
          <a:xfrm>
            <a:off x="6861376" y="3172978"/>
            <a:ext cx="308366" cy="308366"/>
            <a:chOff x="11191242" y="1300968"/>
            <a:chExt cx="264795" cy="264795"/>
          </a:xfrm>
          <a:noFill/>
        </p:grpSpPr>
        <p:sp>
          <p:nvSpPr>
            <p:cNvPr id="71" name="Freeform: Shape 70">
              <a:extLst>
                <a:ext uri="{FF2B5EF4-FFF2-40B4-BE49-F238E27FC236}">
                  <a16:creationId xmlns:a16="http://schemas.microsoft.com/office/drawing/2014/main" id="{7DB961DB-C1F0-450F-9628-A9DAA429CC54}"/>
                </a:ext>
              </a:extLst>
            </p:cNvPr>
            <p:cNvSpPr/>
            <p:nvPr/>
          </p:nvSpPr>
          <p:spPr>
            <a:xfrm>
              <a:off x="11191242" y="1300968"/>
              <a:ext cx="264795" cy="264795"/>
            </a:xfrm>
            <a:custGeom>
              <a:avLst/>
              <a:gdLst>
                <a:gd name="connsiteX0" fmla="*/ 0 w 264795"/>
                <a:gd name="connsiteY0" fmla="*/ 0 h 264795"/>
                <a:gd name="connsiteX1" fmla="*/ 264795 w 264795"/>
                <a:gd name="connsiteY1" fmla="*/ 0 h 264795"/>
                <a:gd name="connsiteX2" fmla="*/ 264795 w 264795"/>
                <a:gd name="connsiteY2" fmla="*/ 264795 h 264795"/>
                <a:gd name="connsiteX3" fmla="*/ 0 w 264795"/>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264795" h="264795">
                  <a:moveTo>
                    <a:pt x="0" y="0"/>
                  </a:moveTo>
                  <a:lnTo>
                    <a:pt x="264795" y="0"/>
                  </a:lnTo>
                  <a:lnTo>
                    <a:pt x="264795" y="264795"/>
                  </a:lnTo>
                  <a:lnTo>
                    <a:pt x="0" y="264795"/>
                  </a:lnTo>
                  <a:close/>
                </a:path>
              </a:pathLst>
            </a:custGeom>
            <a:noFill/>
            <a:ln w="15875" cap="flat">
              <a:solidFill>
                <a:schemeClr val="tx2"/>
              </a:solidFill>
              <a:prstDash val="solid"/>
              <a:miter/>
            </a:ln>
          </p:spPr>
          <p:txBody>
            <a:bodyPr rtlCol="0" anchor="ctr"/>
            <a:lstStyle/>
            <a:p>
              <a:endParaRPr lang="fr-fr" sz="1800" dirty="0">
                <a:cs typeface="Segoe UI"/>
              </a:endParaRPr>
            </a:p>
          </p:txBody>
        </p:sp>
        <p:sp>
          <p:nvSpPr>
            <p:cNvPr id="72" name="Freeform: Shape 71">
              <a:extLst>
                <a:ext uri="{FF2B5EF4-FFF2-40B4-BE49-F238E27FC236}">
                  <a16:creationId xmlns:a16="http://schemas.microsoft.com/office/drawing/2014/main" id="{6D0A0E5E-3132-4144-A407-63043EBCEEFF}"/>
                </a:ext>
              </a:extLst>
            </p:cNvPr>
            <p:cNvSpPr/>
            <p:nvPr/>
          </p:nvSpPr>
          <p:spPr>
            <a:xfrm>
              <a:off x="11222675" y="1368595"/>
              <a:ext cx="205740" cy="143827"/>
            </a:xfrm>
            <a:custGeom>
              <a:avLst/>
              <a:gdLst>
                <a:gd name="connsiteX0" fmla="*/ 0 w 205740"/>
                <a:gd name="connsiteY0" fmla="*/ 81915 h 143827"/>
                <a:gd name="connsiteX1" fmla="*/ 61913 w 205740"/>
                <a:gd name="connsiteY1" fmla="*/ 143827 h 143827"/>
                <a:gd name="connsiteX2" fmla="*/ 205740 w 205740"/>
                <a:gd name="connsiteY2" fmla="*/ 0 h 143827"/>
              </a:gdLst>
              <a:ahLst/>
              <a:cxnLst>
                <a:cxn ang="0">
                  <a:pos x="connsiteX0" y="connsiteY0"/>
                </a:cxn>
                <a:cxn ang="0">
                  <a:pos x="connsiteX1" y="connsiteY1"/>
                </a:cxn>
                <a:cxn ang="0">
                  <a:pos x="connsiteX2" y="connsiteY2"/>
                </a:cxn>
              </a:cxnLst>
              <a:rect l="l" t="t" r="r" b="b"/>
              <a:pathLst>
                <a:path w="205740" h="143827">
                  <a:moveTo>
                    <a:pt x="0" y="81915"/>
                  </a:moveTo>
                  <a:lnTo>
                    <a:pt x="61913" y="143827"/>
                  </a:lnTo>
                  <a:lnTo>
                    <a:pt x="205740" y="0"/>
                  </a:lnTo>
                </a:path>
              </a:pathLst>
            </a:custGeom>
            <a:noFill/>
            <a:ln w="15875" cap="flat">
              <a:solidFill>
                <a:schemeClr val="tx2"/>
              </a:solidFill>
              <a:prstDash val="solid"/>
              <a:miter/>
            </a:ln>
          </p:spPr>
          <p:txBody>
            <a:bodyPr rtlCol="0" anchor="ctr"/>
            <a:lstStyle/>
            <a:p>
              <a:endParaRPr lang="fr-fr" sz="1800" dirty="0">
                <a:cs typeface="Segoe UI"/>
              </a:endParaRPr>
            </a:p>
          </p:txBody>
        </p:sp>
      </p:grpSp>
      <p:grpSp>
        <p:nvGrpSpPr>
          <p:cNvPr id="73" name="Graphic 230">
            <a:extLst>
              <a:ext uri="{FF2B5EF4-FFF2-40B4-BE49-F238E27FC236}">
                <a16:creationId xmlns:a16="http://schemas.microsoft.com/office/drawing/2014/main" id="{2D064AF9-2F31-4268-B2CD-66710A2C82EB}"/>
              </a:ext>
            </a:extLst>
          </p:cNvPr>
          <p:cNvGrpSpPr/>
          <p:nvPr/>
        </p:nvGrpSpPr>
        <p:grpSpPr>
          <a:xfrm>
            <a:off x="8698907" y="2723158"/>
            <a:ext cx="308366" cy="308366"/>
            <a:chOff x="11191242" y="1300968"/>
            <a:chExt cx="264795" cy="264795"/>
          </a:xfrm>
          <a:noFill/>
        </p:grpSpPr>
        <p:sp>
          <p:nvSpPr>
            <p:cNvPr id="74" name="Freeform: Shape 73">
              <a:extLst>
                <a:ext uri="{FF2B5EF4-FFF2-40B4-BE49-F238E27FC236}">
                  <a16:creationId xmlns:a16="http://schemas.microsoft.com/office/drawing/2014/main" id="{68A60B10-030D-4809-A7F4-60A010A88860}"/>
                </a:ext>
              </a:extLst>
            </p:cNvPr>
            <p:cNvSpPr/>
            <p:nvPr/>
          </p:nvSpPr>
          <p:spPr>
            <a:xfrm>
              <a:off x="11191242" y="1300968"/>
              <a:ext cx="264795" cy="264795"/>
            </a:xfrm>
            <a:custGeom>
              <a:avLst/>
              <a:gdLst>
                <a:gd name="connsiteX0" fmla="*/ 0 w 264795"/>
                <a:gd name="connsiteY0" fmla="*/ 0 h 264795"/>
                <a:gd name="connsiteX1" fmla="*/ 264795 w 264795"/>
                <a:gd name="connsiteY1" fmla="*/ 0 h 264795"/>
                <a:gd name="connsiteX2" fmla="*/ 264795 w 264795"/>
                <a:gd name="connsiteY2" fmla="*/ 264795 h 264795"/>
                <a:gd name="connsiteX3" fmla="*/ 0 w 264795"/>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264795" h="264795">
                  <a:moveTo>
                    <a:pt x="0" y="0"/>
                  </a:moveTo>
                  <a:lnTo>
                    <a:pt x="264795" y="0"/>
                  </a:lnTo>
                  <a:lnTo>
                    <a:pt x="264795" y="264795"/>
                  </a:lnTo>
                  <a:lnTo>
                    <a:pt x="0" y="264795"/>
                  </a:lnTo>
                  <a:close/>
                </a:path>
              </a:pathLst>
            </a:custGeom>
            <a:noFill/>
            <a:ln w="15875" cap="flat">
              <a:solidFill>
                <a:schemeClr val="tx2"/>
              </a:solidFill>
              <a:prstDash val="solid"/>
              <a:miter/>
            </a:ln>
          </p:spPr>
          <p:txBody>
            <a:bodyPr rtlCol="0" anchor="ctr"/>
            <a:lstStyle/>
            <a:p>
              <a:endParaRPr lang="fr-fr" sz="1800" dirty="0">
                <a:cs typeface="Segoe UI"/>
              </a:endParaRPr>
            </a:p>
          </p:txBody>
        </p:sp>
        <p:sp>
          <p:nvSpPr>
            <p:cNvPr id="75" name="Freeform: Shape 74">
              <a:extLst>
                <a:ext uri="{FF2B5EF4-FFF2-40B4-BE49-F238E27FC236}">
                  <a16:creationId xmlns:a16="http://schemas.microsoft.com/office/drawing/2014/main" id="{D039FD77-D4BD-4250-8CB2-705DB2682983}"/>
                </a:ext>
              </a:extLst>
            </p:cNvPr>
            <p:cNvSpPr/>
            <p:nvPr/>
          </p:nvSpPr>
          <p:spPr>
            <a:xfrm>
              <a:off x="11222675" y="1368595"/>
              <a:ext cx="205740" cy="143827"/>
            </a:xfrm>
            <a:custGeom>
              <a:avLst/>
              <a:gdLst>
                <a:gd name="connsiteX0" fmla="*/ 0 w 205740"/>
                <a:gd name="connsiteY0" fmla="*/ 81915 h 143827"/>
                <a:gd name="connsiteX1" fmla="*/ 61913 w 205740"/>
                <a:gd name="connsiteY1" fmla="*/ 143827 h 143827"/>
                <a:gd name="connsiteX2" fmla="*/ 205740 w 205740"/>
                <a:gd name="connsiteY2" fmla="*/ 0 h 143827"/>
              </a:gdLst>
              <a:ahLst/>
              <a:cxnLst>
                <a:cxn ang="0">
                  <a:pos x="connsiteX0" y="connsiteY0"/>
                </a:cxn>
                <a:cxn ang="0">
                  <a:pos x="connsiteX1" y="connsiteY1"/>
                </a:cxn>
                <a:cxn ang="0">
                  <a:pos x="connsiteX2" y="connsiteY2"/>
                </a:cxn>
              </a:cxnLst>
              <a:rect l="l" t="t" r="r" b="b"/>
              <a:pathLst>
                <a:path w="205740" h="143827">
                  <a:moveTo>
                    <a:pt x="0" y="81915"/>
                  </a:moveTo>
                  <a:lnTo>
                    <a:pt x="61913" y="143827"/>
                  </a:lnTo>
                  <a:lnTo>
                    <a:pt x="205740" y="0"/>
                  </a:lnTo>
                </a:path>
              </a:pathLst>
            </a:custGeom>
            <a:noFill/>
            <a:ln w="15875" cap="flat">
              <a:solidFill>
                <a:schemeClr val="tx2"/>
              </a:solidFill>
              <a:prstDash val="solid"/>
              <a:miter/>
            </a:ln>
          </p:spPr>
          <p:txBody>
            <a:bodyPr rtlCol="0" anchor="ctr"/>
            <a:lstStyle/>
            <a:p>
              <a:endParaRPr lang="fr-fr" sz="1800" dirty="0">
                <a:cs typeface="Segoe UI"/>
              </a:endParaRPr>
            </a:p>
          </p:txBody>
        </p:sp>
      </p:grpSp>
      <p:grpSp>
        <p:nvGrpSpPr>
          <p:cNvPr id="76" name="Graphic 230">
            <a:extLst>
              <a:ext uri="{FF2B5EF4-FFF2-40B4-BE49-F238E27FC236}">
                <a16:creationId xmlns:a16="http://schemas.microsoft.com/office/drawing/2014/main" id="{95B1AEA9-508E-44F5-88C1-EC1F049D94B1}"/>
              </a:ext>
            </a:extLst>
          </p:cNvPr>
          <p:cNvGrpSpPr/>
          <p:nvPr/>
        </p:nvGrpSpPr>
        <p:grpSpPr>
          <a:xfrm>
            <a:off x="10536439" y="2257526"/>
            <a:ext cx="308366" cy="308366"/>
            <a:chOff x="11191242" y="1300968"/>
            <a:chExt cx="264795" cy="264795"/>
          </a:xfrm>
          <a:noFill/>
        </p:grpSpPr>
        <p:sp>
          <p:nvSpPr>
            <p:cNvPr id="77" name="Freeform: Shape 76">
              <a:extLst>
                <a:ext uri="{FF2B5EF4-FFF2-40B4-BE49-F238E27FC236}">
                  <a16:creationId xmlns:a16="http://schemas.microsoft.com/office/drawing/2014/main" id="{1B4ED673-D68F-4F15-A5D3-661740F1B6ED}"/>
                </a:ext>
              </a:extLst>
            </p:cNvPr>
            <p:cNvSpPr/>
            <p:nvPr/>
          </p:nvSpPr>
          <p:spPr>
            <a:xfrm>
              <a:off x="11191242" y="1300968"/>
              <a:ext cx="264795" cy="264795"/>
            </a:xfrm>
            <a:custGeom>
              <a:avLst/>
              <a:gdLst>
                <a:gd name="connsiteX0" fmla="*/ 0 w 264795"/>
                <a:gd name="connsiteY0" fmla="*/ 0 h 264795"/>
                <a:gd name="connsiteX1" fmla="*/ 264795 w 264795"/>
                <a:gd name="connsiteY1" fmla="*/ 0 h 264795"/>
                <a:gd name="connsiteX2" fmla="*/ 264795 w 264795"/>
                <a:gd name="connsiteY2" fmla="*/ 264795 h 264795"/>
                <a:gd name="connsiteX3" fmla="*/ 0 w 264795"/>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264795" h="264795">
                  <a:moveTo>
                    <a:pt x="0" y="0"/>
                  </a:moveTo>
                  <a:lnTo>
                    <a:pt x="264795" y="0"/>
                  </a:lnTo>
                  <a:lnTo>
                    <a:pt x="264795" y="264795"/>
                  </a:lnTo>
                  <a:lnTo>
                    <a:pt x="0" y="264795"/>
                  </a:lnTo>
                  <a:close/>
                </a:path>
              </a:pathLst>
            </a:custGeom>
            <a:noFill/>
            <a:ln w="15875" cap="flat">
              <a:solidFill>
                <a:schemeClr val="tx2"/>
              </a:solidFill>
              <a:prstDash val="solid"/>
              <a:miter/>
            </a:ln>
          </p:spPr>
          <p:txBody>
            <a:bodyPr rtlCol="0" anchor="ctr"/>
            <a:lstStyle/>
            <a:p>
              <a:endParaRPr lang="fr-fr" sz="1800" dirty="0">
                <a:cs typeface="Segoe UI"/>
              </a:endParaRPr>
            </a:p>
          </p:txBody>
        </p:sp>
        <p:sp>
          <p:nvSpPr>
            <p:cNvPr id="78" name="Freeform: Shape 77">
              <a:extLst>
                <a:ext uri="{FF2B5EF4-FFF2-40B4-BE49-F238E27FC236}">
                  <a16:creationId xmlns:a16="http://schemas.microsoft.com/office/drawing/2014/main" id="{736D9109-CD49-4ABC-BCD4-DAEC756423CA}"/>
                </a:ext>
              </a:extLst>
            </p:cNvPr>
            <p:cNvSpPr/>
            <p:nvPr/>
          </p:nvSpPr>
          <p:spPr>
            <a:xfrm>
              <a:off x="11222675" y="1368595"/>
              <a:ext cx="205740" cy="143827"/>
            </a:xfrm>
            <a:custGeom>
              <a:avLst/>
              <a:gdLst>
                <a:gd name="connsiteX0" fmla="*/ 0 w 205740"/>
                <a:gd name="connsiteY0" fmla="*/ 81915 h 143827"/>
                <a:gd name="connsiteX1" fmla="*/ 61913 w 205740"/>
                <a:gd name="connsiteY1" fmla="*/ 143827 h 143827"/>
                <a:gd name="connsiteX2" fmla="*/ 205740 w 205740"/>
                <a:gd name="connsiteY2" fmla="*/ 0 h 143827"/>
              </a:gdLst>
              <a:ahLst/>
              <a:cxnLst>
                <a:cxn ang="0">
                  <a:pos x="connsiteX0" y="connsiteY0"/>
                </a:cxn>
                <a:cxn ang="0">
                  <a:pos x="connsiteX1" y="connsiteY1"/>
                </a:cxn>
                <a:cxn ang="0">
                  <a:pos x="connsiteX2" y="connsiteY2"/>
                </a:cxn>
              </a:cxnLst>
              <a:rect l="l" t="t" r="r" b="b"/>
              <a:pathLst>
                <a:path w="205740" h="143827">
                  <a:moveTo>
                    <a:pt x="0" y="81915"/>
                  </a:moveTo>
                  <a:lnTo>
                    <a:pt x="61913" y="143827"/>
                  </a:lnTo>
                  <a:lnTo>
                    <a:pt x="205740" y="0"/>
                  </a:lnTo>
                </a:path>
              </a:pathLst>
            </a:custGeom>
            <a:noFill/>
            <a:ln w="15875" cap="flat">
              <a:solidFill>
                <a:schemeClr val="tx2"/>
              </a:solidFill>
              <a:prstDash val="solid"/>
              <a:miter/>
            </a:ln>
          </p:spPr>
          <p:txBody>
            <a:bodyPr rtlCol="0" anchor="ctr"/>
            <a:lstStyle/>
            <a:p>
              <a:endParaRPr lang="fr-fr" sz="1800" dirty="0">
                <a:cs typeface="Segoe UI"/>
              </a:endParaRPr>
            </a:p>
          </p:txBody>
        </p:sp>
      </p:grpSp>
      <p:sp>
        <p:nvSpPr>
          <p:cNvPr id="81" name="Rectangle 80">
            <a:extLst>
              <a:ext uri="{FF2B5EF4-FFF2-40B4-BE49-F238E27FC236}">
                <a16:creationId xmlns:a16="http://schemas.microsoft.com/office/drawing/2014/main" id="{583FF73D-7DA3-4D3C-9589-93B3049F338C}"/>
              </a:ext>
            </a:extLst>
          </p:cNvPr>
          <p:cNvSpPr/>
          <p:nvPr/>
        </p:nvSpPr>
        <p:spPr>
          <a:xfrm>
            <a:off x="600059" y="1294569"/>
            <a:ext cx="5641991" cy="830997"/>
          </a:xfrm>
          <a:prstGeom prst="rect">
            <a:avLst/>
          </a:prstGeom>
        </p:spPr>
        <p:txBody>
          <a:bodyPr wrap="square" lIns="0" tIns="0" rIns="0" bIns="0" anchor="t">
            <a:spAutoFit/>
          </a:bodyPr>
          <a:lstStyle/>
          <a:p>
            <a:pPr algn="l" rtl="0">
              <a:lnSpc>
                <a:spcPct val="90000"/>
              </a:lnSpc>
              <a:spcAft>
                <a:spcPts val="600"/>
              </a:spcAft>
            </a:pPr>
            <a:r>
              <a:rPr lang="fr-fr" sz="2000" b="0" i="0" u="none" baseline="0" dirty="0">
                <a:solidFill>
                  <a:schemeClr val="tx2"/>
                </a:solidFill>
                <a:cs typeface="Segoe UI Light"/>
              </a:rPr>
              <a:t>Microsoft fait de la sécurité une priorité à chaque étape, depuis le développement de code jusqu</a:t>
            </a:r>
            <a:r>
              <a:rPr lang="fr-FR" sz="2000" b="0" i="0" u="none" baseline="0" dirty="0">
                <a:solidFill>
                  <a:schemeClr val="tx2"/>
                </a:solidFill>
                <a:cs typeface="Segoe UI Light"/>
              </a:rPr>
              <a:t>’</a:t>
            </a:r>
            <a:r>
              <a:rPr lang="fr-fr" sz="2000" b="0" i="0" u="none" baseline="0" dirty="0">
                <a:solidFill>
                  <a:schemeClr val="tx2"/>
                </a:solidFill>
                <a:cs typeface="Segoe UI Light"/>
              </a:rPr>
              <a:t>à la réponse aux incidents</a:t>
            </a:r>
          </a:p>
        </p:txBody>
      </p:sp>
    </p:spTree>
    <p:extLst>
      <p:ext uri="{BB962C8B-B14F-4D97-AF65-F5344CB8AC3E}">
        <p14:creationId xmlns:p14="http://schemas.microsoft.com/office/powerpoint/2010/main" val="26495389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C25BB6C2-F2A6-4961-A52B-932FDCA7C153}"/>
              </a:ext>
            </a:extLst>
          </p:cNvPr>
          <p:cNvSpPr>
            <a:spLocks noChangeAspect="1"/>
          </p:cNvSpPr>
          <p:nvPr/>
        </p:nvSpPr>
        <p:spPr bwMode="auto">
          <a:xfrm>
            <a:off x="3753854" y="0"/>
            <a:ext cx="8682621" cy="6994525"/>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5" name="Rectangle 54">
            <a:extLst>
              <a:ext uri="{FF2B5EF4-FFF2-40B4-BE49-F238E27FC236}">
                <a16:creationId xmlns:a16="http://schemas.microsoft.com/office/drawing/2014/main" id="{2B798E39-E65A-40C0-8B25-5DF3526D6405}"/>
              </a:ext>
            </a:extLst>
          </p:cNvPr>
          <p:cNvSpPr/>
          <p:nvPr/>
        </p:nvSpPr>
        <p:spPr bwMode="auto">
          <a:xfrm>
            <a:off x="0" y="0"/>
            <a:ext cx="3753854" cy="69945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54702E43-8479-40BC-A511-7321BF843FA4}"/>
              </a:ext>
            </a:extLst>
          </p:cNvPr>
          <p:cNvSpPr>
            <a:spLocks noGrp="1"/>
          </p:cNvSpPr>
          <p:nvPr>
            <p:ph type="title"/>
          </p:nvPr>
        </p:nvSpPr>
        <p:spPr>
          <a:xfrm>
            <a:off x="544643" y="466301"/>
            <a:ext cx="3294765" cy="2215991"/>
          </a:xfrm>
        </p:spPr>
        <p:txBody>
          <a:bodyPr/>
          <a:lstStyle/>
          <a:p>
            <a:pPr algn="l" rtl="0"/>
            <a:r>
              <a:rPr lang="fr-fr" sz="3500" b="0" i="0" u="none" baseline="0" dirty="0">
                <a:solidFill>
                  <a:schemeClr val="bg1"/>
                </a:solidFill>
                <a:cs typeface="Segoe UI"/>
              </a:rPr>
              <a:t>Renseignement intégré </a:t>
            </a:r>
            <a:br>
              <a:rPr lang="fr-fr" sz="3500" dirty="0"/>
            </a:br>
            <a:r>
              <a:rPr lang="fr-fr" sz="3500" b="0" i="0" u="none" baseline="0" dirty="0">
                <a:solidFill>
                  <a:schemeClr val="bg1"/>
                </a:solidFill>
                <a:cs typeface="Segoe UI"/>
              </a:rPr>
              <a:t>et analyse avancée</a:t>
            </a:r>
            <a:endParaRPr lang="fr-fr" sz="3500" dirty="0">
              <a:solidFill>
                <a:schemeClr val="bg1"/>
              </a:solidFill>
              <a:cs typeface="Segoe UI"/>
            </a:endParaRPr>
          </a:p>
        </p:txBody>
      </p:sp>
      <p:grpSp>
        <p:nvGrpSpPr>
          <p:cNvPr id="57" name="Group 56">
            <a:extLst>
              <a:ext uri="{FF2B5EF4-FFF2-40B4-BE49-F238E27FC236}">
                <a16:creationId xmlns:a16="http://schemas.microsoft.com/office/drawing/2014/main" id="{020EFC23-933E-4A5E-9AE9-3302BF9C14E4}"/>
              </a:ext>
            </a:extLst>
          </p:cNvPr>
          <p:cNvGrpSpPr/>
          <p:nvPr/>
        </p:nvGrpSpPr>
        <p:grpSpPr>
          <a:xfrm>
            <a:off x="598879" y="5707781"/>
            <a:ext cx="568393" cy="551632"/>
            <a:chOff x="4875213" y="-3235325"/>
            <a:chExt cx="3014662" cy="2925762"/>
          </a:xfrm>
          <a:solidFill>
            <a:schemeClr val="bg1"/>
          </a:solidFill>
        </p:grpSpPr>
        <p:sp>
          <p:nvSpPr>
            <p:cNvPr id="58" name="Freeform 5">
              <a:extLst>
                <a:ext uri="{FF2B5EF4-FFF2-40B4-BE49-F238E27FC236}">
                  <a16:creationId xmlns:a16="http://schemas.microsoft.com/office/drawing/2014/main" id="{AF541F1A-258B-448D-9A41-30824FD7C322}"/>
                </a:ext>
              </a:extLst>
            </p:cNvPr>
            <p:cNvSpPr>
              <a:spLocks noEditPoints="1"/>
            </p:cNvSpPr>
            <p:nvPr/>
          </p:nvSpPr>
          <p:spPr bwMode="auto">
            <a:xfrm>
              <a:off x="5629275" y="-3235325"/>
              <a:ext cx="509587" cy="511175"/>
            </a:xfrm>
            <a:custGeom>
              <a:avLst/>
              <a:gdLst>
                <a:gd name="T0" fmla="*/ 27 w 157"/>
                <a:gd name="T1" fmla="*/ 137 h 157"/>
                <a:gd name="T2" fmla="*/ 26 w 157"/>
                <a:gd name="T3" fmla="*/ 139 h 157"/>
                <a:gd name="T4" fmla="*/ 49 w 157"/>
                <a:gd name="T5" fmla="*/ 153 h 157"/>
                <a:gd name="T6" fmla="*/ 50 w 157"/>
                <a:gd name="T7" fmla="*/ 151 h 157"/>
                <a:gd name="T8" fmla="*/ 67 w 157"/>
                <a:gd name="T9" fmla="*/ 156 h 157"/>
                <a:gd name="T10" fmla="*/ 67 w 157"/>
                <a:gd name="T11" fmla="*/ 157 h 157"/>
                <a:gd name="T12" fmla="*/ 94 w 157"/>
                <a:gd name="T13" fmla="*/ 157 h 157"/>
                <a:gd name="T14" fmla="*/ 93 w 157"/>
                <a:gd name="T15" fmla="*/ 156 h 157"/>
                <a:gd name="T16" fmla="*/ 115 w 157"/>
                <a:gd name="T17" fmla="*/ 148 h 157"/>
                <a:gd name="T18" fmla="*/ 116 w 157"/>
                <a:gd name="T19" fmla="*/ 149 h 157"/>
                <a:gd name="T20" fmla="*/ 137 w 157"/>
                <a:gd name="T21" fmla="*/ 132 h 157"/>
                <a:gd name="T22" fmla="*/ 136 w 157"/>
                <a:gd name="T23" fmla="*/ 131 h 157"/>
                <a:gd name="T24" fmla="*/ 157 w 157"/>
                <a:gd name="T25" fmla="*/ 79 h 157"/>
                <a:gd name="T26" fmla="*/ 78 w 157"/>
                <a:gd name="T27" fmla="*/ 0 h 157"/>
                <a:gd name="T28" fmla="*/ 0 w 157"/>
                <a:gd name="T29" fmla="*/ 79 h 157"/>
                <a:gd name="T30" fmla="*/ 27 w 157"/>
                <a:gd name="T31" fmla="*/ 137 h 157"/>
                <a:gd name="T32" fmla="*/ 78 w 157"/>
                <a:gd name="T33" fmla="*/ 27 h 157"/>
                <a:gd name="T34" fmla="*/ 130 w 157"/>
                <a:gd name="T35" fmla="*/ 79 h 157"/>
                <a:gd name="T36" fmla="*/ 78 w 157"/>
                <a:gd name="T37" fmla="*/ 130 h 157"/>
                <a:gd name="T38" fmla="*/ 27 w 157"/>
                <a:gd name="T39" fmla="*/ 79 h 157"/>
                <a:gd name="T40" fmla="*/ 78 w 157"/>
                <a:gd name="T41" fmla="*/ 2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57">
                  <a:moveTo>
                    <a:pt x="27" y="137"/>
                  </a:moveTo>
                  <a:cubicBezTo>
                    <a:pt x="26" y="139"/>
                    <a:pt x="26" y="139"/>
                    <a:pt x="26" y="139"/>
                  </a:cubicBezTo>
                  <a:cubicBezTo>
                    <a:pt x="49" y="153"/>
                    <a:pt x="49" y="153"/>
                    <a:pt x="49" y="153"/>
                  </a:cubicBezTo>
                  <a:cubicBezTo>
                    <a:pt x="50" y="151"/>
                    <a:pt x="50" y="151"/>
                    <a:pt x="50" y="151"/>
                  </a:cubicBezTo>
                  <a:cubicBezTo>
                    <a:pt x="55" y="154"/>
                    <a:pt x="61" y="155"/>
                    <a:pt x="67" y="156"/>
                  </a:cubicBezTo>
                  <a:cubicBezTo>
                    <a:pt x="67" y="157"/>
                    <a:pt x="67" y="157"/>
                    <a:pt x="67" y="157"/>
                  </a:cubicBezTo>
                  <a:cubicBezTo>
                    <a:pt x="94" y="157"/>
                    <a:pt x="94" y="157"/>
                    <a:pt x="94" y="157"/>
                  </a:cubicBezTo>
                  <a:cubicBezTo>
                    <a:pt x="93" y="156"/>
                    <a:pt x="93" y="156"/>
                    <a:pt x="93" y="156"/>
                  </a:cubicBezTo>
                  <a:cubicBezTo>
                    <a:pt x="101" y="154"/>
                    <a:pt x="108" y="151"/>
                    <a:pt x="115" y="148"/>
                  </a:cubicBezTo>
                  <a:cubicBezTo>
                    <a:pt x="116" y="149"/>
                    <a:pt x="116" y="149"/>
                    <a:pt x="116" y="149"/>
                  </a:cubicBezTo>
                  <a:cubicBezTo>
                    <a:pt x="137" y="132"/>
                    <a:pt x="137" y="132"/>
                    <a:pt x="137" y="132"/>
                  </a:cubicBezTo>
                  <a:cubicBezTo>
                    <a:pt x="136" y="131"/>
                    <a:pt x="136" y="131"/>
                    <a:pt x="136" y="131"/>
                  </a:cubicBezTo>
                  <a:cubicBezTo>
                    <a:pt x="149" y="117"/>
                    <a:pt x="157" y="99"/>
                    <a:pt x="157" y="79"/>
                  </a:cubicBezTo>
                  <a:cubicBezTo>
                    <a:pt x="157" y="36"/>
                    <a:pt x="122" y="0"/>
                    <a:pt x="78" y="0"/>
                  </a:cubicBezTo>
                  <a:cubicBezTo>
                    <a:pt x="35" y="0"/>
                    <a:pt x="0" y="36"/>
                    <a:pt x="0" y="79"/>
                  </a:cubicBezTo>
                  <a:cubicBezTo>
                    <a:pt x="0" y="102"/>
                    <a:pt x="10" y="123"/>
                    <a:pt x="27" y="137"/>
                  </a:cubicBezTo>
                  <a:close/>
                  <a:moveTo>
                    <a:pt x="78" y="27"/>
                  </a:moveTo>
                  <a:cubicBezTo>
                    <a:pt x="107" y="27"/>
                    <a:pt x="130" y="50"/>
                    <a:pt x="130" y="79"/>
                  </a:cubicBezTo>
                  <a:cubicBezTo>
                    <a:pt x="130" y="107"/>
                    <a:pt x="107" y="130"/>
                    <a:pt x="78" y="130"/>
                  </a:cubicBezTo>
                  <a:cubicBezTo>
                    <a:pt x="50" y="130"/>
                    <a:pt x="27" y="107"/>
                    <a:pt x="27" y="79"/>
                  </a:cubicBezTo>
                  <a:cubicBezTo>
                    <a:pt x="27" y="50"/>
                    <a:pt x="50" y="27"/>
                    <a:pt x="7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59" name="Freeform 6">
              <a:extLst>
                <a:ext uri="{FF2B5EF4-FFF2-40B4-BE49-F238E27FC236}">
                  <a16:creationId xmlns:a16="http://schemas.microsoft.com/office/drawing/2014/main" id="{48DC06CB-44B5-45EA-AC40-D1266E4F5FC7}"/>
                </a:ext>
              </a:extLst>
            </p:cNvPr>
            <p:cNvSpPr>
              <a:spLocks/>
            </p:cNvSpPr>
            <p:nvPr/>
          </p:nvSpPr>
          <p:spPr bwMode="auto">
            <a:xfrm>
              <a:off x="6811963" y="-1771650"/>
              <a:ext cx="133350" cy="133350"/>
            </a:xfrm>
            <a:custGeom>
              <a:avLst/>
              <a:gdLst>
                <a:gd name="T0" fmla="*/ 41 w 84"/>
                <a:gd name="T1" fmla="*/ 84 h 84"/>
                <a:gd name="T2" fmla="*/ 84 w 84"/>
                <a:gd name="T3" fmla="*/ 49 h 84"/>
                <a:gd name="T4" fmla="*/ 45 w 84"/>
                <a:gd name="T5" fmla="*/ 0 h 84"/>
                <a:gd name="T6" fmla="*/ 0 w 84"/>
                <a:gd name="T7" fmla="*/ 32 h 84"/>
                <a:gd name="T8" fmla="*/ 41 w 84"/>
                <a:gd name="T9" fmla="*/ 84 h 84"/>
              </a:gdLst>
              <a:ahLst/>
              <a:cxnLst>
                <a:cxn ang="0">
                  <a:pos x="T0" y="T1"/>
                </a:cxn>
                <a:cxn ang="0">
                  <a:pos x="T2" y="T3"/>
                </a:cxn>
                <a:cxn ang="0">
                  <a:pos x="T4" y="T5"/>
                </a:cxn>
                <a:cxn ang="0">
                  <a:pos x="T6" y="T7"/>
                </a:cxn>
                <a:cxn ang="0">
                  <a:pos x="T8" y="T9"/>
                </a:cxn>
              </a:cxnLst>
              <a:rect l="0" t="0" r="r" b="b"/>
              <a:pathLst>
                <a:path w="84" h="84">
                  <a:moveTo>
                    <a:pt x="41" y="84"/>
                  </a:moveTo>
                  <a:lnTo>
                    <a:pt x="84" y="49"/>
                  </a:lnTo>
                  <a:lnTo>
                    <a:pt x="45" y="0"/>
                  </a:lnTo>
                  <a:lnTo>
                    <a:pt x="0" y="32"/>
                  </a:lnTo>
                  <a:lnTo>
                    <a:pt x="4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60" name="Freeform 7">
              <a:extLst>
                <a:ext uri="{FF2B5EF4-FFF2-40B4-BE49-F238E27FC236}">
                  <a16:creationId xmlns:a16="http://schemas.microsoft.com/office/drawing/2014/main" id="{A17F13C2-4517-48F0-B0CE-C7FD475D76BB}"/>
                </a:ext>
              </a:extLst>
            </p:cNvPr>
            <p:cNvSpPr>
              <a:spLocks/>
            </p:cNvSpPr>
            <p:nvPr/>
          </p:nvSpPr>
          <p:spPr bwMode="auto">
            <a:xfrm>
              <a:off x="6688138" y="-1931988"/>
              <a:ext cx="130175" cy="133350"/>
            </a:xfrm>
            <a:custGeom>
              <a:avLst/>
              <a:gdLst>
                <a:gd name="T0" fmla="*/ 43 w 82"/>
                <a:gd name="T1" fmla="*/ 0 h 84"/>
                <a:gd name="T2" fmla="*/ 0 w 82"/>
                <a:gd name="T3" fmla="*/ 33 h 84"/>
                <a:gd name="T4" fmla="*/ 39 w 82"/>
                <a:gd name="T5" fmla="*/ 84 h 84"/>
                <a:gd name="T6" fmla="*/ 82 w 82"/>
                <a:gd name="T7" fmla="*/ 49 h 84"/>
                <a:gd name="T8" fmla="*/ 43 w 82"/>
                <a:gd name="T9" fmla="*/ 0 h 84"/>
              </a:gdLst>
              <a:ahLst/>
              <a:cxnLst>
                <a:cxn ang="0">
                  <a:pos x="T0" y="T1"/>
                </a:cxn>
                <a:cxn ang="0">
                  <a:pos x="T2" y="T3"/>
                </a:cxn>
                <a:cxn ang="0">
                  <a:pos x="T4" y="T5"/>
                </a:cxn>
                <a:cxn ang="0">
                  <a:pos x="T6" y="T7"/>
                </a:cxn>
                <a:cxn ang="0">
                  <a:pos x="T8" y="T9"/>
                </a:cxn>
              </a:cxnLst>
              <a:rect l="0" t="0" r="r" b="b"/>
              <a:pathLst>
                <a:path w="82" h="84">
                  <a:moveTo>
                    <a:pt x="43" y="0"/>
                  </a:moveTo>
                  <a:lnTo>
                    <a:pt x="0" y="33"/>
                  </a:lnTo>
                  <a:lnTo>
                    <a:pt x="39" y="84"/>
                  </a:lnTo>
                  <a:lnTo>
                    <a:pt x="82" y="49"/>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79" name="Freeform 8">
              <a:extLst>
                <a:ext uri="{FF2B5EF4-FFF2-40B4-BE49-F238E27FC236}">
                  <a16:creationId xmlns:a16="http://schemas.microsoft.com/office/drawing/2014/main" id="{478B8256-5A65-4D74-B412-0834EE3395F1}"/>
                </a:ext>
              </a:extLst>
            </p:cNvPr>
            <p:cNvSpPr>
              <a:spLocks/>
            </p:cNvSpPr>
            <p:nvPr/>
          </p:nvSpPr>
          <p:spPr bwMode="auto">
            <a:xfrm>
              <a:off x="6061075" y="-2735263"/>
              <a:ext cx="127000" cy="127000"/>
            </a:xfrm>
            <a:custGeom>
              <a:avLst/>
              <a:gdLst>
                <a:gd name="T0" fmla="*/ 0 w 80"/>
                <a:gd name="T1" fmla="*/ 35 h 80"/>
                <a:gd name="T2" fmla="*/ 35 w 80"/>
                <a:gd name="T3" fmla="*/ 80 h 80"/>
                <a:gd name="T4" fmla="*/ 80 w 80"/>
                <a:gd name="T5" fmla="*/ 45 h 80"/>
                <a:gd name="T6" fmla="*/ 43 w 80"/>
                <a:gd name="T7" fmla="*/ 0 h 80"/>
                <a:gd name="T8" fmla="*/ 0 w 80"/>
                <a:gd name="T9" fmla="*/ 35 h 80"/>
              </a:gdLst>
              <a:ahLst/>
              <a:cxnLst>
                <a:cxn ang="0">
                  <a:pos x="T0" y="T1"/>
                </a:cxn>
                <a:cxn ang="0">
                  <a:pos x="T2" y="T3"/>
                </a:cxn>
                <a:cxn ang="0">
                  <a:pos x="T4" y="T5"/>
                </a:cxn>
                <a:cxn ang="0">
                  <a:pos x="T6" y="T7"/>
                </a:cxn>
                <a:cxn ang="0">
                  <a:pos x="T8" y="T9"/>
                </a:cxn>
              </a:cxnLst>
              <a:rect l="0" t="0" r="r" b="b"/>
              <a:pathLst>
                <a:path w="80" h="80">
                  <a:moveTo>
                    <a:pt x="0" y="35"/>
                  </a:moveTo>
                  <a:lnTo>
                    <a:pt x="35" y="80"/>
                  </a:lnTo>
                  <a:lnTo>
                    <a:pt x="80" y="45"/>
                  </a:lnTo>
                  <a:lnTo>
                    <a:pt x="43"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82" name="Freeform 9">
              <a:extLst>
                <a:ext uri="{FF2B5EF4-FFF2-40B4-BE49-F238E27FC236}">
                  <a16:creationId xmlns:a16="http://schemas.microsoft.com/office/drawing/2014/main" id="{0EDF33B2-8C17-489D-9100-75B4143A823C}"/>
                </a:ext>
              </a:extLst>
            </p:cNvPr>
            <p:cNvSpPr>
              <a:spLocks noEditPoints="1"/>
            </p:cNvSpPr>
            <p:nvPr/>
          </p:nvSpPr>
          <p:spPr bwMode="auto">
            <a:xfrm>
              <a:off x="6067425" y="-2643188"/>
              <a:ext cx="735012" cy="735012"/>
            </a:xfrm>
            <a:custGeom>
              <a:avLst/>
              <a:gdLst>
                <a:gd name="T0" fmla="*/ 33 w 226"/>
                <a:gd name="T1" fmla="*/ 33 h 226"/>
                <a:gd name="T2" fmla="*/ 33 w 226"/>
                <a:gd name="T3" fmla="*/ 33 h 226"/>
                <a:gd name="T4" fmla="*/ 0 w 226"/>
                <a:gd name="T5" fmla="*/ 113 h 226"/>
                <a:gd name="T6" fmla="*/ 1 w 226"/>
                <a:gd name="T7" fmla="*/ 131 h 226"/>
                <a:gd name="T8" fmla="*/ 1 w 226"/>
                <a:gd name="T9" fmla="*/ 132 h 226"/>
                <a:gd name="T10" fmla="*/ 8 w 226"/>
                <a:gd name="T11" fmla="*/ 158 h 226"/>
                <a:gd name="T12" fmla="*/ 9 w 226"/>
                <a:gd name="T13" fmla="*/ 157 h 226"/>
                <a:gd name="T14" fmla="*/ 62 w 226"/>
                <a:gd name="T15" fmla="*/ 214 h 226"/>
                <a:gd name="T16" fmla="*/ 62 w 226"/>
                <a:gd name="T17" fmla="*/ 215 h 226"/>
                <a:gd name="T18" fmla="*/ 87 w 226"/>
                <a:gd name="T19" fmla="*/ 224 h 226"/>
                <a:gd name="T20" fmla="*/ 88 w 226"/>
                <a:gd name="T21" fmla="*/ 223 h 226"/>
                <a:gd name="T22" fmla="*/ 113 w 226"/>
                <a:gd name="T23" fmla="*/ 226 h 226"/>
                <a:gd name="T24" fmla="*/ 171 w 226"/>
                <a:gd name="T25" fmla="*/ 210 h 226"/>
                <a:gd name="T26" fmla="*/ 172 w 226"/>
                <a:gd name="T27" fmla="*/ 211 h 226"/>
                <a:gd name="T28" fmla="*/ 193 w 226"/>
                <a:gd name="T29" fmla="*/ 194 h 226"/>
                <a:gd name="T30" fmla="*/ 192 w 226"/>
                <a:gd name="T31" fmla="*/ 193 h 226"/>
                <a:gd name="T32" fmla="*/ 226 w 226"/>
                <a:gd name="T33" fmla="*/ 113 h 226"/>
                <a:gd name="T34" fmla="*/ 113 w 226"/>
                <a:gd name="T35" fmla="*/ 0 h 226"/>
                <a:gd name="T36" fmla="*/ 54 w 226"/>
                <a:gd name="T37" fmla="*/ 17 h 226"/>
                <a:gd name="T38" fmla="*/ 54 w 226"/>
                <a:gd name="T39" fmla="*/ 16 h 226"/>
                <a:gd name="T40" fmla="*/ 33 w 226"/>
                <a:gd name="T41" fmla="*/ 33 h 226"/>
                <a:gd name="T42" fmla="*/ 199 w 226"/>
                <a:gd name="T43" fmla="*/ 113 h 226"/>
                <a:gd name="T44" fmla="*/ 113 w 226"/>
                <a:gd name="T45" fmla="*/ 199 h 226"/>
                <a:gd name="T46" fmla="*/ 27 w 226"/>
                <a:gd name="T47" fmla="*/ 113 h 226"/>
                <a:gd name="T48" fmla="*/ 113 w 226"/>
                <a:gd name="T49" fmla="*/ 27 h 226"/>
                <a:gd name="T50" fmla="*/ 199 w 226"/>
                <a:gd name="T5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226">
                  <a:moveTo>
                    <a:pt x="33" y="33"/>
                  </a:moveTo>
                  <a:cubicBezTo>
                    <a:pt x="33" y="33"/>
                    <a:pt x="33" y="33"/>
                    <a:pt x="33" y="33"/>
                  </a:cubicBezTo>
                  <a:cubicBezTo>
                    <a:pt x="13" y="54"/>
                    <a:pt x="0" y="82"/>
                    <a:pt x="0" y="113"/>
                  </a:cubicBezTo>
                  <a:cubicBezTo>
                    <a:pt x="0" y="120"/>
                    <a:pt x="0" y="126"/>
                    <a:pt x="1" y="131"/>
                  </a:cubicBezTo>
                  <a:cubicBezTo>
                    <a:pt x="1" y="132"/>
                    <a:pt x="1" y="132"/>
                    <a:pt x="1" y="132"/>
                  </a:cubicBezTo>
                  <a:cubicBezTo>
                    <a:pt x="8" y="158"/>
                    <a:pt x="8" y="158"/>
                    <a:pt x="8" y="158"/>
                  </a:cubicBezTo>
                  <a:cubicBezTo>
                    <a:pt x="9" y="157"/>
                    <a:pt x="9" y="157"/>
                    <a:pt x="9" y="157"/>
                  </a:cubicBezTo>
                  <a:cubicBezTo>
                    <a:pt x="19" y="182"/>
                    <a:pt x="38" y="202"/>
                    <a:pt x="62" y="214"/>
                  </a:cubicBezTo>
                  <a:cubicBezTo>
                    <a:pt x="62" y="215"/>
                    <a:pt x="62" y="215"/>
                    <a:pt x="62" y="215"/>
                  </a:cubicBezTo>
                  <a:cubicBezTo>
                    <a:pt x="87" y="224"/>
                    <a:pt x="87" y="224"/>
                    <a:pt x="87" y="224"/>
                  </a:cubicBezTo>
                  <a:cubicBezTo>
                    <a:pt x="88" y="223"/>
                    <a:pt x="88" y="223"/>
                    <a:pt x="88" y="223"/>
                  </a:cubicBezTo>
                  <a:cubicBezTo>
                    <a:pt x="96" y="225"/>
                    <a:pt x="104" y="226"/>
                    <a:pt x="113" y="226"/>
                  </a:cubicBezTo>
                  <a:cubicBezTo>
                    <a:pt x="134" y="226"/>
                    <a:pt x="154" y="220"/>
                    <a:pt x="171" y="210"/>
                  </a:cubicBezTo>
                  <a:cubicBezTo>
                    <a:pt x="172" y="211"/>
                    <a:pt x="172" y="211"/>
                    <a:pt x="172" y="211"/>
                  </a:cubicBezTo>
                  <a:cubicBezTo>
                    <a:pt x="193" y="194"/>
                    <a:pt x="193" y="194"/>
                    <a:pt x="193" y="194"/>
                  </a:cubicBezTo>
                  <a:cubicBezTo>
                    <a:pt x="192" y="193"/>
                    <a:pt x="192" y="193"/>
                    <a:pt x="192" y="193"/>
                  </a:cubicBezTo>
                  <a:cubicBezTo>
                    <a:pt x="213" y="173"/>
                    <a:pt x="226" y="145"/>
                    <a:pt x="226" y="113"/>
                  </a:cubicBezTo>
                  <a:cubicBezTo>
                    <a:pt x="226" y="51"/>
                    <a:pt x="175" y="0"/>
                    <a:pt x="113" y="0"/>
                  </a:cubicBezTo>
                  <a:cubicBezTo>
                    <a:pt x="91" y="0"/>
                    <a:pt x="71" y="6"/>
                    <a:pt x="54" y="17"/>
                  </a:cubicBezTo>
                  <a:cubicBezTo>
                    <a:pt x="54" y="16"/>
                    <a:pt x="54" y="16"/>
                    <a:pt x="54" y="16"/>
                  </a:cubicBezTo>
                  <a:lnTo>
                    <a:pt x="33" y="33"/>
                  </a:lnTo>
                  <a:close/>
                  <a:moveTo>
                    <a:pt x="199" y="113"/>
                  </a:moveTo>
                  <a:cubicBezTo>
                    <a:pt x="199" y="161"/>
                    <a:pt x="160" y="199"/>
                    <a:pt x="113" y="199"/>
                  </a:cubicBezTo>
                  <a:cubicBezTo>
                    <a:pt x="65" y="199"/>
                    <a:pt x="27" y="161"/>
                    <a:pt x="27" y="113"/>
                  </a:cubicBezTo>
                  <a:cubicBezTo>
                    <a:pt x="27" y="66"/>
                    <a:pt x="65" y="27"/>
                    <a:pt x="113" y="27"/>
                  </a:cubicBezTo>
                  <a:cubicBezTo>
                    <a:pt x="160" y="27"/>
                    <a:pt x="199" y="66"/>
                    <a:pt x="199"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83" name="Freeform 10">
              <a:extLst>
                <a:ext uri="{FF2B5EF4-FFF2-40B4-BE49-F238E27FC236}">
                  <a16:creationId xmlns:a16="http://schemas.microsoft.com/office/drawing/2014/main" id="{9D12CB4B-05F8-44BB-A58E-4791D6212E1A}"/>
                </a:ext>
              </a:extLst>
            </p:cNvPr>
            <p:cNvSpPr>
              <a:spLocks/>
            </p:cNvSpPr>
            <p:nvPr/>
          </p:nvSpPr>
          <p:spPr bwMode="auto">
            <a:xfrm>
              <a:off x="6564313" y="-1054100"/>
              <a:ext cx="114300" cy="104775"/>
            </a:xfrm>
            <a:custGeom>
              <a:avLst/>
              <a:gdLst>
                <a:gd name="T0" fmla="*/ 0 w 72"/>
                <a:gd name="T1" fmla="*/ 12 h 66"/>
                <a:gd name="T2" fmla="*/ 10 w 72"/>
                <a:gd name="T3" fmla="*/ 66 h 66"/>
                <a:gd name="T4" fmla="*/ 72 w 72"/>
                <a:gd name="T5" fmla="*/ 53 h 66"/>
                <a:gd name="T6" fmla="*/ 60 w 72"/>
                <a:gd name="T7" fmla="*/ 0 h 66"/>
                <a:gd name="T8" fmla="*/ 0 w 72"/>
                <a:gd name="T9" fmla="*/ 12 h 66"/>
              </a:gdLst>
              <a:ahLst/>
              <a:cxnLst>
                <a:cxn ang="0">
                  <a:pos x="T0" y="T1"/>
                </a:cxn>
                <a:cxn ang="0">
                  <a:pos x="T2" y="T3"/>
                </a:cxn>
                <a:cxn ang="0">
                  <a:pos x="T4" y="T5"/>
                </a:cxn>
                <a:cxn ang="0">
                  <a:pos x="T6" y="T7"/>
                </a:cxn>
                <a:cxn ang="0">
                  <a:pos x="T8" y="T9"/>
                </a:cxn>
              </a:cxnLst>
              <a:rect l="0" t="0" r="r" b="b"/>
              <a:pathLst>
                <a:path w="72" h="66">
                  <a:moveTo>
                    <a:pt x="0" y="12"/>
                  </a:moveTo>
                  <a:lnTo>
                    <a:pt x="10" y="66"/>
                  </a:lnTo>
                  <a:lnTo>
                    <a:pt x="72" y="53"/>
                  </a:lnTo>
                  <a:lnTo>
                    <a:pt x="60"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84" name="Freeform 11">
              <a:extLst>
                <a:ext uri="{FF2B5EF4-FFF2-40B4-BE49-F238E27FC236}">
                  <a16:creationId xmlns:a16="http://schemas.microsoft.com/office/drawing/2014/main" id="{083703DC-14B9-428E-8F47-3B7433C2925D}"/>
                </a:ext>
              </a:extLst>
            </p:cNvPr>
            <p:cNvSpPr>
              <a:spLocks noEditPoints="1"/>
            </p:cNvSpPr>
            <p:nvPr/>
          </p:nvSpPr>
          <p:spPr bwMode="auto">
            <a:xfrm>
              <a:off x="5372100" y="-1423988"/>
              <a:ext cx="1114425" cy="1114425"/>
            </a:xfrm>
            <a:custGeom>
              <a:avLst/>
              <a:gdLst>
                <a:gd name="T0" fmla="*/ 343 w 343"/>
                <a:gd name="T1" fmla="*/ 152 h 343"/>
                <a:gd name="T2" fmla="*/ 340 w 343"/>
                <a:gd name="T3" fmla="*/ 140 h 343"/>
                <a:gd name="T4" fmla="*/ 339 w 343"/>
                <a:gd name="T5" fmla="*/ 135 h 343"/>
                <a:gd name="T6" fmla="*/ 337 w 343"/>
                <a:gd name="T7" fmla="*/ 126 h 343"/>
                <a:gd name="T8" fmla="*/ 337 w 343"/>
                <a:gd name="T9" fmla="*/ 126 h 343"/>
                <a:gd name="T10" fmla="*/ 242 w 343"/>
                <a:gd name="T11" fmla="*/ 15 h 343"/>
                <a:gd name="T12" fmla="*/ 242 w 343"/>
                <a:gd name="T13" fmla="*/ 14 h 343"/>
                <a:gd name="T14" fmla="*/ 217 w 343"/>
                <a:gd name="T15" fmla="*/ 5 h 343"/>
                <a:gd name="T16" fmla="*/ 217 w 343"/>
                <a:gd name="T17" fmla="*/ 6 h 343"/>
                <a:gd name="T18" fmla="*/ 181 w 343"/>
                <a:gd name="T19" fmla="*/ 0 h 343"/>
                <a:gd name="T20" fmla="*/ 181 w 343"/>
                <a:gd name="T21" fmla="*/ 0 h 343"/>
                <a:gd name="T22" fmla="*/ 154 w 343"/>
                <a:gd name="T23" fmla="*/ 0 h 343"/>
                <a:gd name="T24" fmla="*/ 154 w 343"/>
                <a:gd name="T25" fmla="*/ 1 h 343"/>
                <a:gd name="T26" fmla="*/ 90 w 343"/>
                <a:gd name="T27" fmla="*/ 20 h 343"/>
                <a:gd name="T28" fmla="*/ 90 w 343"/>
                <a:gd name="T29" fmla="*/ 20 h 343"/>
                <a:gd name="T30" fmla="*/ 67 w 343"/>
                <a:gd name="T31" fmla="*/ 35 h 343"/>
                <a:gd name="T32" fmla="*/ 68 w 343"/>
                <a:gd name="T33" fmla="*/ 35 h 343"/>
                <a:gd name="T34" fmla="*/ 0 w 343"/>
                <a:gd name="T35" fmla="*/ 172 h 343"/>
                <a:gd name="T36" fmla="*/ 172 w 343"/>
                <a:gd name="T37" fmla="*/ 343 h 343"/>
                <a:gd name="T38" fmla="*/ 343 w 343"/>
                <a:gd name="T39" fmla="*/ 172 h 343"/>
                <a:gd name="T40" fmla="*/ 342 w 343"/>
                <a:gd name="T41" fmla="*/ 152 h 343"/>
                <a:gd name="T42" fmla="*/ 343 w 343"/>
                <a:gd name="T43" fmla="*/ 152 h 343"/>
                <a:gd name="T44" fmla="*/ 172 w 343"/>
                <a:gd name="T45" fmla="*/ 316 h 343"/>
                <a:gd name="T46" fmla="*/ 27 w 343"/>
                <a:gd name="T47" fmla="*/ 172 h 343"/>
                <a:gd name="T48" fmla="*/ 172 w 343"/>
                <a:gd name="T49" fmla="*/ 27 h 343"/>
                <a:gd name="T50" fmla="*/ 316 w 343"/>
                <a:gd name="T51" fmla="*/ 172 h 343"/>
                <a:gd name="T52" fmla="*/ 172 w 343"/>
                <a:gd name="T53" fmla="*/ 31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3" h="343">
                  <a:moveTo>
                    <a:pt x="343" y="152"/>
                  </a:moveTo>
                  <a:cubicBezTo>
                    <a:pt x="340" y="140"/>
                    <a:pt x="340" y="140"/>
                    <a:pt x="340" y="140"/>
                  </a:cubicBezTo>
                  <a:cubicBezTo>
                    <a:pt x="340" y="138"/>
                    <a:pt x="340" y="137"/>
                    <a:pt x="339" y="135"/>
                  </a:cubicBezTo>
                  <a:cubicBezTo>
                    <a:pt x="337" y="126"/>
                    <a:pt x="337" y="126"/>
                    <a:pt x="337" y="126"/>
                  </a:cubicBezTo>
                  <a:cubicBezTo>
                    <a:pt x="337" y="126"/>
                    <a:pt x="337" y="126"/>
                    <a:pt x="337" y="126"/>
                  </a:cubicBezTo>
                  <a:cubicBezTo>
                    <a:pt x="323" y="76"/>
                    <a:pt x="288" y="36"/>
                    <a:pt x="242" y="15"/>
                  </a:cubicBezTo>
                  <a:cubicBezTo>
                    <a:pt x="242" y="14"/>
                    <a:pt x="242" y="14"/>
                    <a:pt x="242" y="14"/>
                  </a:cubicBezTo>
                  <a:cubicBezTo>
                    <a:pt x="217" y="5"/>
                    <a:pt x="217" y="5"/>
                    <a:pt x="217" y="5"/>
                  </a:cubicBezTo>
                  <a:cubicBezTo>
                    <a:pt x="217" y="6"/>
                    <a:pt x="217" y="6"/>
                    <a:pt x="217" y="6"/>
                  </a:cubicBezTo>
                  <a:cubicBezTo>
                    <a:pt x="205" y="3"/>
                    <a:pt x="193" y="1"/>
                    <a:pt x="181" y="0"/>
                  </a:cubicBezTo>
                  <a:cubicBezTo>
                    <a:pt x="181" y="0"/>
                    <a:pt x="181" y="0"/>
                    <a:pt x="181" y="0"/>
                  </a:cubicBezTo>
                  <a:cubicBezTo>
                    <a:pt x="154" y="0"/>
                    <a:pt x="154" y="0"/>
                    <a:pt x="154" y="0"/>
                  </a:cubicBezTo>
                  <a:cubicBezTo>
                    <a:pt x="154" y="1"/>
                    <a:pt x="154" y="1"/>
                    <a:pt x="154" y="1"/>
                  </a:cubicBezTo>
                  <a:cubicBezTo>
                    <a:pt x="131" y="3"/>
                    <a:pt x="110" y="10"/>
                    <a:pt x="90" y="20"/>
                  </a:cubicBezTo>
                  <a:cubicBezTo>
                    <a:pt x="90" y="20"/>
                    <a:pt x="90" y="20"/>
                    <a:pt x="90" y="20"/>
                  </a:cubicBezTo>
                  <a:cubicBezTo>
                    <a:pt x="67" y="35"/>
                    <a:pt x="67" y="35"/>
                    <a:pt x="67" y="35"/>
                  </a:cubicBezTo>
                  <a:cubicBezTo>
                    <a:pt x="68" y="35"/>
                    <a:pt x="68" y="35"/>
                    <a:pt x="68" y="35"/>
                  </a:cubicBezTo>
                  <a:cubicBezTo>
                    <a:pt x="26" y="67"/>
                    <a:pt x="0" y="116"/>
                    <a:pt x="0" y="172"/>
                  </a:cubicBezTo>
                  <a:cubicBezTo>
                    <a:pt x="0" y="266"/>
                    <a:pt x="77" y="343"/>
                    <a:pt x="172" y="343"/>
                  </a:cubicBezTo>
                  <a:cubicBezTo>
                    <a:pt x="266" y="343"/>
                    <a:pt x="343" y="266"/>
                    <a:pt x="343" y="172"/>
                  </a:cubicBezTo>
                  <a:cubicBezTo>
                    <a:pt x="343" y="165"/>
                    <a:pt x="343" y="158"/>
                    <a:pt x="342" y="152"/>
                  </a:cubicBezTo>
                  <a:lnTo>
                    <a:pt x="343" y="152"/>
                  </a:lnTo>
                  <a:close/>
                  <a:moveTo>
                    <a:pt x="172" y="316"/>
                  </a:moveTo>
                  <a:cubicBezTo>
                    <a:pt x="92" y="316"/>
                    <a:pt x="27" y="251"/>
                    <a:pt x="27" y="172"/>
                  </a:cubicBezTo>
                  <a:cubicBezTo>
                    <a:pt x="27" y="92"/>
                    <a:pt x="92" y="27"/>
                    <a:pt x="172" y="27"/>
                  </a:cubicBezTo>
                  <a:cubicBezTo>
                    <a:pt x="251" y="27"/>
                    <a:pt x="316" y="92"/>
                    <a:pt x="316" y="172"/>
                  </a:cubicBezTo>
                  <a:cubicBezTo>
                    <a:pt x="316" y="251"/>
                    <a:pt x="251" y="316"/>
                    <a:pt x="172"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85" name="Freeform 12">
              <a:extLst>
                <a:ext uri="{FF2B5EF4-FFF2-40B4-BE49-F238E27FC236}">
                  <a16:creationId xmlns:a16="http://schemas.microsoft.com/office/drawing/2014/main" id="{4E3096C7-F281-4CE4-A8B5-0323D2994148}"/>
                </a:ext>
              </a:extLst>
            </p:cNvPr>
            <p:cNvSpPr>
              <a:spLocks/>
            </p:cNvSpPr>
            <p:nvPr/>
          </p:nvSpPr>
          <p:spPr bwMode="auto">
            <a:xfrm>
              <a:off x="5440363" y="-1590675"/>
              <a:ext cx="111125" cy="104775"/>
            </a:xfrm>
            <a:custGeom>
              <a:avLst/>
              <a:gdLst>
                <a:gd name="T0" fmla="*/ 0 w 70"/>
                <a:gd name="T1" fmla="*/ 31 h 66"/>
                <a:gd name="T2" fmla="*/ 25 w 70"/>
                <a:gd name="T3" fmla="*/ 66 h 66"/>
                <a:gd name="T4" fmla="*/ 70 w 70"/>
                <a:gd name="T5" fmla="*/ 37 h 66"/>
                <a:gd name="T6" fmla="*/ 47 w 70"/>
                <a:gd name="T7" fmla="*/ 0 h 66"/>
                <a:gd name="T8" fmla="*/ 0 w 70"/>
                <a:gd name="T9" fmla="*/ 31 h 66"/>
              </a:gdLst>
              <a:ahLst/>
              <a:cxnLst>
                <a:cxn ang="0">
                  <a:pos x="T0" y="T1"/>
                </a:cxn>
                <a:cxn ang="0">
                  <a:pos x="T2" y="T3"/>
                </a:cxn>
                <a:cxn ang="0">
                  <a:pos x="T4" y="T5"/>
                </a:cxn>
                <a:cxn ang="0">
                  <a:pos x="T6" y="T7"/>
                </a:cxn>
                <a:cxn ang="0">
                  <a:pos x="T8" y="T9"/>
                </a:cxn>
              </a:cxnLst>
              <a:rect l="0" t="0" r="r" b="b"/>
              <a:pathLst>
                <a:path w="70" h="66">
                  <a:moveTo>
                    <a:pt x="0" y="31"/>
                  </a:moveTo>
                  <a:lnTo>
                    <a:pt x="25" y="66"/>
                  </a:lnTo>
                  <a:lnTo>
                    <a:pt x="70" y="37"/>
                  </a:lnTo>
                  <a:lnTo>
                    <a:pt x="47" y="0"/>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86" name="Freeform 13">
              <a:extLst>
                <a:ext uri="{FF2B5EF4-FFF2-40B4-BE49-F238E27FC236}">
                  <a16:creationId xmlns:a16="http://schemas.microsoft.com/office/drawing/2014/main" id="{11002330-5283-44F1-A8D4-B2E21ADFA774}"/>
                </a:ext>
              </a:extLst>
            </p:cNvPr>
            <p:cNvSpPr>
              <a:spLocks/>
            </p:cNvSpPr>
            <p:nvPr/>
          </p:nvSpPr>
          <p:spPr bwMode="auto">
            <a:xfrm>
              <a:off x="5514975" y="-1473200"/>
              <a:ext cx="111125" cy="103187"/>
            </a:xfrm>
            <a:custGeom>
              <a:avLst/>
              <a:gdLst>
                <a:gd name="T0" fmla="*/ 70 w 70"/>
                <a:gd name="T1" fmla="*/ 35 h 65"/>
                <a:gd name="T2" fmla="*/ 47 w 70"/>
                <a:gd name="T3" fmla="*/ 0 h 65"/>
                <a:gd name="T4" fmla="*/ 0 w 70"/>
                <a:gd name="T5" fmla="*/ 29 h 65"/>
                <a:gd name="T6" fmla="*/ 25 w 70"/>
                <a:gd name="T7" fmla="*/ 65 h 65"/>
                <a:gd name="T8" fmla="*/ 70 w 70"/>
                <a:gd name="T9" fmla="*/ 35 h 65"/>
              </a:gdLst>
              <a:ahLst/>
              <a:cxnLst>
                <a:cxn ang="0">
                  <a:pos x="T0" y="T1"/>
                </a:cxn>
                <a:cxn ang="0">
                  <a:pos x="T2" y="T3"/>
                </a:cxn>
                <a:cxn ang="0">
                  <a:pos x="T4" y="T5"/>
                </a:cxn>
                <a:cxn ang="0">
                  <a:pos x="T6" y="T7"/>
                </a:cxn>
                <a:cxn ang="0">
                  <a:pos x="T8" y="T9"/>
                </a:cxn>
              </a:cxnLst>
              <a:rect l="0" t="0" r="r" b="b"/>
              <a:pathLst>
                <a:path w="70" h="65">
                  <a:moveTo>
                    <a:pt x="70" y="35"/>
                  </a:moveTo>
                  <a:lnTo>
                    <a:pt x="47" y="0"/>
                  </a:lnTo>
                  <a:lnTo>
                    <a:pt x="0" y="29"/>
                  </a:lnTo>
                  <a:lnTo>
                    <a:pt x="25" y="65"/>
                  </a:lnTo>
                  <a:lnTo>
                    <a:pt x="7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87" name="Freeform 14">
              <a:extLst>
                <a:ext uri="{FF2B5EF4-FFF2-40B4-BE49-F238E27FC236}">
                  <a16:creationId xmlns:a16="http://schemas.microsoft.com/office/drawing/2014/main" id="{836F696C-112F-41BD-AAF3-C7EB36442BEC}"/>
                </a:ext>
              </a:extLst>
            </p:cNvPr>
            <p:cNvSpPr>
              <a:spLocks noEditPoints="1"/>
            </p:cNvSpPr>
            <p:nvPr/>
          </p:nvSpPr>
          <p:spPr bwMode="auto">
            <a:xfrm>
              <a:off x="4875213" y="-2298700"/>
              <a:ext cx="735012" cy="735012"/>
            </a:xfrm>
            <a:custGeom>
              <a:avLst/>
              <a:gdLst>
                <a:gd name="T0" fmla="*/ 163 w 226"/>
                <a:gd name="T1" fmla="*/ 215 h 226"/>
                <a:gd name="T2" fmla="*/ 176 w 226"/>
                <a:gd name="T3" fmla="*/ 207 h 226"/>
                <a:gd name="T4" fmla="*/ 176 w 226"/>
                <a:gd name="T5" fmla="*/ 206 h 226"/>
                <a:gd name="T6" fmla="*/ 186 w 226"/>
                <a:gd name="T7" fmla="*/ 200 h 226"/>
                <a:gd name="T8" fmla="*/ 185 w 226"/>
                <a:gd name="T9" fmla="*/ 200 h 226"/>
                <a:gd name="T10" fmla="*/ 213 w 226"/>
                <a:gd name="T11" fmla="*/ 165 h 226"/>
                <a:gd name="T12" fmla="*/ 214 w 226"/>
                <a:gd name="T13" fmla="*/ 166 h 226"/>
                <a:gd name="T14" fmla="*/ 224 w 226"/>
                <a:gd name="T15" fmla="*/ 141 h 226"/>
                <a:gd name="T16" fmla="*/ 223 w 226"/>
                <a:gd name="T17" fmla="*/ 140 h 226"/>
                <a:gd name="T18" fmla="*/ 226 w 226"/>
                <a:gd name="T19" fmla="*/ 113 h 226"/>
                <a:gd name="T20" fmla="*/ 224 w 226"/>
                <a:gd name="T21" fmla="*/ 95 h 226"/>
                <a:gd name="T22" fmla="*/ 225 w 226"/>
                <a:gd name="T23" fmla="*/ 95 h 226"/>
                <a:gd name="T24" fmla="*/ 218 w 226"/>
                <a:gd name="T25" fmla="*/ 69 h 226"/>
                <a:gd name="T26" fmla="*/ 217 w 226"/>
                <a:gd name="T27" fmla="*/ 69 h 226"/>
                <a:gd name="T28" fmla="*/ 183 w 226"/>
                <a:gd name="T29" fmla="*/ 24 h 226"/>
                <a:gd name="T30" fmla="*/ 184 w 226"/>
                <a:gd name="T31" fmla="*/ 24 h 226"/>
                <a:gd name="T32" fmla="*/ 161 w 226"/>
                <a:gd name="T33" fmla="*/ 10 h 226"/>
                <a:gd name="T34" fmla="*/ 160 w 226"/>
                <a:gd name="T35" fmla="*/ 10 h 226"/>
                <a:gd name="T36" fmla="*/ 113 w 226"/>
                <a:gd name="T37" fmla="*/ 0 h 226"/>
                <a:gd name="T38" fmla="*/ 0 w 226"/>
                <a:gd name="T39" fmla="*/ 113 h 226"/>
                <a:gd name="T40" fmla="*/ 113 w 226"/>
                <a:gd name="T41" fmla="*/ 226 h 226"/>
                <a:gd name="T42" fmla="*/ 163 w 226"/>
                <a:gd name="T43" fmla="*/ 214 h 226"/>
                <a:gd name="T44" fmla="*/ 163 w 226"/>
                <a:gd name="T45" fmla="*/ 215 h 226"/>
                <a:gd name="T46" fmla="*/ 27 w 226"/>
                <a:gd name="T47" fmla="*/ 113 h 226"/>
                <a:gd name="T48" fmla="*/ 113 w 226"/>
                <a:gd name="T49" fmla="*/ 27 h 226"/>
                <a:gd name="T50" fmla="*/ 199 w 226"/>
                <a:gd name="T51" fmla="*/ 113 h 226"/>
                <a:gd name="T52" fmla="*/ 113 w 226"/>
                <a:gd name="T53" fmla="*/ 199 h 226"/>
                <a:gd name="T54" fmla="*/ 27 w 226"/>
                <a:gd name="T55"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6" h="226">
                  <a:moveTo>
                    <a:pt x="163" y="215"/>
                  </a:moveTo>
                  <a:cubicBezTo>
                    <a:pt x="176" y="207"/>
                    <a:pt x="176" y="207"/>
                    <a:pt x="176" y="207"/>
                  </a:cubicBezTo>
                  <a:cubicBezTo>
                    <a:pt x="176" y="207"/>
                    <a:pt x="176" y="207"/>
                    <a:pt x="176" y="206"/>
                  </a:cubicBezTo>
                  <a:cubicBezTo>
                    <a:pt x="186" y="200"/>
                    <a:pt x="186" y="200"/>
                    <a:pt x="186" y="200"/>
                  </a:cubicBezTo>
                  <a:cubicBezTo>
                    <a:pt x="185" y="200"/>
                    <a:pt x="185" y="200"/>
                    <a:pt x="185" y="200"/>
                  </a:cubicBezTo>
                  <a:cubicBezTo>
                    <a:pt x="197" y="190"/>
                    <a:pt x="206" y="179"/>
                    <a:pt x="213" y="165"/>
                  </a:cubicBezTo>
                  <a:cubicBezTo>
                    <a:pt x="214" y="166"/>
                    <a:pt x="214" y="166"/>
                    <a:pt x="214" y="166"/>
                  </a:cubicBezTo>
                  <a:cubicBezTo>
                    <a:pt x="224" y="141"/>
                    <a:pt x="224" y="141"/>
                    <a:pt x="224" y="141"/>
                  </a:cubicBezTo>
                  <a:cubicBezTo>
                    <a:pt x="223" y="140"/>
                    <a:pt x="223" y="140"/>
                    <a:pt x="223" y="140"/>
                  </a:cubicBezTo>
                  <a:cubicBezTo>
                    <a:pt x="225" y="131"/>
                    <a:pt x="226" y="122"/>
                    <a:pt x="226" y="113"/>
                  </a:cubicBezTo>
                  <a:cubicBezTo>
                    <a:pt x="226" y="107"/>
                    <a:pt x="225" y="101"/>
                    <a:pt x="224" y="95"/>
                  </a:cubicBezTo>
                  <a:cubicBezTo>
                    <a:pt x="225" y="95"/>
                    <a:pt x="225" y="95"/>
                    <a:pt x="225" y="95"/>
                  </a:cubicBezTo>
                  <a:cubicBezTo>
                    <a:pt x="218" y="69"/>
                    <a:pt x="218" y="69"/>
                    <a:pt x="218" y="69"/>
                  </a:cubicBezTo>
                  <a:cubicBezTo>
                    <a:pt x="217" y="69"/>
                    <a:pt x="217" y="69"/>
                    <a:pt x="217" y="69"/>
                  </a:cubicBezTo>
                  <a:cubicBezTo>
                    <a:pt x="210" y="51"/>
                    <a:pt x="198" y="36"/>
                    <a:pt x="183" y="24"/>
                  </a:cubicBezTo>
                  <a:cubicBezTo>
                    <a:pt x="184" y="24"/>
                    <a:pt x="184" y="24"/>
                    <a:pt x="184" y="24"/>
                  </a:cubicBezTo>
                  <a:cubicBezTo>
                    <a:pt x="161" y="10"/>
                    <a:pt x="161" y="10"/>
                    <a:pt x="161" y="10"/>
                  </a:cubicBezTo>
                  <a:cubicBezTo>
                    <a:pt x="160" y="10"/>
                    <a:pt x="160" y="10"/>
                    <a:pt x="160" y="10"/>
                  </a:cubicBezTo>
                  <a:cubicBezTo>
                    <a:pt x="146" y="4"/>
                    <a:pt x="130" y="0"/>
                    <a:pt x="113" y="0"/>
                  </a:cubicBezTo>
                  <a:cubicBezTo>
                    <a:pt x="51" y="0"/>
                    <a:pt x="0" y="51"/>
                    <a:pt x="0" y="113"/>
                  </a:cubicBezTo>
                  <a:cubicBezTo>
                    <a:pt x="0" y="175"/>
                    <a:pt x="51" y="226"/>
                    <a:pt x="113" y="226"/>
                  </a:cubicBezTo>
                  <a:cubicBezTo>
                    <a:pt x="131" y="226"/>
                    <a:pt x="148" y="222"/>
                    <a:pt x="163" y="214"/>
                  </a:cubicBezTo>
                  <a:lnTo>
                    <a:pt x="163" y="215"/>
                  </a:lnTo>
                  <a:close/>
                  <a:moveTo>
                    <a:pt x="27" y="113"/>
                  </a:moveTo>
                  <a:cubicBezTo>
                    <a:pt x="27" y="65"/>
                    <a:pt x="66" y="27"/>
                    <a:pt x="113" y="27"/>
                  </a:cubicBezTo>
                  <a:cubicBezTo>
                    <a:pt x="161" y="27"/>
                    <a:pt x="199" y="65"/>
                    <a:pt x="199" y="113"/>
                  </a:cubicBezTo>
                  <a:cubicBezTo>
                    <a:pt x="199" y="160"/>
                    <a:pt x="161" y="199"/>
                    <a:pt x="113" y="199"/>
                  </a:cubicBezTo>
                  <a:cubicBezTo>
                    <a:pt x="66" y="199"/>
                    <a:pt x="27" y="160"/>
                    <a:pt x="2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88" name="Freeform 15">
              <a:extLst>
                <a:ext uri="{FF2B5EF4-FFF2-40B4-BE49-F238E27FC236}">
                  <a16:creationId xmlns:a16="http://schemas.microsoft.com/office/drawing/2014/main" id="{02CF550B-B1A7-44AB-84CD-A283DEDDF65C}"/>
                </a:ext>
              </a:extLst>
            </p:cNvPr>
            <p:cNvSpPr>
              <a:spLocks/>
            </p:cNvSpPr>
            <p:nvPr/>
          </p:nvSpPr>
          <p:spPr bwMode="auto">
            <a:xfrm>
              <a:off x="5530850" y="-2562225"/>
              <a:ext cx="120650" cy="117475"/>
            </a:xfrm>
            <a:custGeom>
              <a:avLst/>
              <a:gdLst>
                <a:gd name="T0" fmla="*/ 76 w 76"/>
                <a:gd name="T1" fmla="*/ 29 h 74"/>
                <a:gd name="T2" fmla="*/ 29 w 76"/>
                <a:gd name="T3" fmla="*/ 0 h 74"/>
                <a:gd name="T4" fmla="*/ 0 w 76"/>
                <a:gd name="T5" fmla="*/ 45 h 74"/>
                <a:gd name="T6" fmla="*/ 47 w 76"/>
                <a:gd name="T7" fmla="*/ 74 h 74"/>
                <a:gd name="T8" fmla="*/ 76 w 76"/>
                <a:gd name="T9" fmla="*/ 29 h 74"/>
              </a:gdLst>
              <a:ahLst/>
              <a:cxnLst>
                <a:cxn ang="0">
                  <a:pos x="T0" y="T1"/>
                </a:cxn>
                <a:cxn ang="0">
                  <a:pos x="T2" y="T3"/>
                </a:cxn>
                <a:cxn ang="0">
                  <a:pos x="T4" y="T5"/>
                </a:cxn>
                <a:cxn ang="0">
                  <a:pos x="T6" y="T7"/>
                </a:cxn>
                <a:cxn ang="0">
                  <a:pos x="T8" y="T9"/>
                </a:cxn>
              </a:cxnLst>
              <a:rect l="0" t="0" r="r" b="b"/>
              <a:pathLst>
                <a:path w="76" h="74">
                  <a:moveTo>
                    <a:pt x="76" y="29"/>
                  </a:moveTo>
                  <a:lnTo>
                    <a:pt x="29" y="0"/>
                  </a:lnTo>
                  <a:lnTo>
                    <a:pt x="0" y="45"/>
                  </a:lnTo>
                  <a:lnTo>
                    <a:pt x="47" y="74"/>
                  </a:lnTo>
                  <a:lnTo>
                    <a:pt x="7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89" name="Freeform 16">
              <a:extLst>
                <a:ext uri="{FF2B5EF4-FFF2-40B4-BE49-F238E27FC236}">
                  <a16:creationId xmlns:a16="http://schemas.microsoft.com/office/drawing/2014/main" id="{BAA9DD61-2D53-41CE-A0CD-5A2E91203F44}"/>
                </a:ext>
              </a:extLst>
            </p:cNvPr>
            <p:cNvSpPr>
              <a:spLocks/>
            </p:cNvSpPr>
            <p:nvPr/>
          </p:nvSpPr>
          <p:spPr bwMode="auto">
            <a:xfrm>
              <a:off x="5622925" y="-2711450"/>
              <a:ext cx="119062" cy="120650"/>
            </a:xfrm>
            <a:custGeom>
              <a:avLst/>
              <a:gdLst>
                <a:gd name="T0" fmla="*/ 75 w 75"/>
                <a:gd name="T1" fmla="*/ 28 h 76"/>
                <a:gd name="T2" fmla="*/ 28 w 75"/>
                <a:gd name="T3" fmla="*/ 0 h 76"/>
                <a:gd name="T4" fmla="*/ 0 w 75"/>
                <a:gd name="T5" fmla="*/ 47 h 76"/>
                <a:gd name="T6" fmla="*/ 47 w 75"/>
                <a:gd name="T7" fmla="*/ 76 h 76"/>
                <a:gd name="T8" fmla="*/ 75 w 75"/>
                <a:gd name="T9" fmla="*/ 28 h 76"/>
              </a:gdLst>
              <a:ahLst/>
              <a:cxnLst>
                <a:cxn ang="0">
                  <a:pos x="T0" y="T1"/>
                </a:cxn>
                <a:cxn ang="0">
                  <a:pos x="T2" y="T3"/>
                </a:cxn>
                <a:cxn ang="0">
                  <a:pos x="T4" y="T5"/>
                </a:cxn>
                <a:cxn ang="0">
                  <a:pos x="T6" y="T7"/>
                </a:cxn>
                <a:cxn ang="0">
                  <a:pos x="T8" y="T9"/>
                </a:cxn>
              </a:cxnLst>
              <a:rect l="0" t="0" r="r" b="b"/>
              <a:pathLst>
                <a:path w="75" h="76">
                  <a:moveTo>
                    <a:pt x="75" y="28"/>
                  </a:moveTo>
                  <a:lnTo>
                    <a:pt x="28" y="0"/>
                  </a:lnTo>
                  <a:lnTo>
                    <a:pt x="0" y="47"/>
                  </a:lnTo>
                  <a:lnTo>
                    <a:pt x="47" y="76"/>
                  </a:lnTo>
                  <a:lnTo>
                    <a:pt x="7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90" name="Freeform 17">
              <a:extLst>
                <a:ext uri="{FF2B5EF4-FFF2-40B4-BE49-F238E27FC236}">
                  <a16:creationId xmlns:a16="http://schemas.microsoft.com/office/drawing/2014/main" id="{5C7D35B1-7556-4C42-ACAF-435D29974C02}"/>
                </a:ext>
              </a:extLst>
            </p:cNvPr>
            <p:cNvSpPr>
              <a:spLocks/>
            </p:cNvSpPr>
            <p:nvPr/>
          </p:nvSpPr>
          <p:spPr bwMode="auto">
            <a:xfrm>
              <a:off x="5443538" y="-2416175"/>
              <a:ext cx="117475" cy="120650"/>
            </a:xfrm>
            <a:custGeom>
              <a:avLst/>
              <a:gdLst>
                <a:gd name="T0" fmla="*/ 74 w 74"/>
                <a:gd name="T1" fmla="*/ 29 h 76"/>
                <a:gd name="T2" fmla="*/ 27 w 74"/>
                <a:gd name="T3" fmla="*/ 0 h 76"/>
                <a:gd name="T4" fmla="*/ 0 w 74"/>
                <a:gd name="T5" fmla="*/ 47 h 76"/>
                <a:gd name="T6" fmla="*/ 45 w 74"/>
                <a:gd name="T7" fmla="*/ 76 h 76"/>
                <a:gd name="T8" fmla="*/ 74 w 74"/>
                <a:gd name="T9" fmla="*/ 29 h 76"/>
              </a:gdLst>
              <a:ahLst/>
              <a:cxnLst>
                <a:cxn ang="0">
                  <a:pos x="T0" y="T1"/>
                </a:cxn>
                <a:cxn ang="0">
                  <a:pos x="T2" y="T3"/>
                </a:cxn>
                <a:cxn ang="0">
                  <a:pos x="T4" y="T5"/>
                </a:cxn>
                <a:cxn ang="0">
                  <a:pos x="T6" y="T7"/>
                </a:cxn>
                <a:cxn ang="0">
                  <a:pos x="T8" y="T9"/>
                </a:cxn>
              </a:cxnLst>
              <a:rect l="0" t="0" r="r" b="b"/>
              <a:pathLst>
                <a:path w="74" h="76">
                  <a:moveTo>
                    <a:pt x="74" y="29"/>
                  </a:moveTo>
                  <a:lnTo>
                    <a:pt x="27" y="0"/>
                  </a:lnTo>
                  <a:lnTo>
                    <a:pt x="0" y="47"/>
                  </a:lnTo>
                  <a:lnTo>
                    <a:pt x="45" y="76"/>
                  </a:lnTo>
                  <a:lnTo>
                    <a:pt x="7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91" name="Freeform 18">
              <a:extLst>
                <a:ext uri="{FF2B5EF4-FFF2-40B4-BE49-F238E27FC236}">
                  <a16:creationId xmlns:a16="http://schemas.microsoft.com/office/drawing/2014/main" id="{7C490866-7714-42D6-9702-948DDAA26C4C}"/>
                </a:ext>
              </a:extLst>
            </p:cNvPr>
            <p:cNvSpPr>
              <a:spLocks/>
            </p:cNvSpPr>
            <p:nvPr/>
          </p:nvSpPr>
          <p:spPr bwMode="auto">
            <a:xfrm>
              <a:off x="5681663" y="-2130425"/>
              <a:ext cx="119062" cy="111125"/>
            </a:xfrm>
            <a:custGeom>
              <a:avLst/>
              <a:gdLst>
                <a:gd name="T0" fmla="*/ 61 w 75"/>
                <a:gd name="T1" fmla="*/ 0 h 70"/>
                <a:gd name="T2" fmla="*/ 0 w 75"/>
                <a:gd name="T3" fmla="*/ 17 h 70"/>
                <a:gd name="T4" fmla="*/ 14 w 75"/>
                <a:gd name="T5" fmla="*/ 70 h 70"/>
                <a:gd name="T6" fmla="*/ 75 w 75"/>
                <a:gd name="T7" fmla="*/ 51 h 70"/>
                <a:gd name="T8" fmla="*/ 61 w 75"/>
                <a:gd name="T9" fmla="*/ 0 h 70"/>
              </a:gdLst>
              <a:ahLst/>
              <a:cxnLst>
                <a:cxn ang="0">
                  <a:pos x="T0" y="T1"/>
                </a:cxn>
                <a:cxn ang="0">
                  <a:pos x="T2" y="T3"/>
                </a:cxn>
                <a:cxn ang="0">
                  <a:pos x="T4" y="T5"/>
                </a:cxn>
                <a:cxn ang="0">
                  <a:pos x="T6" y="T7"/>
                </a:cxn>
                <a:cxn ang="0">
                  <a:pos x="T8" y="T9"/>
                </a:cxn>
              </a:cxnLst>
              <a:rect l="0" t="0" r="r" b="b"/>
              <a:pathLst>
                <a:path w="75" h="70">
                  <a:moveTo>
                    <a:pt x="61" y="0"/>
                  </a:moveTo>
                  <a:lnTo>
                    <a:pt x="0" y="17"/>
                  </a:lnTo>
                  <a:lnTo>
                    <a:pt x="14" y="70"/>
                  </a:lnTo>
                  <a:lnTo>
                    <a:pt x="75" y="51"/>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92" name="Freeform 19">
              <a:extLst>
                <a:ext uri="{FF2B5EF4-FFF2-40B4-BE49-F238E27FC236}">
                  <a16:creationId xmlns:a16="http://schemas.microsoft.com/office/drawing/2014/main" id="{3F0E3F86-FD47-4A58-8FD7-E945676F4C6D}"/>
                </a:ext>
              </a:extLst>
            </p:cNvPr>
            <p:cNvSpPr>
              <a:spLocks/>
            </p:cNvSpPr>
            <p:nvPr/>
          </p:nvSpPr>
          <p:spPr bwMode="auto">
            <a:xfrm>
              <a:off x="5859463" y="-2189163"/>
              <a:ext cx="136525" cy="160337"/>
            </a:xfrm>
            <a:custGeom>
              <a:avLst/>
              <a:gdLst>
                <a:gd name="T0" fmla="*/ 72 w 86"/>
                <a:gd name="T1" fmla="*/ 0 h 101"/>
                <a:gd name="T2" fmla="*/ 10 w 86"/>
                <a:gd name="T3" fmla="*/ 19 h 101"/>
                <a:gd name="T4" fmla="*/ 16 w 86"/>
                <a:gd name="T5" fmla="*/ 45 h 101"/>
                <a:gd name="T6" fmla="*/ 0 w 86"/>
                <a:gd name="T7" fmla="*/ 45 h 101"/>
                <a:gd name="T8" fmla="*/ 0 w 86"/>
                <a:gd name="T9" fmla="*/ 101 h 101"/>
                <a:gd name="T10" fmla="*/ 55 w 86"/>
                <a:gd name="T11" fmla="*/ 99 h 101"/>
                <a:gd name="T12" fmla="*/ 55 w 86"/>
                <a:gd name="T13" fmla="*/ 64 h 101"/>
                <a:gd name="T14" fmla="*/ 86 w 86"/>
                <a:gd name="T15" fmla="*/ 54 h 101"/>
                <a:gd name="T16" fmla="*/ 72 w 86"/>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1">
                  <a:moveTo>
                    <a:pt x="72" y="0"/>
                  </a:moveTo>
                  <a:lnTo>
                    <a:pt x="10" y="19"/>
                  </a:lnTo>
                  <a:lnTo>
                    <a:pt x="16" y="45"/>
                  </a:lnTo>
                  <a:lnTo>
                    <a:pt x="0" y="45"/>
                  </a:lnTo>
                  <a:lnTo>
                    <a:pt x="0" y="101"/>
                  </a:lnTo>
                  <a:lnTo>
                    <a:pt x="55" y="99"/>
                  </a:lnTo>
                  <a:lnTo>
                    <a:pt x="55" y="64"/>
                  </a:lnTo>
                  <a:lnTo>
                    <a:pt x="86" y="54"/>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93" name="Freeform 20">
              <a:extLst>
                <a:ext uri="{FF2B5EF4-FFF2-40B4-BE49-F238E27FC236}">
                  <a16:creationId xmlns:a16="http://schemas.microsoft.com/office/drawing/2014/main" id="{EEA28E65-451D-4B41-9C4F-E10BC5009161}"/>
                </a:ext>
              </a:extLst>
            </p:cNvPr>
            <p:cNvSpPr>
              <a:spLocks/>
            </p:cNvSpPr>
            <p:nvPr/>
          </p:nvSpPr>
          <p:spPr bwMode="auto">
            <a:xfrm>
              <a:off x="6213475" y="-1866900"/>
              <a:ext cx="111125" cy="104775"/>
            </a:xfrm>
            <a:custGeom>
              <a:avLst/>
              <a:gdLst>
                <a:gd name="T0" fmla="*/ 70 w 70"/>
                <a:gd name="T1" fmla="*/ 19 h 66"/>
                <a:gd name="T2" fmla="*/ 19 w 70"/>
                <a:gd name="T3" fmla="*/ 0 h 66"/>
                <a:gd name="T4" fmla="*/ 0 w 70"/>
                <a:gd name="T5" fmla="*/ 47 h 66"/>
                <a:gd name="T6" fmla="*/ 51 w 70"/>
                <a:gd name="T7" fmla="*/ 66 h 66"/>
                <a:gd name="T8" fmla="*/ 70 w 70"/>
                <a:gd name="T9" fmla="*/ 19 h 66"/>
              </a:gdLst>
              <a:ahLst/>
              <a:cxnLst>
                <a:cxn ang="0">
                  <a:pos x="T0" y="T1"/>
                </a:cxn>
                <a:cxn ang="0">
                  <a:pos x="T2" y="T3"/>
                </a:cxn>
                <a:cxn ang="0">
                  <a:pos x="T4" y="T5"/>
                </a:cxn>
                <a:cxn ang="0">
                  <a:pos x="T6" y="T7"/>
                </a:cxn>
                <a:cxn ang="0">
                  <a:pos x="T8" y="T9"/>
                </a:cxn>
              </a:cxnLst>
              <a:rect l="0" t="0" r="r" b="b"/>
              <a:pathLst>
                <a:path w="70" h="66">
                  <a:moveTo>
                    <a:pt x="70" y="19"/>
                  </a:moveTo>
                  <a:lnTo>
                    <a:pt x="19" y="0"/>
                  </a:lnTo>
                  <a:lnTo>
                    <a:pt x="0" y="47"/>
                  </a:lnTo>
                  <a:lnTo>
                    <a:pt x="51" y="66"/>
                  </a:lnTo>
                  <a:lnTo>
                    <a:pt x="7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94" name="Freeform 21">
              <a:extLst>
                <a:ext uri="{FF2B5EF4-FFF2-40B4-BE49-F238E27FC236}">
                  <a16:creationId xmlns:a16="http://schemas.microsoft.com/office/drawing/2014/main" id="{9E99095E-48B1-4D69-ADDE-6279DEA1BE8B}"/>
                </a:ext>
              </a:extLst>
            </p:cNvPr>
            <p:cNvSpPr>
              <a:spLocks/>
            </p:cNvSpPr>
            <p:nvPr/>
          </p:nvSpPr>
          <p:spPr bwMode="auto">
            <a:xfrm>
              <a:off x="6157913" y="-1714500"/>
              <a:ext cx="111125" cy="107950"/>
            </a:xfrm>
            <a:custGeom>
              <a:avLst/>
              <a:gdLst>
                <a:gd name="T0" fmla="*/ 19 w 70"/>
                <a:gd name="T1" fmla="*/ 0 h 68"/>
                <a:gd name="T2" fmla="*/ 0 w 70"/>
                <a:gd name="T3" fmla="*/ 50 h 68"/>
                <a:gd name="T4" fmla="*/ 52 w 70"/>
                <a:gd name="T5" fmla="*/ 68 h 68"/>
                <a:gd name="T6" fmla="*/ 70 w 70"/>
                <a:gd name="T7" fmla="*/ 19 h 68"/>
                <a:gd name="T8" fmla="*/ 19 w 70"/>
                <a:gd name="T9" fmla="*/ 0 h 68"/>
              </a:gdLst>
              <a:ahLst/>
              <a:cxnLst>
                <a:cxn ang="0">
                  <a:pos x="T0" y="T1"/>
                </a:cxn>
                <a:cxn ang="0">
                  <a:pos x="T2" y="T3"/>
                </a:cxn>
                <a:cxn ang="0">
                  <a:pos x="T4" y="T5"/>
                </a:cxn>
                <a:cxn ang="0">
                  <a:pos x="T6" y="T7"/>
                </a:cxn>
                <a:cxn ang="0">
                  <a:pos x="T8" y="T9"/>
                </a:cxn>
              </a:cxnLst>
              <a:rect l="0" t="0" r="r" b="b"/>
              <a:pathLst>
                <a:path w="70" h="68">
                  <a:moveTo>
                    <a:pt x="19" y="0"/>
                  </a:moveTo>
                  <a:lnTo>
                    <a:pt x="0" y="50"/>
                  </a:lnTo>
                  <a:lnTo>
                    <a:pt x="52" y="68"/>
                  </a:lnTo>
                  <a:lnTo>
                    <a:pt x="70"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95" name="Freeform 22">
              <a:extLst>
                <a:ext uri="{FF2B5EF4-FFF2-40B4-BE49-F238E27FC236}">
                  <a16:creationId xmlns:a16="http://schemas.microsoft.com/office/drawing/2014/main" id="{D262409F-07DB-45D7-A672-51E0D22FE125}"/>
                </a:ext>
              </a:extLst>
            </p:cNvPr>
            <p:cNvSpPr>
              <a:spLocks/>
            </p:cNvSpPr>
            <p:nvPr/>
          </p:nvSpPr>
          <p:spPr bwMode="auto">
            <a:xfrm>
              <a:off x="5856288" y="-2292350"/>
              <a:ext cx="87312" cy="87312"/>
            </a:xfrm>
            <a:custGeom>
              <a:avLst/>
              <a:gdLst>
                <a:gd name="T0" fmla="*/ 55 w 55"/>
                <a:gd name="T1" fmla="*/ 55 h 55"/>
                <a:gd name="T2" fmla="*/ 53 w 55"/>
                <a:gd name="T3" fmla="*/ 0 h 55"/>
                <a:gd name="T4" fmla="*/ 0 w 55"/>
                <a:gd name="T5" fmla="*/ 2 h 55"/>
                <a:gd name="T6" fmla="*/ 0 w 55"/>
                <a:gd name="T7" fmla="*/ 55 h 55"/>
                <a:gd name="T8" fmla="*/ 55 w 55"/>
                <a:gd name="T9" fmla="*/ 55 h 55"/>
              </a:gdLst>
              <a:ahLst/>
              <a:cxnLst>
                <a:cxn ang="0">
                  <a:pos x="T0" y="T1"/>
                </a:cxn>
                <a:cxn ang="0">
                  <a:pos x="T2" y="T3"/>
                </a:cxn>
                <a:cxn ang="0">
                  <a:pos x="T4" y="T5"/>
                </a:cxn>
                <a:cxn ang="0">
                  <a:pos x="T6" y="T7"/>
                </a:cxn>
                <a:cxn ang="0">
                  <a:pos x="T8" y="T9"/>
                </a:cxn>
              </a:cxnLst>
              <a:rect l="0" t="0" r="r" b="b"/>
              <a:pathLst>
                <a:path w="55" h="55">
                  <a:moveTo>
                    <a:pt x="55" y="55"/>
                  </a:moveTo>
                  <a:lnTo>
                    <a:pt x="53" y="0"/>
                  </a:lnTo>
                  <a:lnTo>
                    <a:pt x="0" y="2"/>
                  </a:lnTo>
                  <a:lnTo>
                    <a:pt x="0" y="55"/>
                  </a:lnTo>
                  <a:lnTo>
                    <a:pt x="55"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96" name="Freeform 23">
              <a:extLst>
                <a:ext uri="{FF2B5EF4-FFF2-40B4-BE49-F238E27FC236}">
                  <a16:creationId xmlns:a16="http://schemas.microsoft.com/office/drawing/2014/main" id="{3CAF6AA8-1D23-4A5E-96A8-13B714BDDA9E}"/>
                </a:ext>
              </a:extLst>
            </p:cNvPr>
            <p:cNvSpPr>
              <a:spLocks/>
            </p:cNvSpPr>
            <p:nvPr/>
          </p:nvSpPr>
          <p:spPr bwMode="auto">
            <a:xfrm>
              <a:off x="5846763" y="-2640013"/>
              <a:ext cx="90487" cy="90487"/>
            </a:xfrm>
            <a:custGeom>
              <a:avLst/>
              <a:gdLst>
                <a:gd name="T0" fmla="*/ 0 w 57"/>
                <a:gd name="T1" fmla="*/ 2 h 57"/>
                <a:gd name="T2" fmla="*/ 2 w 57"/>
                <a:gd name="T3" fmla="*/ 57 h 57"/>
                <a:gd name="T4" fmla="*/ 57 w 57"/>
                <a:gd name="T5" fmla="*/ 55 h 57"/>
                <a:gd name="T6" fmla="*/ 55 w 57"/>
                <a:gd name="T7" fmla="*/ 0 h 57"/>
                <a:gd name="T8" fmla="*/ 0 w 57"/>
                <a:gd name="T9" fmla="*/ 2 h 57"/>
              </a:gdLst>
              <a:ahLst/>
              <a:cxnLst>
                <a:cxn ang="0">
                  <a:pos x="T0" y="T1"/>
                </a:cxn>
                <a:cxn ang="0">
                  <a:pos x="T2" y="T3"/>
                </a:cxn>
                <a:cxn ang="0">
                  <a:pos x="T4" y="T5"/>
                </a:cxn>
                <a:cxn ang="0">
                  <a:pos x="T6" y="T7"/>
                </a:cxn>
                <a:cxn ang="0">
                  <a:pos x="T8" y="T9"/>
                </a:cxn>
              </a:cxnLst>
              <a:rect l="0" t="0" r="r" b="b"/>
              <a:pathLst>
                <a:path w="57" h="57">
                  <a:moveTo>
                    <a:pt x="0" y="2"/>
                  </a:moveTo>
                  <a:lnTo>
                    <a:pt x="2" y="57"/>
                  </a:lnTo>
                  <a:lnTo>
                    <a:pt x="57" y="55"/>
                  </a:lnTo>
                  <a:lnTo>
                    <a:pt x="55"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97" name="Freeform 24">
              <a:extLst>
                <a:ext uri="{FF2B5EF4-FFF2-40B4-BE49-F238E27FC236}">
                  <a16:creationId xmlns:a16="http://schemas.microsoft.com/office/drawing/2014/main" id="{08F9CCFA-AE5A-481F-826D-4775827AC87A}"/>
                </a:ext>
              </a:extLst>
            </p:cNvPr>
            <p:cNvSpPr>
              <a:spLocks/>
            </p:cNvSpPr>
            <p:nvPr/>
          </p:nvSpPr>
          <p:spPr bwMode="auto">
            <a:xfrm>
              <a:off x="5849938" y="-2465388"/>
              <a:ext cx="90487" cy="88900"/>
            </a:xfrm>
            <a:custGeom>
              <a:avLst/>
              <a:gdLst>
                <a:gd name="T0" fmla="*/ 0 w 57"/>
                <a:gd name="T1" fmla="*/ 0 h 56"/>
                <a:gd name="T2" fmla="*/ 2 w 57"/>
                <a:gd name="T3" fmla="*/ 56 h 56"/>
                <a:gd name="T4" fmla="*/ 57 w 57"/>
                <a:gd name="T5" fmla="*/ 54 h 56"/>
                <a:gd name="T6" fmla="*/ 55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2" y="56"/>
                  </a:lnTo>
                  <a:lnTo>
                    <a:pt x="57" y="54"/>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98" name="Freeform 25">
              <a:extLst>
                <a:ext uri="{FF2B5EF4-FFF2-40B4-BE49-F238E27FC236}">
                  <a16:creationId xmlns:a16="http://schemas.microsoft.com/office/drawing/2014/main" id="{EC08AB7F-3798-40BC-A2BD-B05FF80CACEB}"/>
                </a:ext>
              </a:extLst>
            </p:cNvPr>
            <p:cNvSpPr>
              <a:spLocks/>
            </p:cNvSpPr>
            <p:nvPr/>
          </p:nvSpPr>
          <p:spPr bwMode="auto">
            <a:xfrm>
              <a:off x="5862638" y="-1944688"/>
              <a:ext cx="87312" cy="87312"/>
            </a:xfrm>
            <a:custGeom>
              <a:avLst/>
              <a:gdLst>
                <a:gd name="T0" fmla="*/ 55 w 55"/>
                <a:gd name="T1" fmla="*/ 0 h 55"/>
                <a:gd name="T2" fmla="*/ 0 w 55"/>
                <a:gd name="T3" fmla="*/ 0 h 55"/>
                <a:gd name="T4" fmla="*/ 0 w 55"/>
                <a:gd name="T5" fmla="*/ 55 h 55"/>
                <a:gd name="T6" fmla="*/ 55 w 55"/>
                <a:gd name="T7" fmla="*/ 53 h 55"/>
                <a:gd name="T8" fmla="*/ 55 w 55"/>
                <a:gd name="T9" fmla="*/ 0 h 55"/>
              </a:gdLst>
              <a:ahLst/>
              <a:cxnLst>
                <a:cxn ang="0">
                  <a:pos x="T0" y="T1"/>
                </a:cxn>
                <a:cxn ang="0">
                  <a:pos x="T2" y="T3"/>
                </a:cxn>
                <a:cxn ang="0">
                  <a:pos x="T4" y="T5"/>
                </a:cxn>
                <a:cxn ang="0">
                  <a:pos x="T6" y="T7"/>
                </a:cxn>
                <a:cxn ang="0">
                  <a:pos x="T8" y="T9"/>
                </a:cxn>
              </a:cxnLst>
              <a:rect l="0" t="0" r="r" b="b"/>
              <a:pathLst>
                <a:path w="55" h="55">
                  <a:moveTo>
                    <a:pt x="55" y="0"/>
                  </a:moveTo>
                  <a:lnTo>
                    <a:pt x="0" y="0"/>
                  </a:lnTo>
                  <a:lnTo>
                    <a:pt x="0" y="55"/>
                  </a:lnTo>
                  <a:lnTo>
                    <a:pt x="55" y="5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99" name="Freeform 26">
              <a:extLst>
                <a:ext uri="{FF2B5EF4-FFF2-40B4-BE49-F238E27FC236}">
                  <a16:creationId xmlns:a16="http://schemas.microsoft.com/office/drawing/2014/main" id="{14EAAF23-5971-4580-A2F6-1EE83C6F0192}"/>
                </a:ext>
              </a:extLst>
            </p:cNvPr>
            <p:cNvSpPr>
              <a:spLocks/>
            </p:cNvSpPr>
            <p:nvPr/>
          </p:nvSpPr>
          <p:spPr bwMode="auto">
            <a:xfrm>
              <a:off x="5868988" y="-1600200"/>
              <a:ext cx="92075" cy="90487"/>
            </a:xfrm>
            <a:custGeom>
              <a:avLst/>
              <a:gdLst>
                <a:gd name="T0" fmla="*/ 58 w 58"/>
                <a:gd name="T1" fmla="*/ 55 h 57"/>
                <a:gd name="T2" fmla="*/ 55 w 58"/>
                <a:gd name="T3" fmla="*/ 0 h 57"/>
                <a:gd name="T4" fmla="*/ 0 w 58"/>
                <a:gd name="T5" fmla="*/ 2 h 57"/>
                <a:gd name="T6" fmla="*/ 2 w 58"/>
                <a:gd name="T7" fmla="*/ 57 h 57"/>
                <a:gd name="T8" fmla="*/ 58 w 58"/>
                <a:gd name="T9" fmla="*/ 55 h 57"/>
              </a:gdLst>
              <a:ahLst/>
              <a:cxnLst>
                <a:cxn ang="0">
                  <a:pos x="T0" y="T1"/>
                </a:cxn>
                <a:cxn ang="0">
                  <a:pos x="T2" y="T3"/>
                </a:cxn>
                <a:cxn ang="0">
                  <a:pos x="T4" y="T5"/>
                </a:cxn>
                <a:cxn ang="0">
                  <a:pos x="T6" y="T7"/>
                </a:cxn>
                <a:cxn ang="0">
                  <a:pos x="T8" y="T9"/>
                </a:cxn>
              </a:cxnLst>
              <a:rect l="0" t="0" r="r" b="b"/>
              <a:pathLst>
                <a:path w="58" h="57">
                  <a:moveTo>
                    <a:pt x="58" y="55"/>
                  </a:moveTo>
                  <a:lnTo>
                    <a:pt x="55" y="0"/>
                  </a:lnTo>
                  <a:lnTo>
                    <a:pt x="0" y="2"/>
                  </a:lnTo>
                  <a:lnTo>
                    <a:pt x="2" y="57"/>
                  </a:lnTo>
                  <a:lnTo>
                    <a:pt x="5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100" name="Freeform 27">
              <a:extLst>
                <a:ext uri="{FF2B5EF4-FFF2-40B4-BE49-F238E27FC236}">
                  <a16:creationId xmlns:a16="http://schemas.microsoft.com/office/drawing/2014/main" id="{3094F059-C646-494C-9ED1-EFCAE35BC5C3}"/>
                </a:ext>
              </a:extLst>
            </p:cNvPr>
            <p:cNvSpPr>
              <a:spLocks/>
            </p:cNvSpPr>
            <p:nvPr/>
          </p:nvSpPr>
          <p:spPr bwMode="auto">
            <a:xfrm>
              <a:off x="6454775" y="-1506538"/>
              <a:ext cx="109537" cy="114300"/>
            </a:xfrm>
            <a:custGeom>
              <a:avLst/>
              <a:gdLst>
                <a:gd name="T0" fmla="*/ 20 w 69"/>
                <a:gd name="T1" fmla="*/ 0 h 72"/>
                <a:gd name="T2" fmla="*/ 0 w 69"/>
                <a:gd name="T3" fmla="*/ 52 h 72"/>
                <a:gd name="T4" fmla="*/ 51 w 69"/>
                <a:gd name="T5" fmla="*/ 72 h 72"/>
                <a:gd name="T6" fmla="*/ 69 w 69"/>
                <a:gd name="T7" fmla="*/ 21 h 72"/>
                <a:gd name="T8" fmla="*/ 20 w 69"/>
                <a:gd name="T9" fmla="*/ 0 h 72"/>
              </a:gdLst>
              <a:ahLst/>
              <a:cxnLst>
                <a:cxn ang="0">
                  <a:pos x="T0" y="T1"/>
                </a:cxn>
                <a:cxn ang="0">
                  <a:pos x="T2" y="T3"/>
                </a:cxn>
                <a:cxn ang="0">
                  <a:pos x="T4" y="T5"/>
                </a:cxn>
                <a:cxn ang="0">
                  <a:pos x="T6" y="T7"/>
                </a:cxn>
                <a:cxn ang="0">
                  <a:pos x="T8" y="T9"/>
                </a:cxn>
              </a:cxnLst>
              <a:rect l="0" t="0" r="r" b="b"/>
              <a:pathLst>
                <a:path w="69" h="72">
                  <a:moveTo>
                    <a:pt x="20" y="0"/>
                  </a:moveTo>
                  <a:lnTo>
                    <a:pt x="0" y="52"/>
                  </a:lnTo>
                  <a:lnTo>
                    <a:pt x="51" y="72"/>
                  </a:lnTo>
                  <a:lnTo>
                    <a:pt x="69" y="21"/>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101" name="Freeform 28">
              <a:extLst>
                <a:ext uri="{FF2B5EF4-FFF2-40B4-BE49-F238E27FC236}">
                  <a16:creationId xmlns:a16="http://schemas.microsoft.com/office/drawing/2014/main" id="{6B9E3EB1-B02C-4286-A28C-9EB108448A4F}"/>
                </a:ext>
              </a:extLst>
            </p:cNvPr>
            <p:cNvSpPr>
              <a:spLocks/>
            </p:cNvSpPr>
            <p:nvPr/>
          </p:nvSpPr>
          <p:spPr bwMode="auto">
            <a:xfrm>
              <a:off x="5651500" y="-1811338"/>
              <a:ext cx="111125" cy="114300"/>
            </a:xfrm>
            <a:custGeom>
              <a:avLst/>
              <a:gdLst>
                <a:gd name="T0" fmla="*/ 0 w 70"/>
                <a:gd name="T1" fmla="*/ 51 h 72"/>
                <a:gd name="T2" fmla="*/ 49 w 70"/>
                <a:gd name="T3" fmla="*/ 72 h 72"/>
                <a:gd name="T4" fmla="*/ 70 w 70"/>
                <a:gd name="T5" fmla="*/ 18 h 72"/>
                <a:gd name="T6" fmla="*/ 19 w 70"/>
                <a:gd name="T7" fmla="*/ 0 h 72"/>
                <a:gd name="T8" fmla="*/ 0 w 70"/>
                <a:gd name="T9" fmla="*/ 51 h 72"/>
              </a:gdLst>
              <a:ahLst/>
              <a:cxnLst>
                <a:cxn ang="0">
                  <a:pos x="T0" y="T1"/>
                </a:cxn>
                <a:cxn ang="0">
                  <a:pos x="T2" y="T3"/>
                </a:cxn>
                <a:cxn ang="0">
                  <a:pos x="T4" y="T5"/>
                </a:cxn>
                <a:cxn ang="0">
                  <a:pos x="T6" y="T7"/>
                </a:cxn>
                <a:cxn ang="0">
                  <a:pos x="T8" y="T9"/>
                </a:cxn>
              </a:cxnLst>
              <a:rect l="0" t="0" r="r" b="b"/>
              <a:pathLst>
                <a:path w="70" h="72">
                  <a:moveTo>
                    <a:pt x="0" y="51"/>
                  </a:moveTo>
                  <a:lnTo>
                    <a:pt x="49" y="72"/>
                  </a:lnTo>
                  <a:lnTo>
                    <a:pt x="70" y="18"/>
                  </a:lnTo>
                  <a:lnTo>
                    <a:pt x="19" y="0"/>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102" name="Freeform 29">
              <a:extLst>
                <a:ext uri="{FF2B5EF4-FFF2-40B4-BE49-F238E27FC236}">
                  <a16:creationId xmlns:a16="http://schemas.microsoft.com/office/drawing/2014/main" id="{AD2B2E5F-2D44-44E6-BC6F-21B5BAD677F2}"/>
                </a:ext>
              </a:extLst>
            </p:cNvPr>
            <p:cNvSpPr>
              <a:spLocks/>
            </p:cNvSpPr>
            <p:nvPr/>
          </p:nvSpPr>
          <p:spPr bwMode="auto">
            <a:xfrm>
              <a:off x="6616700" y="-1444625"/>
              <a:ext cx="109537" cy="114300"/>
            </a:xfrm>
            <a:custGeom>
              <a:avLst/>
              <a:gdLst>
                <a:gd name="T0" fmla="*/ 0 w 69"/>
                <a:gd name="T1" fmla="*/ 52 h 72"/>
                <a:gd name="T2" fmla="*/ 49 w 69"/>
                <a:gd name="T3" fmla="*/ 72 h 72"/>
                <a:gd name="T4" fmla="*/ 69 w 69"/>
                <a:gd name="T5" fmla="*/ 21 h 72"/>
                <a:gd name="T6" fmla="*/ 18 w 69"/>
                <a:gd name="T7" fmla="*/ 0 h 72"/>
                <a:gd name="T8" fmla="*/ 0 w 69"/>
                <a:gd name="T9" fmla="*/ 52 h 72"/>
              </a:gdLst>
              <a:ahLst/>
              <a:cxnLst>
                <a:cxn ang="0">
                  <a:pos x="T0" y="T1"/>
                </a:cxn>
                <a:cxn ang="0">
                  <a:pos x="T2" y="T3"/>
                </a:cxn>
                <a:cxn ang="0">
                  <a:pos x="T4" y="T5"/>
                </a:cxn>
                <a:cxn ang="0">
                  <a:pos x="T6" y="T7"/>
                </a:cxn>
                <a:cxn ang="0">
                  <a:pos x="T8" y="T9"/>
                </a:cxn>
              </a:cxnLst>
              <a:rect l="0" t="0" r="r" b="b"/>
              <a:pathLst>
                <a:path w="69" h="72">
                  <a:moveTo>
                    <a:pt x="0" y="52"/>
                  </a:moveTo>
                  <a:lnTo>
                    <a:pt x="49" y="72"/>
                  </a:lnTo>
                  <a:lnTo>
                    <a:pt x="69" y="21"/>
                  </a:lnTo>
                  <a:lnTo>
                    <a:pt x="18"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103" name="Freeform 30">
              <a:extLst>
                <a:ext uri="{FF2B5EF4-FFF2-40B4-BE49-F238E27FC236}">
                  <a16:creationId xmlns:a16="http://schemas.microsoft.com/office/drawing/2014/main" id="{6162A0E5-C10D-4336-88B8-254D7DDC5001}"/>
                </a:ext>
              </a:extLst>
            </p:cNvPr>
            <p:cNvSpPr>
              <a:spLocks/>
            </p:cNvSpPr>
            <p:nvPr/>
          </p:nvSpPr>
          <p:spPr bwMode="auto">
            <a:xfrm>
              <a:off x="6294438" y="-1563688"/>
              <a:ext cx="111125" cy="109537"/>
            </a:xfrm>
            <a:custGeom>
              <a:avLst/>
              <a:gdLst>
                <a:gd name="T0" fmla="*/ 70 w 70"/>
                <a:gd name="T1" fmla="*/ 18 h 69"/>
                <a:gd name="T2" fmla="*/ 19 w 70"/>
                <a:gd name="T3" fmla="*/ 0 h 69"/>
                <a:gd name="T4" fmla="*/ 0 w 70"/>
                <a:gd name="T5" fmla="*/ 51 h 69"/>
                <a:gd name="T6" fmla="*/ 49 w 70"/>
                <a:gd name="T7" fmla="*/ 69 h 69"/>
                <a:gd name="T8" fmla="*/ 70 w 70"/>
                <a:gd name="T9" fmla="*/ 18 h 69"/>
              </a:gdLst>
              <a:ahLst/>
              <a:cxnLst>
                <a:cxn ang="0">
                  <a:pos x="T0" y="T1"/>
                </a:cxn>
                <a:cxn ang="0">
                  <a:pos x="T2" y="T3"/>
                </a:cxn>
                <a:cxn ang="0">
                  <a:pos x="T4" y="T5"/>
                </a:cxn>
                <a:cxn ang="0">
                  <a:pos x="T6" y="T7"/>
                </a:cxn>
                <a:cxn ang="0">
                  <a:pos x="T8" y="T9"/>
                </a:cxn>
              </a:cxnLst>
              <a:rect l="0" t="0" r="r" b="b"/>
              <a:pathLst>
                <a:path w="70" h="69">
                  <a:moveTo>
                    <a:pt x="70" y="18"/>
                  </a:moveTo>
                  <a:lnTo>
                    <a:pt x="19" y="0"/>
                  </a:lnTo>
                  <a:lnTo>
                    <a:pt x="0" y="51"/>
                  </a:lnTo>
                  <a:lnTo>
                    <a:pt x="49" y="69"/>
                  </a:lnTo>
                  <a:lnTo>
                    <a:pt x="7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104" name="Freeform 31">
              <a:extLst>
                <a:ext uri="{FF2B5EF4-FFF2-40B4-BE49-F238E27FC236}">
                  <a16:creationId xmlns:a16="http://schemas.microsoft.com/office/drawing/2014/main" id="{6F74F6EF-1D46-488E-A755-F945B68D7C4A}"/>
                </a:ext>
              </a:extLst>
            </p:cNvPr>
            <p:cNvSpPr>
              <a:spLocks/>
            </p:cNvSpPr>
            <p:nvPr/>
          </p:nvSpPr>
          <p:spPr bwMode="auto">
            <a:xfrm>
              <a:off x="6103938" y="-1625600"/>
              <a:ext cx="139700" cy="171450"/>
            </a:xfrm>
            <a:custGeom>
              <a:avLst/>
              <a:gdLst>
                <a:gd name="T0" fmla="*/ 22 w 88"/>
                <a:gd name="T1" fmla="*/ 43 h 108"/>
                <a:gd name="T2" fmla="*/ 18 w 88"/>
                <a:gd name="T3" fmla="*/ 41 h 108"/>
                <a:gd name="T4" fmla="*/ 0 w 88"/>
                <a:gd name="T5" fmla="*/ 90 h 108"/>
                <a:gd name="T6" fmla="*/ 53 w 88"/>
                <a:gd name="T7" fmla="*/ 108 h 108"/>
                <a:gd name="T8" fmla="*/ 65 w 88"/>
                <a:gd name="T9" fmla="*/ 69 h 108"/>
                <a:gd name="T10" fmla="*/ 69 w 88"/>
                <a:gd name="T11" fmla="*/ 69 h 108"/>
                <a:gd name="T12" fmla="*/ 88 w 88"/>
                <a:gd name="T13" fmla="*/ 18 h 108"/>
                <a:gd name="T14" fmla="*/ 38 w 88"/>
                <a:gd name="T15" fmla="*/ 0 h 108"/>
                <a:gd name="T16" fmla="*/ 22 w 88"/>
                <a:gd name="T17" fmla="*/ 4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8">
                  <a:moveTo>
                    <a:pt x="22" y="43"/>
                  </a:moveTo>
                  <a:lnTo>
                    <a:pt x="18" y="41"/>
                  </a:lnTo>
                  <a:lnTo>
                    <a:pt x="0" y="90"/>
                  </a:lnTo>
                  <a:lnTo>
                    <a:pt x="53" y="108"/>
                  </a:lnTo>
                  <a:lnTo>
                    <a:pt x="65" y="69"/>
                  </a:lnTo>
                  <a:lnTo>
                    <a:pt x="69" y="69"/>
                  </a:lnTo>
                  <a:lnTo>
                    <a:pt x="88" y="18"/>
                  </a:lnTo>
                  <a:lnTo>
                    <a:pt x="38" y="0"/>
                  </a:lnTo>
                  <a:lnTo>
                    <a:pt x="2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105" name="Freeform 32">
              <a:extLst>
                <a:ext uri="{FF2B5EF4-FFF2-40B4-BE49-F238E27FC236}">
                  <a16:creationId xmlns:a16="http://schemas.microsoft.com/office/drawing/2014/main" id="{3D6ED1CF-5675-469B-B59C-80D40A64BA1B}"/>
                </a:ext>
              </a:extLst>
            </p:cNvPr>
            <p:cNvSpPr>
              <a:spLocks/>
            </p:cNvSpPr>
            <p:nvPr/>
          </p:nvSpPr>
          <p:spPr bwMode="auto">
            <a:xfrm>
              <a:off x="5810250" y="-1771650"/>
              <a:ext cx="142875" cy="133350"/>
            </a:xfrm>
            <a:custGeom>
              <a:avLst/>
              <a:gdLst>
                <a:gd name="T0" fmla="*/ 0 w 90"/>
                <a:gd name="T1" fmla="*/ 65 h 84"/>
                <a:gd name="T2" fmla="*/ 52 w 90"/>
                <a:gd name="T3" fmla="*/ 84 h 84"/>
                <a:gd name="T4" fmla="*/ 62 w 90"/>
                <a:gd name="T5" fmla="*/ 55 h 84"/>
                <a:gd name="T6" fmla="*/ 90 w 90"/>
                <a:gd name="T7" fmla="*/ 55 h 84"/>
                <a:gd name="T8" fmla="*/ 90 w 90"/>
                <a:gd name="T9" fmla="*/ 0 h 84"/>
                <a:gd name="T10" fmla="*/ 35 w 90"/>
                <a:gd name="T11" fmla="*/ 2 h 84"/>
                <a:gd name="T12" fmla="*/ 35 w 90"/>
                <a:gd name="T13" fmla="*/ 20 h 84"/>
                <a:gd name="T14" fmla="*/ 21 w 90"/>
                <a:gd name="T15" fmla="*/ 14 h 84"/>
                <a:gd name="T16" fmla="*/ 0 w 90"/>
                <a:gd name="T17"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84">
                  <a:moveTo>
                    <a:pt x="0" y="65"/>
                  </a:moveTo>
                  <a:lnTo>
                    <a:pt x="52" y="84"/>
                  </a:lnTo>
                  <a:lnTo>
                    <a:pt x="62" y="55"/>
                  </a:lnTo>
                  <a:lnTo>
                    <a:pt x="90" y="55"/>
                  </a:lnTo>
                  <a:lnTo>
                    <a:pt x="90" y="0"/>
                  </a:lnTo>
                  <a:lnTo>
                    <a:pt x="35" y="2"/>
                  </a:lnTo>
                  <a:lnTo>
                    <a:pt x="35" y="20"/>
                  </a:lnTo>
                  <a:lnTo>
                    <a:pt x="21" y="14"/>
                  </a:lnTo>
                  <a:lnTo>
                    <a:pt x="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106" name="Freeform 33">
              <a:extLst>
                <a:ext uri="{FF2B5EF4-FFF2-40B4-BE49-F238E27FC236}">
                  <a16:creationId xmlns:a16="http://schemas.microsoft.com/office/drawing/2014/main" id="{96299CA6-34B8-4D46-B0F7-3D599968FE18}"/>
                </a:ext>
              </a:extLst>
            </p:cNvPr>
            <p:cNvSpPr>
              <a:spLocks/>
            </p:cNvSpPr>
            <p:nvPr/>
          </p:nvSpPr>
          <p:spPr bwMode="auto">
            <a:xfrm>
              <a:off x="5973763" y="-1687513"/>
              <a:ext cx="109537" cy="109537"/>
            </a:xfrm>
            <a:custGeom>
              <a:avLst/>
              <a:gdLst>
                <a:gd name="T0" fmla="*/ 69 w 69"/>
                <a:gd name="T1" fmla="*/ 18 h 69"/>
                <a:gd name="T2" fmla="*/ 18 w 69"/>
                <a:gd name="T3" fmla="*/ 0 h 69"/>
                <a:gd name="T4" fmla="*/ 0 w 69"/>
                <a:gd name="T5" fmla="*/ 51 h 69"/>
                <a:gd name="T6" fmla="*/ 49 w 69"/>
                <a:gd name="T7" fmla="*/ 69 h 69"/>
                <a:gd name="T8" fmla="*/ 69 w 69"/>
                <a:gd name="T9" fmla="*/ 18 h 69"/>
              </a:gdLst>
              <a:ahLst/>
              <a:cxnLst>
                <a:cxn ang="0">
                  <a:pos x="T0" y="T1"/>
                </a:cxn>
                <a:cxn ang="0">
                  <a:pos x="T2" y="T3"/>
                </a:cxn>
                <a:cxn ang="0">
                  <a:pos x="T4" y="T5"/>
                </a:cxn>
                <a:cxn ang="0">
                  <a:pos x="T6" y="T7"/>
                </a:cxn>
                <a:cxn ang="0">
                  <a:pos x="T8" y="T9"/>
                </a:cxn>
              </a:cxnLst>
              <a:rect l="0" t="0" r="r" b="b"/>
              <a:pathLst>
                <a:path w="69" h="69">
                  <a:moveTo>
                    <a:pt x="69" y="18"/>
                  </a:moveTo>
                  <a:lnTo>
                    <a:pt x="18" y="0"/>
                  </a:lnTo>
                  <a:lnTo>
                    <a:pt x="0" y="51"/>
                  </a:lnTo>
                  <a:lnTo>
                    <a:pt x="49" y="69"/>
                  </a:lnTo>
                  <a:lnTo>
                    <a:pt x="6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107" name="Freeform 34">
              <a:extLst>
                <a:ext uri="{FF2B5EF4-FFF2-40B4-BE49-F238E27FC236}">
                  <a16:creationId xmlns:a16="http://schemas.microsoft.com/office/drawing/2014/main" id="{19EFCF40-9134-4334-AA0C-B0DEF6FD645C}"/>
                </a:ext>
              </a:extLst>
            </p:cNvPr>
            <p:cNvSpPr>
              <a:spLocks noEditPoints="1"/>
            </p:cNvSpPr>
            <p:nvPr/>
          </p:nvSpPr>
          <p:spPr bwMode="auto">
            <a:xfrm>
              <a:off x="6753225" y="-1708150"/>
              <a:ext cx="1136650" cy="1138237"/>
            </a:xfrm>
            <a:custGeom>
              <a:avLst/>
              <a:gdLst>
                <a:gd name="T0" fmla="*/ 175 w 350"/>
                <a:gd name="T1" fmla="*/ 0 h 350"/>
                <a:gd name="T2" fmla="*/ 78 w 350"/>
                <a:gd name="T3" fmla="*/ 29 h 350"/>
                <a:gd name="T4" fmla="*/ 78 w 350"/>
                <a:gd name="T5" fmla="*/ 29 h 350"/>
                <a:gd name="T6" fmla="*/ 57 w 350"/>
                <a:gd name="T7" fmla="*/ 46 h 350"/>
                <a:gd name="T8" fmla="*/ 57 w 350"/>
                <a:gd name="T9" fmla="*/ 46 h 350"/>
                <a:gd name="T10" fmla="*/ 17 w 350"/>
                <a:gd name="T11" fmla="*/ 100 h 350"/>
                <a:gd name="T12" fmla="*/ 17 w 350"/>
                <a:gd name="T13" fmla="*/ 100 h 350"/>
                <a:gd name="T14" fmla="*/ 7 w 350"/>
                <a:gd name="T15" fmla="*/ 125 h 350"/>
                <a:gd name="T16" fmla="*/ 8 w 350"/>
                <a:gd name="T17" fmla="*/ 125 h 350"/>
                <a:gd name="T18" fmla="*/ 0 w 350"/>
                <a:gd name="T19" fmla="*/ 175 h 350"/>
                <a:gd name="T20" fmla="*/ 2 w 350"/>
                <a:gd name="T21" fmla="*/ 195 h 350"/>
                <a:gd name="T22" fmla="*/ 1 w 350"/>
                <a:gd name="T23" fmla="*/ 195 h 350"/>
                <a:gd name="T24" fmla="*/ 6 w 350"/>
                <a:gd name="T25" fmla="*/ 222 h 350"/>
                <a:gd name="T26" fmla="*/ 7 w 350"/>
                <a:gd name="T27" fmla="*/ 222 h 350"/>
                <a:gd name="T28" fmla="*/ 175 w 350"/>
                <a:gd name="T29" fmla="*/ 350 h 350"/>
                <a:gd name="T30" fmla="*/ 350 w 350"/>
                <a:gd name="T31" fmla="*/ 175 h 350"/>
                <a:gd name="T32" fmla="*/ 175 w 350"/>
                <a:gd name="T33" fmla="*/ 0 h 350"/>
                <a:gd name="T34" fmla="*/ 175 w 350"/>
                <a:gd name="T35" fmla="*/ 323 h 350"/>
                <a:gd name="T36" fmla="*/ 27 w 350"/>
                <a:gd name="T37" fmla="*/ 175 h 350"/>
                <a:gd name="T38" fmla="*/ 175 w 350"/>
                <a:gd name="T39" fmla="*/ 27 h 350"/>
                <a:gd name="T40" fmla="*/ 323 w 350"/>
                <a:gd name="T41" fmla="*/ 175 h 350"/>
                <a:gd name="T42" fmla="*/ 175 w 350"/>
                <a:gd name="T43" fmla="*/ 32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50">
                  <a:moveTo>
                    <a:pt x="175" y="0"/>
                  </a:moveTo>
                  <a:cubicBezTo>
                    <a:pt x="139" y="0"/>
                    <a:pt x="106" y="11"/>
                    <a:pt x="78" y="29"/>
                  </a:cubicBezTo>
                  <a:cubicBezTo>
                    <a:pt x="78" y="29"/>
                    <a:pt x="78" y="29"/>
                    <a:pt x="78" y="29"/>
                  </a:cubicBezTo>
                  <a:cubicBezTo>
                    <a:pt x="57" y="46"/>
                    <a:pt x="57" y="46"/>
                    <a:pt x="57" y="46"/>
                  </a:cubicBezTo>
                  <a:cubicBezTo>
                    <a:pt x="57" y="46"/>
                    <a:pt x="57" y="46"/>
                    <a:pt x="57" y="46"/>
                  </a:cubicBezTo>
                  <a:cubicBezTo>
                    <a:pt x="41" y="61"/>
                    <a:pt x="27" y="80"/>
                    <a:pt x="17" y="100"/>
                  </a:cubicBezTo>
                  <a:cubicBezTo>
                    <a:pt x="17" y="100"/>
                    <a:pt x="17" y="100"/>
                    <a:pt x="17" y="100"/>
                  </a:cubicBezTo>
                  <a:cubicBezTo>
                    <a:pt x="7" y="125"/>
                    <a:pt x="7" y="125"/>
                    <a:pt x="7" y="125"/>
                  </a:cubicBezTo>
                  <a:cubicBezTo>
                    <a:pt x="8" y="125"/>
                    <a:pt x="8" y="125"/>
                    <a:pt x="8" y="125"/>
                  </a:cubicBezTo>
                  <a:cubicBezTo>
                    <a:pt x="3" y="141"/>
                    <a:pt x="0" y="158"/>
                    <a:pt x="0" y="175"/>
                  </a:cubicBezTo>
                  <a:cubicBezTo>
                    <a:pt x="0" y="182"/>
                    <a:pt x="1" y="189"/>
                    <a:pt x="2" y="195"/>
                  </a:cubicBezTo>
                  <a:cubicBezTo>
                    <a:pt x="1" y="195"/>
                    <a:pt x="1" y="195"/>
                    <a:pt x="1" y="195"/>
                  </a:cubicBezTo>
                  <a:cubicBezTo>
                    <a:pt x="6" y="222"/>
                    <a:pt x="6" y="222"/>
                    <a:pt x="6" y="222"/>
                  </a:cubicBezTo>
                  <a:cubicBezTo>
                    <a:pt x="7" y="222"/>
                    <a:pt x="7" y="222"/>
                    <a:pt x="7" y="222"/>
                  </a:cubicBezTo>
                  <a:cubicBezTo>
                    <a:pt x="27" y="295"/>
                    <a:pt x="95" y="350"/>
                    <a:pt x="175" y="350"/>
                  </a:cubicBezTo>
                  <a:cubicBezTo>
                    <a:pt x="272" y="350"/>
                    <a:pt x="350" y="271"/>
                    <a:pt x="350" y="175"/>
                  </a:cubicBezTo>
                  <a:cubicBezTo>
                    <a:pt x="350" y="79"/>
                    <a:pt x="272" y="0"/>
                    <a:pt x="175" y="0"/>
                  </a:cubicBezTo>
                  <a:close/>
                  <a:moveTo>
                    <a:pt x="175" y="323"/>
                  </a:moveTo>
                  <a:cubicBezTo>
                    <a:pt x="94" y="323"/>
                    <a:pt x="27" y="257"/>
                    <a:pt x="27" y="175"/>
                  </a:cubicBezTo>
                  <a:cubicBezTo>
                    <a:pt x="27" y="93"/>
                    <a:pt x="94" y="27"/>
                    <a:pt x="175" y="27"/>
                  </a:cubicBezTo>
                  <a:cubicBezTo>
                    <a:pt x="257" y="27"/>
                    <a:pt x="323" y="93"/>
                    <a:pt x="323" y="175"/>
                  </a:cubicBezTo>
                  <a:cubicBezTo>
                    <a:pt x="323" y="257"/>
                    <a:pt x="257" y="323"/>
                    <a:pt x="175" y="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grpSp>
      <p:sp>
        <p:nvSpPr>
          <p:cNvPr id="108" name="TextBox 107">
            <a:extLst>
              <a:ext uri="{FF2B5EF4-FFF2-40B4-BE49-F238E27FC236}">
                <a16:creationId xmlns:a16="http://schemas.microsoft.com/office/drawing/2014/main" id="{156674C0-31A7-407D-94BA-BABE9F9D17BD}"/>
              </a:ext>
            </a:extLst>
          </p:cNvPr>
          <p:cNvSpPr txBox="1"/>
          <p:nvPr/>
        </p:nvSpPr>
        <p:spPr>
          <a:xfrm>
            <a:off x="1326829" y="5761998"/>
            <a:ext cx="2323463" cy="443198"/>
          </a:xfrm>
          <a:prstGeom prst="rect">
            <a:avLst/>
          </a:prstGeom>
          <a:noFill/>
        </p:spPr>
        <p:txBody>
          <a:bodyPr wrap="square" lIns="0" tIns="0" rIns="0" bIns="0" rtlCol="0" anchor="t">
            <a:spAutoFit/>
          </a:bodyPr>
          <a:lstStyle/>
          <a:p>
            <a:pPr marR="0" lvl="0" algn="l" defTabSz="914367" rtl="0" eaLnBrk="1" fontAlgn="auto" latinLnBrk="0" hangingPunct="1">
              <a:lnSpc>
                <a:spcPct val="90000"/>
              </a:lnSpc>
              <a:spcBef>
                <a:spcPts val="0"/>
              </a:spcBef>
              <a:spcAft>
                <a:spcPts val="588"/>
              </a:spcAft>
              <a:buClrTx/>
              <a:buSzTx/>
              <a:buFontTx/>
              <a:buNone/>
              <a:tabLst/>
              <a:defRPr/>
            </a:pPr>
            <a:r>
              <a:rPr kumimoji="0" lang="fr-fr" sz="1600" b="0" i="0" u="none" strike="noStrike" kern="1200" cap="none" spc="0" normalizeH="0" baseline="0" dirty="0">
                <a:ln>
                  <a:noFill/>
                </a:ln>
                <a:solidFill>
                  <a:srgbClr val="FFFFFF"/>
                </a:solidFill>
                <a:effectLst/>
                <a:uLnTx/>
                <a:uFillTx/>
                <a:ea typeface="+mn-ea"/>
                <a:cs typeface="+mn-cs"/>
              </a:rPr>
              <a:t>Optimisé par Microsoft </a:t>
            </a:r>
            <a:br>
              <a:rPr lang="fr-fr" sz="1600" b="0" i="0" u="none" strike="noStrike" kern="1200" cap="none" spc="0" normalizeH="0" baseline="0" dirty="0">
                <a:ln>
                  <a:noFill/>
                </a:ln>
                <a:effectLst/>
                <a:uLnTx/>
                <a:uFillTx/>
              </a:rPr>
            </a:br>
            <a:r>
              <a:rPr kumimoji="0" lang="fr-fr" sz="1600" b="0" i="0" u="none" strike="noStrike" kern="1200" cap="none" spc="0" normalizeH="0" baseline="0" dirty="0">
                <a:ln>
                  <a:noFill/>
                </a:ln>
                <a:solidFill>
                  <a:srgbClr val="FFFFFF"/>
                </a:solidFill>
                <a:effectLst/>
                <a:uLnTx/>
                <a:uFillTx/>
                <a:ea typeface="+mn-ea"/>
                <a:cs typeface="+mn-cs"/>
              </a:rPr>
              <a:t>Intelligent Security Graph</a:t>
            </a:r>
            <a:endParaRPr lang="fr-fr" sz="1600" b="0" i="0" u="none" strike="noStrike" kern="1200" cap="none" spc="0" normalizeH="0" baseline="0" dirty="0">
              <a:ln>
                <a:noFill/>
              </a:ln>
              <a:solidFill>
                <a:srgbClr val="FFFFFF"/>
              </a:solidFill>
              <a:effectLst/>
              <a:uLnTx/>
              <a:uFillTx/>
              <a:cs typeface="Segoe UI"/>
            </a:endParaRPr>
          </a:p>
        </p:txBody>
      </p:sp>
      <p:sp>
        <p:nvSpPr>
          <p:cNvPr id="2" name="Arrow: Bent 1">
            <a:extLst>
              <a:ext uri="{FF2B5EF4-FFF2-40B4-BE49-F238E27FC236}">
                <a16:creationId xmlns:a16="http://schemas.microsoft.com/office/drawing/2014/main" id="{15146C7C-FA2D-4E1F-B05A-CCBB85DEB1D5}"/>
              </a:ext>
            </a:extLst>
          </p:cNvPr>
          <p:cNvSpPr/>
          <p:nvPr/>
        </p:nvSpPr>
        <p:spPr bwMode="auto">
          <a:xfrm rot="16200000">
            <a:off x="5037646" y="-1139415"/>
            <a:ext cx="6259414" cy="8538243"/>
          </a:xfrm>
          <a:prstGeom prst="bentArrow">
            <a:avLst>
              <a:gd name="adj1" fmla="val 25000"/>
              <a:gd name="adj2" fmla="val 0"/>
              <a:gd name="adj3" fmla="val 25000"/>
              <a:gd name="adj4" fmla="val 1616"/>
            </a:avLst>
          </a:pr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11" name="Rectangle: Top Corners Rounded 110">
            <a:extLst>
              <a:ext uri="{FF2B5EF4-FFF2-40B4-BE49-F238E27FC236}">
                <a16:creationId xmlns:a16="http://schemas.microsoft.com/office/drawing/2014/main" id="{B17B6BC9-27DE-46B2-B652-8A164C4CAC7F}"/>
              </a:ext>
            </a:extLst>
          </p:cNvPr>
          <p:cNvSpPr/>
          <p:nvPr/>
        </p:nvSpPr>
        <p:spPr bwMode="auto">
          <a:xfrm rot="16200000">
            <a:off x="11549374" y="111125"/>
            <a:ext cx="739150" cy="1035049"/>
          </a:xfrm>
          <a:prstGeom prst="round2SameRect">
            <a:avLst>
              <a:gd name="adj1" fmla="val 50000"/>
              <a:gd name="adj2"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12" name="Oval 111">
            <a:extLst>
              <a:ext uri="{FF2B5EF4-FFF2-40B4-BE49-F238E27FC236}">
                <a16:creationId xmlns:a16="http://schemas.microsoft.com/office/drawing/2014/main" id="{061A37E7-D236-481E-A519-568711E011CE}"/>
              </a:ext>
            </a:extLst>
          </p:cNvPr>
          <p:cNvSpPr/>
          <p:nvPr/>
        </p:nvSpPr>
        <p:spPr bwMode="auto">
          <a:xfrm>
            <a:off x="11453813" y="304801"/>
            <a:ext cx="647700" cy="647700"/>
          </a:xfrm>
          <a:prstGeom prst="ellipse">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13" name="IoT_Hub" title="Icon of circles connecting to a center circle surrounded by brackets">
            <a:extLst>
              <a:ext uri="{FF2B5EF4-FFF2-40B4-BE49-F238E27FC236}">
                <a16:creationId xmlns:a16="http://schemas.microsoft.com/office/drawing/2014/main" id="{945BE825-C015-498D-8215-3358C07DF6B5}"/>
              </a:ext>
            </a:extLst>
          </p:cNvPr>
          <p:cNvSpPr>
            <a:spLocks noChangeAspect="1" noEditPoints="1"/>
          </p:cNvSpPr>
          <p:nvPr/>
        </p:nvSpPr>
        <p:spPr bwMode="auto">
          <a:xfrm>
            <a:off x="11594783" y="445771"/>
            <a:ext cx="365760" cy="365760"/>
          </a:xfrm>
          <a:custGeom>
            <a:avLst/>
            <a:gdLst>
              <a:gd name="T0" fmla="*/ 274 w 360"/>
              <a:gd name="T1" fmla="*/ 0 h 360"/>
              <a:gd name="T2" fmla="*/ 360 w 360"/>
              <a:gd name="T3" fmla="*/ 0 h 360"/>
              <a:gd name="T4" fmla="*/ 360 w 360"/>
              <a:gd name="T5" fmla="*/ 85 h 360"/>
              <a:gd name="T6" fmla="*/ 0 w 360"/>
              <a:gd name="T7" fmla="*/ 275 h 360"/>
              <a:gd name="T8" fmla="*/ 0 w 360"/>
              <a:gd name="T9" fmla="*/ 360 h 360"/>
              <a:gd name="T10" fmla="*/ 85 w 360"/>
              <a:gd name="T11" fmla="*/ 360 h 360"/>
              <a:gd name="T12" fmla="*/ 196 w 360"/>
              <a:gd name="T13" fmla="*/ 176 h 360"/>
              <a:gd name="T14" fmla="*/ 235 w 360"/>
              <a:gd name="T15" fmla="*/ 215 h 360"/>
              <a:gd name="T16" fmla="*/ 274 w 360"/>
              <a:gd name="T17" fmla="*/ 176 h 360"/>
              <a:gd name="T18" fmla="*/ 235 w 360"/>
              <a:gd name="T19" fmla="*/ 137 h 360"/>
              <a:gd name="T20" fmla="*/ 196 w 360"/>
              <a:gd name="T21" fmla="*/ 176 h 360"/>
              <a:gd name="T22" fmla="*/ 263 w 360"/>
              <a:gd name="T23" fmla="*/ 260 h 360"/>
              <a:gd name="T24" fmla="*/ 290 w 360"/>
              <a:gd name="T25" fmla="*/ 286 h 360"/>
              <a:gd name="T26" fmla="*/ 316 w 360"/>
              <a:gd name="T27" fmla="*/ 260 h 360"/>
              <a:gd name="T28" fmla="*/ 290 w 360"/>
              <a:gd name="T29" fmla="*/ 233 h 360"/>
              <a:gd name="T30" fmla="*/ 263 w 360"/>
              <a:gd name="T31" fmla="*/ 260 h 360"/>
              <a:gd name="T32" fmla="*/ 123 w 360"/>
              <a:gd name="T33" fmla="*/ 258 h 360"/>
              <a:gd name="T34" fmla="*/ 144 w 360"/>
              <a:gd name="T35" fmla="*/ 279 h 360"/>
              <a:gd name="T36" fmla="*/ 165 w 360"/>
              <a:gd name="T37" fmla="*/ 258 h 360"/>
              <a:gd name="T38" fmla="*/ 144 w 360"/>
              <a:gd name="T39" fmla="*/ 236 h 360"/>
              <a:gd name="T40" fmla="*/ 123 w 360"/>
              <a:gd name="T41" fmla="*/ 258 h 360"/>
              <a:gd name="T42" fmla="*/ 32 w 360"/>
              <a:gd name="T43" fmla="*/ 170 h 360"/>
              <a:gd name="T44" fmla="*/ 59 w 360"/>
              <a:gd name="T45" fmla="*/ 196 h 360"/>
              <a:gd name="T46" fmla="*/ 85 w 360"/>
              <a:gd name="T47" fmla="*/ 170 h 360"/>
              <a:gd name="T48" fmla="*/ 59 w 360"/>
              <a:gd name="T49" fmla="*/ 143 h 360"/>
              <a:gd name="T50" fmla="*/ 32 w 360"/>
              <a:gd name="T51" fmla="*/ 170 h 360"/>
              <a:gd name="T52" fmla="*/ 133 w 360"/>
              <a:gd name="T53" fmla="*/ 74 h 360"/>
              <a:gd name="T54" fmla="*/ 160 w 360"/>
              <a:gd name="T55" fmla="*/ 100 h 360"/>
              <a:gd name="T56" fmla="*/ 187 w 360"/>
              <a:gd name="T57" fmla="*/ 74 h 360"/>
              <a:gd name="T58" fmla="*/ 160 w 360"/>
              <a:gd name="T59" fmla="*/ 47 h 360"/>
              <a:gd name="T60" fmla="*/ 133 w 360"/>
              <a:gd name="T61" fmla="*/ 74 h 360"/>
              <a:gd name="T62" fmla="*/ 176 w 360"/>
              <a:gd name="T63" fmla="*/ 95 h 360"/>
              <a:gd name="T64" fmla="*/ 214 w 360"/>
              <a:gd name="T65" fmla="*/ 143 h 360"/>
              <a:gd name="T66" fmla="*/ 274 w 360"/>
              <a:gd name="T67" fmla="*/ 238 h 360"/>
              <a:gd name="T68" fmla="*/ 256 w 360"/>
              <a:gd name="T69" fmla="*/ 211 h 360"/>
              <a:gd name="T70" fmla="*/ 161 w 360"/>
              <a:gd name="T71" fmla="*/ 245 h 360"/>
              <a:gd name="T72" fmla="*/ 208 w 360"/>
              <a:gd name="T73" fmla="*/ 204 h 360"/>
              <a:gd name="T74" fmla="*/ 85 w 360"/>
              <a:gd name="T75" fmla="*/ 173 h 360"/>
              <a:gd name="T76" fmla="*/ 196 w 360"/>
              <a:gd name="T77" fmla="*/ 1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60">
                <a:moveTo>
                  <a:pt x="274" y="0"/>
                </a:moveTo>
                <a:cubicBezTo>
                  <a:pt x="360" y="0"/>
                  <a:pt x="360" y="0"/>
                  <a:pt x="360" y="0"/>
                </a:cubicBezTo>
                <a:cubicBezTo>
                  <a:pt x="360" y="85"/>
                  <a:pt x="360" y="85"/>
                  <a:pt x="360" y="85"/>
                </a:cubicBezTo>
                <a:moveTo>
                  <a:pt x="0" y="275"/>
                </a:moveTo>
                <a:cubicBezTo>
                  <a:pt x="0" y="360"/>
                  <a:pt x="0" y="360"/>
                  <a:pt x="0" y="360"/>
                </a:cubicBezTo>
                <a:cubicBezTo>
                  <a:pt x="85" y="360"/>
                  <a:pt x="85" y="360"/>
                  <a:pt x="85" y="360"/>
                </a:cubicBezTo>
                <a:moveTo>
                  <a:pt x="196" y="176"/>
                </a:moveTo>
                <a:cubicBezTo>
                  <a:pt x="196" y="198"/>
                  <a:pt x="213" y="215"/>
                  <a:pt x="235" y="215"/>
                </a:cubicBezTo>
                <a:cubicBezTo>
                  <a:pt x="256" y="215"/>
                  <a:pt x="274" y="198"/>
                  <a:pt x="274" y="176"/>
                </a:cubicBezTo>
                <a:cubicBezTo>
                  <a:pt x="274" y="155"/>
                  <a:pt x="256" y="137"/>
                  <a:pt x="235" y="137"/>
                </a:cubicBezTo>
                <a:cubicBezTo>
                  <a:pt x="213" y="137"/>
                  <a:pt x="196" y="155"/>
                  <a:pt x="196" y="176"/>
                </a:cubicBezTo>
                <a:close/>
                <a:moveTo>
                  <a:pt x="263" y="260"/>
                </a:moveTo>
                <a:cubicBezTo>
                  <a:pt x="263" y="274"/>
                  <a:pt x="275" y="286"/>
                  <a:pt x="290" y="286"/>
                </a:cubicBezTo>
                <a:cubicBezTo>
                  <a:pt x="304" y="286"/>
                  <a:pt x="316" y="274"/>
                  <a:pt x="316" y="260"/>
                </a:cubicBezTo>
                <a:cubicBezTo>
                  <a:pt x="316" y="245"/>
                  <a:pt x="304" y="233"/>
                  <a:pt x="290" y="233"/>
                </a:cubicBezTo>
                <a:cubicBezTo>
                  <a:pt x="275" y="233"/>
                  <a:pt x="263" y="245"/>
                  <a:pt x="263" y="260"/>
                </a:cubicBezTo>
                <a:close/>
                <a:moveTo>
                  <a:pt x="123" y="258"/>
                </a:moveTo>
                <a:cubicBezTo>
                  <a:pt x="123" y="270"/>
                  <a:pt x="132" y="279"/>
                  <a:pt x="144" y="279"/>
                </a:cubicBezTo>
                <a:cubicBezTo>
                  <a:pt x="156" y="279"/>
                  <a:pt x="165" y="270"/>
                  <a:pt x="165" y="258"/>
                </a:cubicBezTo>
                <a:cubicBezTo>
                  <a:pt x="165" y="246"/>
                  <a:pt x="156" y="236"/>
                  <a:pt x="144" y="236"/>
                </a:cubicBezTo>
                <a:cubicBezTo>
                  <a:pt x="132" y="236"/>
                  <a:pt x="123" y="246"/>
                  <a:pt x="123" y="258"/>
                </a:cubicBezTo>
                <a:close/>
                <a:moveTo>
                  <a:pt x="32" y="170"/>
                </a:moveTo>
                <a:cubicBezTo>
                  <a:pt x="32" y="184"/>
                  <a:pt x="44" y="196"/>
                  <a:pt x="59" y="196"/>
                </a:cubicBezTo>
                <a:cubicBezTo>
                  <a:pt x="73" y="196"/>
                  <a:pt x="85" y="184"/>
                  <a:pt x="85" y="170"/>
                </a:cubicBezTo>
                <a:cubicBezTo>
                  <a:pt x="85" y="155"/>
                  <a:pt x="73" y="143"/>
                  <a:pt x="59" y="143"/>
                </a:cubicBezTo>
                <a:cubicBezTo>
                  <a:pt x="44" y="143"/>
                  <a:pt x="32" y="155"/>
                  <a:pt x="32" y="170"/>
                </a:cubicBezTo>
                <a:close/>
                <a:moveTo>
                  <a:pt x="133" y="74"/>
                </a:moveTo>
                <a:cubicBezTo>
                  <a:pt x="133" y="88"/>
                  <a:pt x="145" y="100"/>
                  <a:pt x="160" y="100"/>
                </a:cubicBezTo>
                <a:cubicBezTo>
                  <a:pt x="175" y="100"/>
                  <a:pt x="187" y="88"/>
                  <a:pt x="187" y="74"/>
                </a:cubicBezTo>
                <a:cubicBezTo>
                  <a:pt x="187" y="59"/>
                  <a:pt x="175" y="47"/>
                  <a:pt x="160" y="47"/>
                </a:cubicBezTo>
                <a:cubicBezTo>
                  <a:pt x="145" y="47"/>
                  <a:pt x="133" y="59"/>
                  <a:pt x="133" y="74"/>
                </a:cubicBezTo>
                <a:close/>
                <a:moveTo>
                  <a:pt x="176" y="95"/>
                </a:moveTo>
                <a:cubicBezTo>
                  <a:pt x="214" y="143"/>
                  <a:pt x="214" y="143"/>
                  <a:pt x="214" y="143"/>
                </a:cubicBezTo>
                <a:moveTo>
                  <a:pt x="274" y="238"/>
                </a:moveTo>
                <a:cubicBezTo>
                  <a:pt x="256" y="211"/>
                  <a:pt x="256" y="211"/>
                  <a:pt x="256" y="211"/>
                </a:cubicBezTo>
                <a:moveTo>
                  <a:pt x="161" y="245"/>
                </a:moveTo>
                <a:cubicBezTo>
                  <a:pt x="208" y="204"/>
                  <a:pt x="208" y="204"/>
                  <a:pt x="208" y="204"/>
                </a:cubicBezTo>
                <a:moveTo>
                  <a:pt x="85" y="173"/>
                </a:moveTo>
                <a:cubicBezTo>
                  <a:pt x="196" y="176"/>
                  <a:pt x="196" y="176"/>
                  <a:pt x="196" y="176"/>
                </a:cubicBezTo>
              </a:path>
            </a:pathLst>
          </a:custGeom>
          <a:noFill/>
          <a:ln w="15875"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gradFill>
                <a:gsLst>
                  <a:gs pos="0">
                    <a:srgbClr val="505050"/>
                  </a:gs>
                  <a:gs pos="100000">
                    <a:srgbClr val="505050"/>
                  </a:gs>
                </a:gsLst>
              </a:gradFill>
              <a:cs typeface="Segoe UI"/>
            </a:endParaRPr>
          </a:p>
        </p:txBody>
      </p:sp>
      <p:grpSp>
        <p:nvGrpSpPr>
          <p:cNvPr id="120" name="Group 119">
            <a:extLst>
              <a:ext uri="{FF2B5EF4-FFF2-40B4-BE49-F238E27FC236}">
                <a16:creationId xmlns:a16="http://schemas.microsoft.com/office/drawing/2014/main" id="{2225E8AD-4C57-4C9B-9F22-E6E92805A902}"/>
              </a:ext>
            </a:extLst>
          </p:cNvPr>
          <p:cNvGrpSpPr>
            <a:grpSpLocks noChangeAspect="1"/>
          </p:cNvGrpSpPr>
          <p:nvPr/>
        </p:nvGrpSpPr>
        <p:grpSpPr>
          <a:xfrm>
            <a:off x="4123462" y="1334670"/>
            <a:ext cx="8125482" cy="3704260"/>
            <a:chOff x="232414" y="458747"/>
            <a:chExt cx="12027023" cy="5482903"/>
          </a:xfrm>
        </p:grpSpPr>
        <p:sp>
          <p:nvSpPr>
            <p:cNvPr id="121" name="Oval 120">
              <a:extLst>
                <a:ext uri="{FF2B5EF4-FFF2-40B4-BE49-F238E27FC236}">
                  <a16:creationId xmlns:a16="http://schemas.microsoft.com/office/drawing/2014/main" id="{D14AA6AC-F1B7-480E-9562-A72B80104F2E}"/>
                </a:ext>
              </a:extLst>
            </p:cNvPr>
            <p:cNvSpPr/>
            <p:nvPr/>
          </p:nvSpPr>
          <p:spPr bwMode="auto">
            <a:xfrm>
              <a:off x="5647329" y="2582424"/>
              <a:ext cx="1130429" cy="1130429"/>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4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122" name="Oval 121">
              <a:extLst>
                <a:ext uri="{FF2B5EF4-FFF2-40B4-BE49-F238E27FC236}">
                  <a16:creationId xmlns:a16="http://schemas.microsoft.com/office/drawing/2014/main" id="{EA90804B-CEE4-4C21-80CB-D0A8626AA1FF}"/>
                </a:ext>
              </a:extLst>
            </p:cNvPr>
            <p:cNvSpPr/>
            <p:nvPr/>
          </p:nvSpPr>
          <p:spPr bwMode="auto">
            <a:xfrm>
              <a:off x="5472155" y="2403725"/>
              <a:ext cx="1492165" cy="1492165"/>
            </a:xfrm>
            <a:prstGeom prst="ellipse">
              <a:avLst/>
            </a:prstGeom>
            <a:noFill/>
            <a:ln w="19050" cap="flat" cmpd="sng" algn="ctr">
              <a:solidFill>
                <a:srgbClr val="0078D4"/>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4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123" name="Oval 122">
              <a:extLst>
                <a:ext uri="{FF2B5EF4-FFF2-40B4-BE49-F238E27FC236}">
                  <a16:creationId xmlns:a16="http://schemas.microsoft.com/office/drawing/2014/main" id="{7F98F77E-F260-4CD8-B2B7-16865AE59169}"/>
                </a:ext>
              </a:extLst>
            </p:cNvPr>
            <p:cNvSpPr/>
            <p:nvPr/>
          </p:nvSpPr>
          <p:spPr bwMode="auto">
            <a:xfrm>
              <a:off x="6360719" y="1301004"/>
              <a:ext cx="255606" cy="255606"/>
            </a:xfrm>
            <a:prstGeom prst="ellipse">
              <a:avLst/>
            </a:prstGeom>
            <a:noFill/>
            <a:ln w="19050" cap="flat" cmpd="sng" algn="ctr">
              <a:solidFill>
                <a:srgbClr val="0078D4"/>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4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124" name="Oval 123">
              <a:extLst>
                <a:ext uri="{FF2B5EF4-FFF2-40B4-BE49-F238E27FC236}">
                  <a16:creationId xmlns:a16="http://schemas.microsoft.com/office/drawing/2014/main" id="{992A8264-9421-44A6-92C2-A948E612AADC}"/>
                </a:ext>
              </a:extLst>
            </p:cNvPr>
            <p:cNvSpPr/>
            <p:nvPr/>
          </p:nvSpPr>
          <p:spPr bwMode="auto">
            <a:xfrm>
              <a:off x="2627167" y="2799757"/>
              <a:ext cx="198968" cy="198968"/>
            </a:xfrm>
            <a:prstGeom prst="ellipse">
              <a:avLst/>
            </a:prstGeom>
            <a:noFill/>
            <a:ln w="19050" cap="flat" cmpd="sng" algn="ctr">
              <a:solidFill>
                <a:srgbClr val="0078D4"/>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4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125" name="Oval 124">
              <a:extLst>
                <a:ext uri="{FF2B5EF4-FFF2-40B4-BE49-F238E27FC236}">
                  <a16:creationId xmlns:a16="http://schemas.microsoft.com/office/drawing/2014/main" id="{C3E1A2B2-514E-4273-9502-BF8954ABB667}"/>
                </a:ext>
              </a:extLst>
            </p:cNvPr>
            <p:cNvSpPr/>
            <p:nvPr/>
          </p:nvSpPr>
          <p:spPr bwMode="auto">
            <a:xfrm>
              <a:off x="8668775" y="4459965"/>
              <a:ext cx="198968" cy="198968"/>
            </a:xfrm>
            <a:prstGeom prst="ellipse">
              <a:avLst/>
            </a:prstGeom>
            <a:noFill/>
            <a:ln w="19050" cap="flat" cmpd="sng" algn="ctr">
              <a:solidFill>
                <a:srgbClr val="0078D4"/>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4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126" name="TextBox 125">
              <a:extLst>
                <a:ext uri="{FF2B5EF4-FFF2-40B4-BE49-F238E27FC236}">
                  <a16:creationId xmlns:a16="http://schemas.microsoft.com/office/drawing/2014/main" id="{13D14761-3F83-42C2-ABB9-AC6AE45D93F9}"/>
                </a:ext>
              </a:extLst>
            </p:cNvPr>
            <p:cNvSpPr txBox="1"/>
            <p:nvPr/>
          </p:nvSpPr>
          <p:spPr>
            <a:xfrm>
              <a:off x="232414" y="458747"/>
              <a:ext cx="3354781" cy="1845014"/>
            </a:xfrm>
            <a:prstGeom prst="rect">
              <a:avLst/>
            </a:prstGeom>
            <a:noFill/>
          </p:spPr>
          <p:txBody>
            <a:bodyPr wrap="square" lIns="0" tIns="0" rIns="0" bIns="0" rtlCol="0" anchor="t">
              <a:spAutoFit/>
            </a:bodyPr>
            <a:lstStyle/>
            <a:p>
              <a:pPr marL="0" marR="0" lvl="0" indent="0" algn="r" defTabSz="932563"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dirty="0">
                  <a:ln>
                    <a:noFill/>
                  </a:ln>
                  <a:solidFill>
                    <a:srgbClr val="FFFFFF"/>
                  </a:solidFill>
                  <a:effectLst/>
                  <a:uLnTx/>
                  <a:uFillTx/>
                  <a:latin typeface="Segoe UI Semibold"/>
                </a:rPr>
                <a:t>Renseignement </a:t>
              </a:r>
              <a:br>
                <a:rPr kumimoji="0" lang="fr-fr" sz="1600" b="0" i="0" u="none" strike="noStrike" kern="0" cap="none" spc="0" normalizeH="0" baseline="0" dirty="0">
                  <a:ln>
                    <a:noFill/>
                  </a:ln>
                  <a:solidFill>
                    <a:srgbClr val="FFFFFF"/>
                  </a:solidFill>
                  <a:effectLst/>
                  <a:uLnTx/>
                  <a:uFillTx/>
                  <a:latin typeface="Segoe UI Semibold"/>
                </a:rPr>
              </a:br>
              <a:r>
                <a:rPr kumimoji="0" lang="fr-fr" sz="1600" b="0" i="0" u="none" strike="noStrike" kern="0" cap="none" spc="0" normalizeH="0" baseline="0" dirty="0">
                  <a:ln>
                    <a:noFill/>
                  </a:ln>
                  <a:solidFill>
                    <a:srgbClr val="FFFFFF"/>
                  </a:solidFill>
                  <a:effectLst/>
                  <a:uLnTx/>
                  <a:uFillTx/>
                  <a:latin typeface="Segoe UI Semibold"/>
                </a:rPr>
                <a:t>sur les menaces</a:t>
              </a:r>
              <a:endParaRPr lang="fr-fr" sz="1600" b="0" i="0" u="none" strike="noStrike" kern="0" cap="none" spc="0" normalizeH="0" baseline="0" dirty="0">
                <a:ln>
                  <a:noFill/>
                </a:ln>
                <a:solidFill>
                  <a:srgbClr val="FFFFFF"/>
                </a:solidFill>
                <a:effectLst/>
                <a:uLnTx/>
                <a:uFillTx/>
                <a:latin typeface="Segoe UI Semibold"/>
                <a:cs typeface="Segoe UI Semibold"/>
              </a:endParaRPr>
            </a:p>
            <a:p>
              <a:pPr marL="0" marR="0" lvl="0" indent="0" algn="r" defTabSz="932563" rtl="0" eaLnBrk="1" fontAlgn="auto" latinLnBrk="0" hangingPunct="1">
                <a:lnSpc>
                  <a:spcPct val="100000"/>
                </a:lnSpc>
                <a:spcBef>
                  <a:spcPts val="612"/>
                </a:spcBef>
                <a:spcAft>
                  <a:spcPts val="0"/>
                </a:spcAft>
                <a:buClrTx/>
                <a:buSzTx/>
                <a:buFontTx/>
                <a:buNone/>
                <a:tabLst/>
                <a:defRPr/>
              </a:pPr>
              <a:r>
                <a:rPr kumimoji="0" lang="fr-fr" sz="1100" b="0" i="0" u="none" strike="noStrike" kern="0" cap="none" spc="0" normalizeH="0" baseline="0" dirty="0">
                  <a:ln>
                    <a:noFill/>
                  </a:ln>
                  <a:solidFill>
                    <a:srgbClr val="FFFFFF"/>
                  </a:solidFill>
                  <a:effectLst/>
                  <a:uLnTx/>
                  <a:uFillTx/>
                </a:rPr>
                <a:t>Recherche les acteurs malveillants connus à l</a:t>
              </a:r>
              <a:r>
                <a:rPr kumimoji="0" lang="fr-FR" sz="1100" b="0" i="0" u="none" strike="noStrike" kern="0" cap="none" spc="0" normalizeH="0" baseline="0" dirty="0">
                  <a:ln>
                    <a:noFill/>
                  </a:ln>
                  <a:solidFill>
                    <a:srgbClr val="FFFFFF"/>
                  </a:solidFill>
                  <a:effectLst/>
                  <a:uLnTx/>
                  <a:uFillTx/>
                </a:rPr>
                <a:t>’</a:t>
              </a:r>
              <a:r>
                <a:rPr kumimoji="0" lang="fr-fr" sz="1100" b="0" i="0" u="none" strike="noStrike" kern="0" cap="none" spc="0" normalizeH="0" baseline="0" dirty="0">
                  <a:ln>
                    <a:noFill/>
                  </a:ln>
                  <a:solidFill>
                    <a:srgbClr val="FFFFFF"/>
                  </a:solidFill>
                  <a:effectLst/>
                  <a:uLnTx/>
                  <a:uFillTx/>
                </a:rPr>
                <a:t>aide du renseignement sur les menaces Microsoft au </a:t>
              </a:r>
              <a:br>
                <a:rPr kumimoji="0" lang="fr-fr" sz="1100" b="0" i="0" u="none" strike="noStrike" kern="0" cap="none" spc="0" normalizeH="0" baseline="0" dirty="0">
                  <a:ln>
                    <a:noFill/>
                  </a:ln>
                  <a:solidFill>
                    <a:srgbClr val="FFFFFF"/>
                  </a:solidFill>
                  <a:effectLst/>
                  <a:uLnTx/>
                  <a:uFillTx/>
                </a:rPr>
              </a:br>
              <a:r>
                <a:rPr kumimoji="0" lang="fr-fr" sz="1100" b="0" i="0" u="none" strike="noStrike" kern="0" cap="none" spc="0" normalizeH="0" baseline="0" dirty="0">
                  <a:ln>
                    <a:noFill/>
                  </a:ln>
                  <a:solidFill>
                    <a:srgbClr val="FFFFFF"/>
                  </a:solidFill>
                  <a:effectLst/>
                  <a:uLnTx/>
                  <a:uFillTx/>
                </a:rPr>
                <a:t>niveau mondial</a:t>
              </a:r>
              <a:endParaRPr kumimoji="0" lang="fr-fr" sz="1100" b="0" i="0" u="none" strike="noStrike" kern="0" cap="none" spc="0" normalizeH="0" baseline="0" noProof="0" dirty="0">
                <a:ln>
                  <a:noFill/>
                </a:ln>
                <a:solidFill>
                  <a:srgbClr val="FFFFFF"/>
                </a:solidFill>
                <a:effectLst/>
                <a:uLnTx/>
                <a:uFillTx/>
              </a:endParaRPr>
            </a:p>
          </p:txBody>
        </p:sp>
        <p:sp>
          <p:nvSpPr>
            <p:cNvPr id="127" name="TextBox 126">
              <a:extLst>
                <a:ext uri="{FF2B5EF4-FFF2-40B4-BE49-F238E27FC236}">
                  <a16:creationId xmlns:a16="http://schemas.microsoft.com/office/drawing/2014/main" id="{F4A2031A-4B8C-4CE8-8B0E-7DCADA6B9A66}"/>
                </a:ext>
              </a:extLst>
            </p:cNvPr>
            <p:cNvSpPr txBox="1"/>
            <p:nvPr/>
          </p:nvSpPr>
          <p:spPr>
            <a:xfrm>
              <a:off x="8484983" y="878428"/>
              <a:ext cx="3665649" cy="1594456"/>
            </a:xfrm>
            <a:prstGeom prst="rect">
              <a:avLst/>
            </a:prstGeom>
            <a:noFill/>
          </p:spPr>
          <p:txBody>
            <a:bodyPr wrap="square" lIns="0" tIns="0" rIns="0" bIns="0" rtlCol="0" anchor="t">
              <a:sp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dirty="0">
                  <a:ln>
                    <a:noFill/>
                  </a:ln>
                  <a:solidFill>
                    <a:srgbClr val="FFFFFF"/>
                  </a:solidFill>
                  <a:effectLst/>
                  <a:uLnTx/>
                  <a:uFillTx/>
                  <a:latin typeface="Segoe UI Semibold"/>
                </a:rPr>
                <a:t>Détection d</a:t>
              </a:r>
              <a:r>
                <a:rPr kumimoji="0" lang="fr-FR" sz="1600" b="0" i="0" u="none" strike="noStrike" kern="0" cap="none" spc="0" normalizeH="0" baseline="0" dirty="0">
                  <a:ln>
                    <a:noFill/>
                  </a:ln>
                  <a:solidFill>
                    <a:srgbClr val="FFFFFF"/>
                  </a:solidFill>
                  <a:effectLst/>
                  <a:uLnTx/>
                  <a:uFillTx/>
                  <a:latin typeface="Segoe UI Semibold"/>
                </a:rPr>
                <a:t>’</a:t>
              </a:r>
              <a:r>
                <a:rPr kumimoji="0" lang="fr-fr" sz="1600" b="0" i="0" u="none" strike="noStrike" kern="0" cap="none" spc="0" normalizeH="0" baseline="0" dirty="0">
                  <a:ln>
                    <a:noFill/>
                  </a:ln>
                  <a:solidFill>
                    <a:srgbClr val="FFFFFF"/>
                  </a:solidFill>
                  <a:effectLst/>
                  <a:uLnTx/>
                  <a:uFillTx/>
                  <a:latin typeface="Segoe UI Semibold"/>
                </a:rPr>
                <a:t>anomalies</a:t>
              </a:r>
              <a:endParaRPr lang="fr-fr" sz="1600" b="0" i="0" u="none" strike="noStrike" kern="0" cap="none" spc="0" normalizeH="0" baseline="0" dirty="0">
                <a:ln>
                  <a:noFill/>
                </a:ln>
                <a:solidFill>
                  <a:srgbClr val="FFFFFF"/>
                </a:solidFill>
                <a:effectLst/>
                <a:uLnTx/>
                <a:uFillTx/>
                <a:latin typeface="Segoe UI Semibold"/>
                <a:cs typeface="Segoe UI Semibold"/>
              </a:endParaRPr>
            </a:p>
            <a:p>
              <a:pPr marL="0" marR="0" lvl="0" indent="0" algn="l" defTabSz="932563" rtl="0" eaLnBrk="1" fontAlgn="auto" latinLnBrk="0" hangingPunct="1">
                <a:lnSpc>
                  <a:spcPct val="100000"/>
                </a:lnSpc>
                <a:spcBef>
                  <a:spcPts val="612"/>
                </a:spcBef>
                <a:spcAft>
                  <a:spcPts val="0"/>
                </a:spcAft>
                <a:buClrTx/>
                <a:buSzTx/>
                <a:buFontTx/>
                <a:buNone/>
                <a:tabLst/>
                <a:defRPr/>
              </a:pPr>
              <a:r>
                <a:rPr kumimoji="0" lang="fr-fr" sz="1100" b="0" i="0" u="none" strike="noStrike" kern="0" cap="none" spc="0" normalizeH="0" baseline="0" dirty="0">
                  <a:ln>
                    <a:noFill/>
                  </a:ln>
                  <a:solidFill>
                    <a:srgbClr val="FFFFFF"/>
                  </a:solidFill>
                  <a:effectLst/>
                  <a:uLnTx/>
                  <a:uFillTx/>
                </a:rPr>
                <a:t>Utilise un profilage statistique </a:t>
              </a:r>
              <a:br>
                <a:rPr kumimoji="0" lang="fr-fr" sz="1100" b="0" i="0" u="none" strike="noStrike" kern="0" cap="none" spc="0" normalizeH="0" baseline="0" dirty="0">
                  <a:ln>
                    <a:noFill/>
                  </a:ln>
                  <a:solidFill>
                    <a:srgbClr val="FFFFFF"/>
                  </a:solidFill>
                  <a:effectLst/>
                  <a:uLnTx/>
                  <a:uFillTx/>
                </a:rPr>
              </a:br>
              <a:r>
                <a:rPr kumimoji="0" lang="fr-fr" sz="1100" b="0" i="0" u="none" strike="noStrike" kern="0" cap="none" spc="0" normalizeH="0" baseline="0" dirty="0">
                  <a:ln>
                    <a:noFill/>
                  </a:ln>
                  <a:solidFill>
                    <a:srgbClr val="FFFFFF"/>
                  </a:solidFill>
                  <a:effectLst/>
                  <a:uLnTx/>
                  <a:uFillTx/>
                </a:rPr>
                <a:t>pour établir une base d</a:t>
              </a:r>
              <a:r>
                <a:rPr kumimoji="0" lang="fr-FR" sz="1100" b="0" i="0" u="none" strike="noStrike" kern="0" cap="none" spc="0" normalizeH="0" baseline="0" dirty="0">
                  <a:ln>
                    <a:noFill/>
                  </a:ln>
                  <a:solidFill>
                    <a:srgbClr val="FFFFFF"/>
                  </a:solidFill>
                  <a:effectLst/>
                  <a:uLnTx/>
                  <a:uFillTx/>
                </a:rPr>
                <a:t>’</a:t>
              </a:r>
              <a:r>
                <a:rPr kumimoji="0" lang="fr-fr" sz="1100" b="0" i="0" u="none" strike="noStrike" kern="0" cap="none" spc="0" normalizeH="0" baseline="0" dirty="0">
                  <a:ln>
                    <a:noFill/>
                  </a:ln>
                  <a:solidFill>
                    <a:srgbClr val="FFFFFF"/>
                  </a:solidFill>
                  <a:effectLst/>
                  <a:uLnTx/>
                  <a:uFillTx/>
                </a:rPr>
                <a:t>historique</a:t>
              </a:r>
            </a:p>
            <a:p>
              <a:pPr marL="0" marR="0" lvl="0" indent="0" algn="l" defTabSz="932563" rtl="0" eaLnBrk="1" fontAlgn="auto" latinLnBrk="0" hangingPunct="1">
                <a:lnSpc>
                  <a:spcPct val="100000"/>
                </a:lnSpc>
                <a:spcBef>
                  <a:spcPts val="612"/>
                </a:spcBef>
                <a:spcAft>
                  <a:spcPts val="0"/>
                </a:spcAft>
                <a:buClrTx/>
                <a:buSzTx/>
                <a:buFontTx/>
                <a:buNone/>
                <a:tabLst/>
                <a:defRPr/>
              </a:pPr>
              <a:r>
                <a:rPr kumimoji="0" lang="fr-fr" sz="1100" b="0" i="0" u="none" strike="noStrike" kern="0" cap="none" spc="0" normalizeH="0" baseline="0" dirty="0">
                  <a:ln>
                    <a:noFill/>
                  </a:ln>
                  <a:solidFill>
                    <a:srgbClr val="FFFFFF"/>
                  </a:solidFill>
                  <a:effectLst/>
                  <a:uLnTx/>
                  <a:uFillTx/>
                </a:rPr>
                <a:t>Alerte en cas de déviations compatibles avec une attaque potentielle</a:t>
              </a:r>
              <a:endParaRPr kumimoji="0" lang="fr-fr" sz="1100" b="0" i="0" u="none" strike="noStrike" kern="0" cap="none" spc="0" normalizeH="0" baseline="0" noProof="0" dirty="0">
                <a:ln>
                  <a:noFill/>
                </a:ln>
                <a:solidFill>
                  <a:srgbClr val="FFFFFF"/>
                </a:solidFill>
                <a:effectLst/>
                <a:uLnTx/>
                <a:uFillTx/>
              </a:endParaRPr>
            </a:p>
          </p:txBody>
        </p:sp>
        <p:sp>
          <p:nvSpPr>
            <p:cNvPr id="128" name="TextBox 127">
              <a:extLst>
                <a:ext uri="{FF2B5EF4-FFF2-40B4-BE49-F238E27FC236}">
                  <a16:creationId xmlns:a16="http://schemas.microsoft.com/office/drawing/2014/main" id="{E3888069-3719-4690-8497-8EFCAB9F92F4}"/>
                </a:ext>
              </a:extLst>
            </p:cNvPr>
            <p:cNvSpPr txBox="1"/>
            <p:nvPr/>
          </p:nvSpPr>
          <p:spPr>
            <a:xfrm>
              <a:off x="232414" y="3610293"/>
              <a:ext cx="3354781" cy="1480567"/>
            </a:xfrm>
            <a:prstGeom prst="rect">
              <a:avLst/>
            </a:prstGeom>
            <a:noFill/>
          </p:spPr>
          <p:txBody>
            <a:bodyPr wrap="square" lIns="0" tIns="0" rIns="0" bIns="0" rtlCol="0" anchor="t">
              <a:spAutoFit/>
            </a:bodyPr>
            <a:lstStyle/>
            <a:p>
              <a:pPr marL="0" marR="0" lvl="0" indent="0" algn="r" defTabSz="932563"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dirty="0">
                  <a:ln>
                    <a:noFill/>
                  </a:ln>
                  <a:solidFill>
                    <a:srgbClr val="FFFFFF"/>
                  </a:solidFill>
                  <a:effectLst/>
                  <a:uLnTx/>
                  <a:uFillTx/>
                  <a:latin typeface="Segoe UI Semibold"/>
                </a:rPr>
                <a:t>Partenaires</a:t>
              </a:r>
              <a:endParaRPr lang="fr-fr" sz="1600" b="0" i="0" u="none" strike="noStrike" kern="0" cap="none" spc="0" normalizeH="0" baseline="0" dirty="0">
                <a:ln>
                  <a:noFill/>
                </a:ln>
                <a:solidFill>
                  <a:srgbClr val="FFFFFF"/>
                </a:solidFill>
                <a:effectLst/>
                <a:uLnTx/>
                <a:uFillTx/>
                <a:latin typeface="Segoe UI Semibold"/>
                <a:cs typeface="Segoe UI Semibold"/>
              </a:endParaRPr>
            </a:p>
            <a:p>
              <a:pPr marL="0" marR="0" lvl="0" indent="0" algn="r" defTabSz="932563" rtl="0" eaLnBrk="1" fontAlgn="auto" latinLnBrk="0" hangingPunct="1">
                <a:lnSpc>
                  <a:spcPct val="100000"/>
                </a:lnSpc>
                <a:spcBef>
                  <a:spcPts val="612"/>
                </a:spcBef>
                <a:spcAft>
                  <a:spcPts val="0"/>
                </a:spcAft>
                <a:buClrTx/>
                <a:buSzTx/>
                <a:buFontTx/>
                <a:buNone/>
                <a:tabLst/>
                <a:defRPr/>
              </a:pPr>
              <a:r>
                <a:rPr kumimoji="0" lang="fr-fr" sz="1100" b="0" i="0" u="none" strike="noStrike" kern="0" cap="none" spc="0" normalizeH="0" baseline="0" dirty="0">
                  <a:ln>
                    <a:noFill/>
                  </a:ln>
                  <a:solidFill>
                    <a:srgbClr val="FFFFFF"/>
                  </a:solidFill>
                  <a:effectLst/>
                  <a:uLnTx/>
                  <a:uFillTx/>
                </a:rPr>
                <a:t>Intègre les alertes de solutions </a:t>
              </a:r>
              <a:br>
                <a:rPr kumimoji="0" lang="fr-fr" sz="1100" b="0" i="0" u="none" strike="noStrike" kern="0" cap="none" spc="0" normalizeH="0" baseline="0" dirty="0">
                  <a:ln>
                    <a:noFill/>
                  </a:ln>
                  <a:solidFill>
                    <a:srgbClr val="FFFFFF"/>
                  </a:solidFill>
                  <a:effectLst/>
                  <a:uLnTx/>
                  <a:uFillTx/>
                </a:rPr>
              </a:br>
              <a:r>
                <a:rPr kumimoji="0" lang="fr-fr" sz="1100" b="0" i="0" u="none" strike="noStrike" kern="0" cap="none" spc="0" normalizeH="0" baseline="0" dirty="0">
                  <a:ln>
                    <a:noFill/>
                  </a:ln>
                  <a:solidFill>
                    <a:srgbClr val="FFFFFF"/>
                  </a:solidFill>
                  <a:effectLst/>
                  <a:uLnTx/>
                  <a:uFillTx/>
                </a:rPr>
                <a:t>de partenaires, comme des </a:t>
              </a:r>
              <a:br>
                <a:rPr kumimoji="0" lang="fr-fr" sz="1100" b="0" i="0" u="none" strike="noStrike" kern="0" cap="none" spc="0" normalizeH="0" baseline="0" dirty="0">
                  <a:ln>
                    <a:noFill/>
                  </a:ln>
                  <a:solidFill>
                    <a:srgbClr val="FFFFFF"/>
                  </a:solidFill>
                  <a:effectLst/>
                  <a:uLnTx/>
                  <a:uFillTx/>
                </a:rPr>
              </a:br>
              <a:r>
                <a:rPr kumimoji="0" lang="fr-fr" sz="1100" b="0" i="0" u="none" strike="noStrike" kern="0" cap="none" spc="0" normalizeH="0" baseline="0" dirty="0" err="1">
                  <a:ln>
                    <a:noFill/>
                  </a:ln>
                  <a:solidFill>
                    <a:srgbClr val="FFFFFF"/>
                  </a:solidFill>
                  <a:effectLst/>
                  <a:uLnTx/>
                  <a:uFillTx/>
                </a:rPr>
                <a:t>pare-feux</a:t>
              </a:r>
              <a:r>
                <a:rPr kumimoji="0" lang="fr-fr" sz="1100" b="0" i="0" u="none" strike="noStrike" kern="0" cap="none" spc="0" normalizeH="0" baseline="0" dirty="0">
                  <a:ln>
                    <a:noFill/>
                  </a:ln>
                  <a:solidFill>
                    <a:srgbClr val="FFFFFF"/>
                  </a:solidFill>
                  <a:effectLst/>
                  <a:uLnTx/>
                  <a:uFillTx/>
                </a:rPr>
                <a:t> et des logiciels </a:t>
              </a:r>
              <a:br>
                <a:rPr kumimoji="0" lang="fr-fr" sz="1100" b="0" i="0" u="none" strike="noStrike" kern="0" cap="none" spc="0" normalizeH="0" baseline="0" dirty="0">
                  <a:ln>
                    <a:noFill/>
                  </a:ln>
                  <a:solidFill>
                    <a:srgbClr val="FFFFFF"/>
                  </a:solidFill>
                  <a:effectLst/>
                  <a:uLnTx/>
                  <a:uFillTx/>
                </a:rPr>
              </a:br>
              <a:r>
                <a:rPr kumimoji="0" lang="fr-fr" sz="1100" b="0" i="0" u="none" strike="noStrike" kern="0" cap="none" spc="0" normalizeH="0" baseline="0" dirty="0">
                  <a:ln>
                    <a:noFill/>
                  </a:ln>
                  <a:solidFill>
                    <a:srgbClr val="FFFFFF"/>
                  </a:solidFill>
                  <a:effectLst/>
                  <a:uLnTx/>
                  <a:uFillTx/>
                </a:rPr>
                <a:t>anti-programme malveillant</a:t>
              </a:r>
              <a:endParaRPr kumimoji="0" lang="fr-fr" sz="1100" b="0" i="0" u="none" strike="noStrike" kern="0" cap="none" spc="0" normalizeH="0" baseline="0" noProof="0" dirty="0">
                <a:ln>
                  <a:noFill/>
                </a:ln>
                <a:solidFill>
                  <a:srgbClr val="FFFFFF"/>
                </a:solidFill>
                <a:effectLst/>
                <a:uLnTx/>
                <a:uFillTx/>
              </a:endParaRPr>
            </a:p>
          </p:txBody>
        </p:sp>
        <p:sp>
          <p:nvSpPr>
            <p:cNvPr id="129" name="TextBox 128">
              <a:extLst>
                <a:ext uri="{FF2B5EF4-FFF2-40B4-BE49-F238E27FC236}">
                  <a16:creationId xmlns:a16="http://schemas.microsoft.com/office/drawing/2014/main" id="{22878A04-CD1A-43BC-9FD6-15AC231FE8A8}"/>
                </a:ext>
              </a:extLst>
            </p:cNvPr>
            <p:cNvSpPr txBox="1"/>
            <p:nvPr/>
          </p:nvSpPr>
          <p:spPr>
            <a:xfrm>
              <a:off x="8484980" y="3296658"/>
              <a:ext cx="3774457" cy="979452"/>
            </a:xfrm>
            <a:prstGeom prst="rect">
              <a:avLst/>
            </a:prstGeom>
            <a:noFill/>
          </p:spPr>
          <p:txBody>
            <a:bodyPr wrap="square" lIns="0" tIns="0" rIns="0" bIns="0" rtlCol="0" anchor="t">
              <a:sp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dirty="0">
                  <a:ln>
                    <a:noFill/>
                  </a:ln>
                  <a:solidFill>
                    <a:srgbClr val="FFFFFF"/>
                  </a:solidFill>
                  <a:effectLst/>
                  <a:uLnTx/>
                  <a:uFillTx/>
                  <a:latin typeface="Segoe UI Semibold"/>
                </a:rPr>
                <a:t>Analyse comportementale</a:t>
              </a:r>
              <a:endParaRPr lang="fr-fr" sz="1600" b="0" i="0" u="none" strike="noStrike" kern="0" cap="none" spc="0" normalizeH="0" baseline="0" dirty="0">
                <a:ln>
                  <a:noFill/>
                </a:ln>
                <a:solidFill>
                  <a:srgbClr val="FFFFFF"/>
                </a:solidFill>
                <a:effectLst/>
                <a:uLnTx/>
                <a:uFillTx/>
                <a:latin typeface="Segoe UI Semibold"/>
                <a:cs typeface="Segoe UI Semibold"/>
              </a:endParaRPr>
            </a:p>
            <a:p>
              <a:pPr marL="0" marR="0" lvl="0" indent="0" algn="l" defTabSz="932563" rtl="0" eaLnBrk="1" fontAlgn="auto" latinLnBrk="0" hangingPunct="1">
                <a:lnSpc>
                  <a:spcPct val="100000"/>
                </a:lnSpc>
                <a:spcBef>
                  <a:spcPts val="612"/>
                </a:spcBef>
                <a:spcAft>
                  <a:spcPts val="0"/>
                </a:spcAft>
                <a:buClrTx/>
                <a:buSzTx/>
                <a:buFontTx/>
                <a:buNone/>
                <a:tabLst/>
                <a:defRPr/>
              </a:pPr>
              <a:r>
                <a:rPr kumimoji="0" lang="fr-fr" sz="1100" b="0" i="0" u="none" strike="noStrike" kern="0" cap="none" spc="0" normalizeH="0" baseline="0" dirty="0">
                  <a:ln>
                    <a:noFill/>
                  </a:ln>
                  <a:solidFill>
                    <a:srgbClr val="FFFFFF"/>
                  </a:solidFill>
                  <a:effectLst/>
                  <a:uLnTx/>
                  <a:uFillTx/>
                </a:rPr>
                <a:t>Recherche des schémas connus </a:t>
              </a:r>
              <a:br>
                <a:rPr kumimoji="0" lang="fr-fr" sz="1100" b="0" i="0" u="none" strike="noStrike" kern="0" cap="none" spc="0" normalizeH="0" baseline="0" dirty="0">
                  <a:ln>
                    <a:noFill/>
                  </a:ln>
                  <a:solidFill>
                    <a:srgbClr val="FFFFFF"/>
                  </a:solidFill>
                  <a:effectLst/>
                  <a:uLnTx/>
                  <a:uFillTx/>
                </a:rPr>
              </a:br>
              <a:r>
                <a:rPr kumimoji="0" lang="fr-fr" sz="1100" b="0" i="0" u="none" strike="noStrike" kern="0" cap="none" spc="0" normalizeH="0" baseline="0" dirty="0">
                  <a:ln>
                    <a:noFill/>
                  </a:ln>
                  <a:solidFill>
                    <a:srgbClr val="FFFFFF"/>
                  </a:solidFill>
                  <a:effectLst/>
                  <a:uLnTx/>
                  <a:uFillTx/>
                </a:rPr>
                <a:t>et des comportements malveillants</a:t>
              </a:r>
              <a:endParaRPr kumimoji="0" lang="fr-fr" sz="1100" b="0" i="0" u="none" strike="noStrike" kern="0" cap="none" spc="0" normalizeH="0" baseline="0" noProof="0" dirty="0">
                <a:ln>
                  <a:noFill/>
                </a:ln>
                <a:solidFill>
                  <a:srgbClr val="FFFFFF"/>
                </a:solidFill>
                <a:effectLst/>
                <a:uLnTx/>
                <a:uFillTx/>
              </a:endParaRPr>
            </a:p>
          </p:txBody>
        </p:sp>
        <p:sp>
          <p:nvSpPr>
            <p:cNvPr id="130" name="TextBox 129">
              <a:extLst>
                <a:ext uri="{FF2B5EF4-FFF2-40B4-BE49-F238E27FC236}">
                  <a16:creationId xmlns:a16="http://schemas.microsoft.com/office/drawing/2014/main" id="{75749F46-4CBB-4041-AF06-CF8261B934C0}"/>
                </a:ext>
              </a:extLst>
            </p:cNvPr>
            <p:cNvSpPr txBox="1"/>
            <p:nvPr/>
          </p:nvSpPr>
          <p:spPr>
            <a:xfrm>
              <a:off x="6867342" y="4711641"/>
              <a:ext cx="4261477" cy="1230009"/>
            </a:xfrm>
            <a:prstGeom prst="rect">
              <a:avLst/>
            </a:prstGeom>
            <a:noFill/>
          </p:spPr>
          <p:txBody>
            <a:bodyPr wrap="square" lIns="0" tIns="0" rIns="0" bIns="0" rtlCol="0" anchor="t">
              <a:sp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dirty="0">
                  <a:ln>
                    <a:noFill/>
                  </a:ln>
                  <a:solidFill>
                    <a:srgbClr val="FFFFFF"/>
                  </a:solidFill>
                  <a:effectLst/>
                  <a:uLnTx/>
                  <a:uFillTx/>
                  <a:latin typeface="Segoe UI Semibold"/>
                </a:rPr>
                <a:t>Fusion</a:t>
              </a:r>
              <a:endParaRPr lang="fr-fr" sz="1600" b="0" i="0" u="none" strike="noStrike" kern="0" cap="none" spc="0" normalizeH="0" baseline="0" dirty="0">
                <a:ln>
                  <a:noFill/>
                </a:ln>
                <a:solidFill>
                  <a:srgbClr val="FFFFFF"/>
                </a:solidFill>
                <a:effectLst/>
                <a:uLnTx/>
                <a:uFillTx/>
                <a:latin typeface="Segoe UI Semibold"/>
                <a:cs typeface="Segoe UI Semibold"/>
              </a:endParaRPr>
            </a:p>
            <a:p>
              <a:pPr marL="0" marR="0" lvl="0" indent="0" algn="l" defTabSz="932563" rtl="0" eaLnBrk="1" fontAlgn="auto" latinLnBrk="0" hangingPunct="1">
                <a:lnSpc>
                  <a:spcPct val="100000"/>
                </a:lnSpc>
                <a:spcBef>
                  <a:spcPts val="612"/>
                </a:spcBef>
                <a:spcAft>
                  <a:spcPts val="0"/>
                </a:spcAft>
                <a:buClrTx/>
                <a:buSzTx/>
                <a:buFontTx/>
                <a:buNone/>
                <a:tabLst/>
                <a:defRPr/>
              </a:pPr>
              <a:r>
                <a:rPr kumimoji="0" lang="fr-fr" sz="1100" b="0" i="0" u="none" strike="noStrike" kern="0" cap="none" spc="0" normalizeH="0" baseline="0" dirty="0">
                  <a:ln>
                    <a:noFill/>
                  </a:ln>
                  <a:solidFill>
                    <a:srgbClr val="FFFFFF"/>
                  </a:solidFill>
                  <a:effectLst/>
                  <a:uLnTx/>
                  <a:uFillTx/>
                </a:rPr>
                <a:t>Combine les événements et les alertes </a:t>
              </a:r>
              <a:br>
                <a:rPr kumimoji="0" lang="fr-fr" sz="1100" b="0" i="0" u="none" strike="noStrike" kern="0" cap="none" spc="0" normalizeH="0" baseline="0" dirty="0">
                  <a:ln>
                    <a:noFill/>
                  </a:ln>
                  <a:solidFill>
                    <a:srgbClr val="FFFFFF"/>
                  </a:solidFill>
                  <a:effectLst/>
                  <a:uLnTx/>
                  <a:uFillTx/>
                </a:rPr>
              </a:br>
              <a:r>
                <a:rPr kumimoji="0" lang="fr-fr" sz="1100" b="0" i="0" u="none" strike="noStrike" kern="0" cap="none" spc="0" normalizeH="0" baseline="0" dirty="0">
                  <a:ln>
                    <a:noFill/>
                  </a:ln>
                  <a:solidFill>
                    <a:srgbClr val="FFFFFF"/>
                  </a:solidFill>
                  <a:effectLst/>
                  <a:uLnTx/>
                  <a:uFillTx/>
                </a:rPr>
                <a:t>sur toute la « </a:t>
              </a:r>
              <a:r>
                <a:rPr kumimoji="0" lang="fr-fr" sz="1100" b="0" i="0" u="none" strike="noStrike" kern="0" cap="none" spc="0" normalizeH="0" baseline="0" dirty="0" err="1">
                  <a:ln>
                    <a:noFill/>
                  </a:ln>
                  <a:solidFill>
                    <a:srgbClr val="FFFFFF"/>
                  </a:solidFill>
                  <a:effectLst/>
                  <a:uLnTx/>
                  <a:uFillTx/>
                </a:rPr>
                <a:t>kill</a:t>
              </a:r>
              <a:r>
                <a:rPr kumimoji="0" lang="fr-fr" sz="1100" b="0" i="0" u="none" strike="noStrike" kern="0" cap="none" spc="0" normalizeH="0" baseline="0" dirty="0">
                  <a:ln>
                    <a:noFill/>
                  </a:ln>
                  <a:solidFill>
                    <a:srgbClr val="FFFFFF"/>
                  </a:solidFill>
                  <a:effectLst/>
                  <a:uLnTx/>
                  <a:uFillTx/>
                </a:rPr>
                <a:t> </a:t>
              </a:r>
              <a:r>
                <a:rPr kumimoji="0" lang="fr-fr" sz="1100" b="0" i="0" u="none" strike="noStrike" kern="0" cap="none" spc="0" normalizeH="0" baseline="0" dirty="0" err="1">
                  <a:ln>
                    <a:noFill/>
                  </a:ln>
                  <a:solidFill>
                    <a:srgbClr val="FFFFFF"/>
                  </a:solidFill>
                  <a:effectLst/>
                  <a:uLnTx/>
                  <a:uFillTx/>
                </a:rPr>
                <a:t>chain</a:t>
              </a:r>
              <a:r>
                <a:rPr kumimoji="0" lang="fr-fr" sz="1100" b="0" i="0" u="none" strike="noStrike" kern="0" cap="none" spc="0" normalizeH="0" baseline="0" dirty="0">
                  <a:ln>
                    <a:noFill/>
                  </a:ln>
                  <a:solidFill>
                    <a:srgbClr val="FFFFFF"/>
                  </a:solidFill>
                  <a:effectLst/>
                  <a:uLnTx/>
                  <a:uFillTx/>
                </a:rPr>
                <a:t> » pour suivre la chronologie de l</a:t>
              </a:r>
              <a:r>
                <a:rPr kumimoji="0" lang="fr-FR" sz="1100" b="0" i="0" u="none" strike="noStrike" kern="0" cap="none" spc="0" normalizeH="0" baseline="0" dirty="0">
                  <a:ln>
                    <a:noFill/>
                  </a:ln>
                  <a:solidFill>
                    <a:srgbClr val="FFFFFF"/>
                  </a:solidFill>
                  <a:effectLst/>
                  <a:uLnTx/>
                  <a:uFillTx/>
                </a:rPr>
                <a:t>’</a:t>
              </a:r>
              <a:r>
                <a:rPr kumimoji="0" lang="fr-fr" sz="1100" b="0" i="0" u="none" strike="noStrike" kern="0" cap="none" spc="0" normalizeH="0" baseline="0" dirty="0">
                  <a:ln>
                    <a:noFill/>
                  </a:ln>
                  <a:solidFill>
                    <a:srgbClr val="FFFFFF"/>
                  </a:solidFill>
                  <a:effectLst/>
                  <a:uLnTx/>
                  <a:uFillTx/>
                </a:rPr>
                <a:t>attaque</a:t>
              </a:r>
              <a:endParaRPr kumimoji="0" lang="fr-fr" sz="1100" b="0" i="0" u="none" strike="noStrike" kern="0" cap="none" spc="0" normalizeH="0" baseline="0" noProof="0" dirty="0">
                <a:ln>
                  <a:noFill/>
                </a:ln>
                <a:solidFill>
                  <a:srgbClr val="FFFFFF"/>
                </a:solidFill>
                <a:effectLst/>
                <a:uLnTx/>
                <a:uFillTx/>
              </a:endParaRPr>
            </a:p>
          </p:txBody>
        </p:sp>
        <p:grpSp>
          <p:nvGrpSpPr>
            <p:cNvPr id="131" name="Group 130">
              <a:extLst>
                <a:ext uri="{FF2B5EF4-FFF2-40B4-BE49-F238E27FC236}">
                  <a16:creationId xmlns:a16="http://schemas.microsoft.com/office/drawing/2014/main" id="{B3932155-7E32-47DD-BCF3-AF97596E48A0}"/>
                </a:ext>
              </a:extLst>
            </p:cNvPr>
            <p:cNvGrpSpPr/>
            <p:nvPr/>
          </p:nvGrpSpPr>
          <p:grpSpPr>
            <a:xfrm>
              <a:off x="3765516" y="996824"/>
              <a:ext cx="964985" cy="964985"/>
              <a:chOff x="3691153" y="977367"/>
              <a:chExt cx="946150" cy="946150"/>
            </a:xfrm>
          </p:grpSpPr>
          <p:sp>
            <p:nvSpPr>
              <p:cNvPr id="158" name="Oval 157">
                <a:extLst>
                  <a:ext uri="{FF2B5EF4-FFF2-40B4-BE49-F238E27FC236}">
                    <a16:creationId xmlns:a16="http://schemas.microsoft.com/office/drawing/2014/main" id="{F3AE6836-3438-45FA-9A83-9258273BF0AD}"/>
                  </a:ext>
                </a:extLst>
              </p:cNvPr>
              <p:cNvSpPr/>
              <p:nvPr/>
            </p:nvSpPr>
            <p:spPr bwMode="auto">
              <a:xfrm>
                <a:off x="3691153" y="977367"/>
                <a:ext cx="946150" cy="946150"/>
              </a:xfrm>
              <a:prstGeom prst="ellipse">
                <a:avLst/>
              </a:prstGeom>
              <a:noFill/>
              <a:ln w="19050" cap="flat" cmpd="sng" algn="ctr">
                <a:solidFill>
                  <a:srgbClr val="0078D4"/>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4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159" name="flag" title="Icon of a waving flag">
                <a:extLst>
                  <a:ext uri="{FF2B5EF4-FFF2-40B4-BE49-F238E27FC236}">
                    <a16:creationId xmlns:a16="http://schemas.microsoft.com/office/drawing/2014/main" id="{E152D7DE-7AA0-4741-B30D-AF29E0109EBC}"/>
                  </a:ext>
                </a:extLst>
              </p:cNvPr>
              <p:cNvSpPr>
                <a:spLocks noChangeAspect="1" noEditPoints="1"/>
              </p:cNvSpPr>
              <p:nvPr/>
            </p:nvSpPr>
            <p:spPr bwMode="auto">
              <a:xfrm>
                <a:off x="3987707" y="1223995"/>
                <a:ext cx="353043" cy="452894"/>
              </a:xfrm>
              <a:custGeom>
                <a:avLst/>
                <a:gdLst>
                  <a:gd name="T0" fmla="*/ 0 w 198"/>
                  <a:gd name="T1" fmla="*/ 254 h 254"/>
                  <a:gd name="T2" fmla="*/ 0 w 198"/>
                  <a:gd name="T3" fmla="*/ 0 h 254"/>
                  <a:gd name="T4" fmla="*/ 103 w 198"/>
                  <a:gd name="T5" fmla="*/ 0 h 254"/>
                  <a:gd name="T6" fmla="*/ 103 w 198"/>
                  <a:gd name="T7" fmla="*/ 158 h 254"/>
                  <a:gd name="T8" fmla="*/ 198 w 198"/>
                  <a:gd name="T9" fmla="*/ 158 h 254"/>
                  <a:gd name="T10" fmla="*/ 198 w 198"/>
                  <a:gd name="T11" fmla="*/ 38 h 254"/>
                  <a:gd name="T12" fmla="*/ 103 w 198"/>
                  <a:gd name="T13" fmla="*/ 38 h 254"/>
                  <a:gd name="T14" fmla="*/ 0 w 198"/>
                  <a:gd name="T15" fmla="*/ 122 h 254"/>
                  <a:gd name="T16" fmla="*/ 103 w 198"/>
                  <a:gd name="T17" fmla="*/ 12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54">
                    <a:moveTo>
                      <a:pt x="0" y="254"/>
                    </a:moveTo>
                    <a:lnTo>
                      <a:pt x="0" y="0"/>
                    </a:lnTo>
                    <a:lnTo>
                      <a:pt x="103" y="0"/>
                    </a:lnTo>
                    <a:lnTo>
                      <a:pt x="103" y="158"/>
                    </a:lnTo>
                    <a:lnTo>
                      <a:pt x="198" y="158"/>
                    </a:lnTo>
                    <a:lnTo>
                      <a:pt x="198" y="38"/>
                    </a:lnTo>
                    <a:lnTo>
                      <a:pt x="103" y="38"/>
                    </a:lnTo>
                    <a:moveTo>
                      <a:pt x="0" y="122"/>
                    </a:moveTo>
                    <a:lnTo>
                      <a:pt x="103" y="122"/>
                    </a:lnTo>
                  </a:path>
                </a:pathLst>
              </a:custGeom>
              <a:noFill/>
              <a:ln w="12700"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fr-fr" sz="600" b="0" i="0" u="none" strike="noStrike" kern="0" cap="none" spc="0" normalizeH="0" baseline="0" noProof="0" dirty="0">
                  <a:ln>
                    <a:noFill/>
                  </a:ln>
                  <a:gradFill>
                    <a:gsLst>
                      <a:gs pos="0">
                        <a:srgbClr val="505050"/>
                      </a:gs>
                      <a:gs pos="100000">
                        <a:srgbClr val="505050"/>
                      </a:gs>
                    </a:gsLst>
                  </a:gradFill>
                  <a:effectLst/>
                  <a:uLnTx/>
                  <a:uFillTx/>
                </a:endParaRPr>
              </a:p>
            </p:txBody>
          </p:sp>
        </p:grpSp>
        <p:grpSp>
          <p:nvGrpSpPr>
            <p:cNvPr id="132" name="Group 131">
              <a:extLst>
                <a:ext uri="{FF2B5EF4-FFF2-40B4-BE49-F238E27FC236}">
                  <a16:creationId xmlns:a16="http://schemas.microsoft.com/office/drawing/2014/main" id="{968D362B-B3DF-4650-9B3E-DC1C643BA4A3}"/>
                </a:ext>
              </a:extLst>
            </p:cNvPr>
            <p:cNvGrpSpPr/>
            <p:nvPr/>
          </p:nvGrpSpPr>
          <p:grpSpPr>
            <a:xfrm>
              <a:off x="7343190" y="1197381"/>
              <a:ext cx="964985" cy="964985"/>
              <a:chOff x="7198995" y="1174010"/>
              <a:chExt cx="946150" cy="946150"/>
            </a:xfrm>
          </p:grpSpPr>
          <p:sp>
            <p:nvSpPr>
              <p:cNvPr id="156" name="Oval 155">
                <a:extLst>
                  <a:ext uri="{FF2B5EF4-FFF2-40B4-BE49-F238E27FC236}">
                    <a16:creationId xmlns:a16="http://schemas.microsoft.com/office/drawing/2014/main" id="{29C93DA1-5A45-4A96-85BB-FC674C29809F}"/>
                  </a:ext>
                </a:extLst>
              </p:cNvPr>
              <p:cNvSpPr/>
              <p:nvPr/>
            </p:nvSpPr>
            <p:spPr bwMode="auto">
              <a:xfrm>
                <a:off x="7198995" y="1174010"/>
                <a:ext cx="946150" cy="946150"/>
              </a:xfrm>
              <a:prstGeom prst="ellipse">
                <a:avLst/>
              </a:prstGeom>
              <a:noFill/>
              <a:ln w="19050" cap="flat" cmpd="sng" algn="ctr">
                <a:solidFill>
                  <a:srgbClr val="0078D4"/>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4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157" name="Warning_E7BA" title="Icon of a triangle with an exclaimation point inside">
                <a:extLst>
                  <a:ext uri="{FF2B5EF4-FFF2-40B4-BE49-F238E27FC236}">
                    <a16:creationId xmlns:a16="http://schemas.microsoft.com/office/drawing/2014/main" id="{F55D0977-BE89-4A3C-94DF-8EB124E61DC8}"/>
                  </a:ext>
                </a:extLst>
              </p:cNvPr>
              <p:cNvSpPr>
                <a:spLocks noChangeAspect="1" noEditPoints="1"/>
              </p:cNvSpPr>
              <p:nvPr/>
            </p:nvSpPr>
            <p:spPr bwMode="auto">
              <a:xfrm>
                <a:off x="7444740" y="1436947"/>
                <a:ext cx="454660" cy="344077"/>
              </a:xfrm>
              <a:custGeom>
                <a:avLst/>
                <a:gdLst>
                  <a:gd name="T0" fmla="*/ 0 w 3939"/>
                  <a:gd name="T1" fmla="*/ 3941 h 3941"/>
                  <a:gd name="T2" fmla="*/ 1970 w 3939"/>
                  <a:gd name="T3" fmla="*/ 0 h 3941"/>
                  <a:gd name="T4" fmla="*/ 3939 w 3939"/>
                  <a:gd name="T5" fmla="*/ 3941 h 3941"/>
                  <a:gd name="T6" fmla="*/ 0 w 3939"/>
                  <a:gd name="T7" fmla="*/ 3941 h 3941"/>
                  <a:gd name="T8" fmla="*/ 1970 w 3939"/>
                  <a:gd name="T9" fmla="*/ 1144 h 3941"/>
                  <a:gd name="T10" fmla="*/ 1970 w 3939"/>
                  <a:gd name="T11" fmla="*/ 2911 h 3941"/>
                  <a:gd name="T12" fmla="*/ 1970 w 3939"/>
                  <a:gd name="T13" fmla="*/ 3205 h 3941"/>
                  <a:gd name="T14" fmla="*/ 1970 w 3939"/>
                  <a:gd name="T15" fmla="*/ 3500 h 3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9" h="3941">
                    <a:moveTo>
                      <a:pt x="0" y="3941"/>
                    </a:moveTo>
                    <a:lnTo>
                      <a:pt x="1970" y="0"/>
                    </a:lnTo>
                    <a:lnTo>
                      <a:pt x="3939" y="3941"/>
                    </a:lnTo>
                    <a:lnTo>
                      <a:pt x="0" y="3941"/>
                    </a:lnTo>
                    <a:moveTo>
                      <a:pt x="1970" y="1144"/>
                    </a:moveTo>
                    <a:lnTo>
                      <a:pt x="1970" y="2911"/>
                    </a:lnTo>
                    <a:moveTo>
                      <a:pt x="1970" y="3205"/>
                    </a:moveTo>
                    <a:lnTo>
                      <a:pt x="1970" y="3500"/>
                    </a:lnTo>
                  </a:path>
                </a:pathLst>
              </a:custGeom>
              <a:noFill/>
              <a:ln w="12700"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lang="fr-fr" sz="1100" b="0" i="0" u="none" strike="noStrike" kern="0" cap="none" spc="0" normalizeH="0" baseline="0" noProof="0" dirty="0">
                  <a:ln>
                    <a:noFill/>
                  </a:ln>
                  <a:gradFill>
                    <a:gsLst>
                      <a:gs pos="0">
                        <a:srgbClr val="505050"/>
                      </a:gs>
                      <a:gs pos="100000">
                        <a:srgbClr val="505050"/>
                      </a:gs>
                    </a:gsLst>
                    <a:lin ang="5400000" scaled="1"/>
                  </a:gradFill>
                  <a:effectLst/>
                  <a:uLnTx/>
                  <a:uFillTx/>
                  <a:cs typeface="Segoe UI"/>
                </a:endParaRPr>
              </a:p>
            </p:txBody>
          </p:sp>
        </p:grpSp>
        <p:grpSp>
          <p:nvGrpSpPr>
            <p:cNvPr id="133" name="Group 132">
              <a:extLst>
                <a:ext uri="{FF2B5EF4-FFF2-40B4-BE49-F238E27FC236}">
                  <a16:creationId xmlns:a16="http://schemas.microsoft.com/office/drawing/2014/main" id="{C3EE23FD-2971-40D2-B168-5CEA513D67CD}"/>
                </a:ext>
              </a:extLst>
            </p:cNvPr>
            <p:cNvGrpSpPr/>
            <p:nvPr/>
          </p:nvGrpSpPr>
          <p:grpSpPr>
            <a:xfrm>
              <a:off x="7343190" y="3324259"/>
              <a:ext cx="964985" cy="964985"/>
              <a:chOff x="7198995" y="3232312"/>
              <a:chExt cx="946150" cy="946150"/>
            </a:xfrm>
          </p:grpSpPr>
          <p:sp>
            <p:nvSpPr>
              <p:cNvPr id="154" name="Oval 153">
                <a:extLst>
                  <a:ext uri="{FF2B5EF4-FFF2-40B4-BE49-F238E27FC236}">
                    <a16:creationId xmlns:a16="http://schemas.microsoft.com/office/drawing/2014/main" id="{472F796A-F5FF-4BE1-A51E-E23060CD7692}"/>
                  </a:ext>
                </a:extLst>
              </p:cNvPr>
              <p:cNvSpPr/>
              <p:nvPr/>
            </p:nvSpPr>
            <p:spPr bwMode="auto">
              <a:xfrm>
                <a:off x="7198995" y="3232312"/>
                <a:ext cx="946150" cy="946150"/>
              </a:xfrm>
              <a:prstGeom prst="ellipse">
                <a:avLst/>
              </a:prstGeom>
              <a:noFill/>
              <a:ln w="19050" cap="flat" cmpd="sng" algn="ctr">
                <a:solidFill>
                  <a:srgbClr val="0078D4"/>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4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155" name="BarChartVertical_E9EC" title="Icon of a vertical bar graph">
                <a:extLst>
                  <a:ext uri="{FF2B5EF4-FFF2-40B4-BE49-F238E27FC236}">
                    <a16:creationId xmlns:a16="http://schemas.microsoft.com/office/drawing/2014/main" id="{A6C0EE91-DD75-4E3A-9815-02C7A8107187}"/>
                  </a:ext>
                </a:extLst>
              </p:cNvPr>
              <p:cNvSpPr>
                <a:spLocks noChangeAspect="1" noEditPoints="1"/>
              </p:cNvSpPr>
              <p:nvPr/>
            </p:nvSpPr>
            <p:spPr bwMode="auto">
              <a:xfrm>
                <a:off x="7462658" y="3495925"/>
                <a:ext cx="418825" cy="418925"/>
              </a:xfrm>
              <a:custGeom>
                <a:avLst/>
                <a:gdLst>
                  <a:gd name="T0" fmla="*/ 630 w 4250"/>
                  <a:gd name="T1" fmla="*/ 3622 h 4251"/>
                  <a:gd name="T2" fmla="*/ 630 w 4250"/>
                  <a:gd name="T3" fmla="*/ 1102 h 4251"/>
                  <a:gd name="T4" fmla="*/ 1259 w 4250"/>
                  <a:gd name="T5" fmla="*/ 1102 h 4251"/>
                  <a:gd name="T6" fmla="*/ 1259 w 4250"/>
                  <a:gd name="T7" fmla="*/ 3622 h 4251"/>
                  <a:gd name="T8" fmla="*/ 630 w 4250"/>
                  <a:gd name="T9" fmla="*/ 3622 h 4251"/>
                  <a:gd name="T10" fmla="*/ 2519 w 4250"/>
                  <a:gd name="T11" fmla="*/ 3622 h 4251"/>
                  <a:gd name="T12" fmla="*/ 2519 w 4250"/>
                  <a:gd name="T13" fmla="*/ 1732 h 4251"/>
                  <a:gd name="T14" fmla="*/ 1889 w 4250"/>
                  <a:gd name="T15" fmla="*/ 1732 h 4251"/>
                  <a:gd name="T16" fmla="*/ 1889 w 4250"/>
                  <a:gd name="T17" fmla="*/ 3622 h 4251"/>
                  <a:gd name="T18" fmla="*/ 2519 w 4250"/>
                  <a:gd name="T19" fmla="*/ 3622 h 4251"/>
                  <a:gd name="T20" fmla="*/ 3778 w 4250"/>
                  <a:gd name="T21" fmla="*/ 3622 h 4251"/>
                  <a:gd name="T22" fmla="*/ 3778 w 4250"/>
                  <a:gd name="T23" fmla="*/ 472 h 4251"/>
                  <a:gd name="T24" fmla="*/ 3149 w 4250"/>
                  <a:gd name="T25" fmla="*/ 472 h 4251"/>
                  <a:gd name="T26" fmla="*/ 3149 w 4250"/>
                  <a:gd name="T27" fmla="*/ 3622 h 4251"/>
                  <a:gd name="T28" fmla="*/ 3778 w 4250"/>
                  <a:gd name="T29" fmla="*/ 3622 h 4251"/>
                  <a:gd name="T30" fmla="*/ 0 w 4250"/>
                  <a:gd name="T31" fmla="*/ 0 h 4251"/>
                  <a:gd name="T32" fmla="*/ 0 w 4250"/>
                  <a:gd name="T33" fmla="*/ 4251 h 4251"/>
                  <a:gd name="T34" fmla="*/ 4250 w 4250"/>
                  <a:gd name="T35" fmla="*/ 4251 h 4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50" h="4251">
                    <a:moveTo>
                      <a:pt x="630" y="3622"/>
                    </a:moveTo>
                    <a:lnTo>
                      <a:pt x="630" y="1102"/>
                    </a:lnTo>
                    <a:lnTo>
                      <a:pt x="1259" y="1102"/>
                    </a:lnTo>
                    <a:lnTo>
                      <a:pt x="1259" y="3622"/>
                    </a:lnTo>
                    <a:lnTo>
                      <a:pt x="630" y="3622"/>
                    </a:lnTo>
                    <a:moveTo>
                      <a:pt x="2519" y="3622"/>
                    </a:moveTo>
                    <a:lnTo>
                      <a:pt x="2519" y="1732"/>
                    </a:lnTo>
                    <a:lnTo>
                      <a:pt x="1889" y="1732"/>
                    </a:lnTo>
                    <a:lnTo>
                      <a:pt x="1889" y="3622"/>
                    </a:lnTo>
                    <a:lnTo>
                      <a:pt x="2519" y="3622"/>
                    </a:lnTo>
                    <a:moveTo>
                      <a:pt x="3778" y="3622"/>
                    </a:moveTo>
                    <a:lnTo>
                      <a:pt x="3778" y="472"/>
                    </a:lnTo>
                    <a:lnTo>
                      <a:pt x="3149" y="472"/>
                    </a:lnTo>
                    <a:lnTo>
                      <a:pt x="3149" y="3622"/>
                    </a:lnTo>
                    <a:lnTo>
                      <a:pt x="3778" y="3622"/>
                    </a:lnTo>
                    <a:moveTo>
                      <a:pt x="0" y="0"/>
                    </a:moveTo>
                    <a:lnTo>
                      <a:pt x="0" y="4251"/>
                    </a:lnTo>
                    <a:lnTo>
                      <a:pt x="4250" y="4251"/>
                    </a:lnTo>
                  </a:path>
                </a:pathLst>
              </a:custGeom>
              <a:noFill/>
              <a:ln w="12700"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lang="fr-fr" sz="600" b="0" i="0" u="none" strike="noStrike" kern="0" cap="none" spc="0" normalizeH="0" baseline="0" noProof="0" dirty="0">
                  <a:ln>
                    <a:noFill/>
                  </a:ln>
                  <a:gradFill>
                    <a:gsLst>
                      <a:gs pos="0">
                        <a:srgbClr val="505050"/>
                      </a:gs>
                      <a:gs pos="100000">
                        <a:srgbClr val="505050"/>
                      </a:gs>
                    </a:gsLst>
                    <a:lin ang="5400000" scaled="1"/>
                  </a:gradFill>
                  <a:effectLst/>
                  <a:uLnTx/>
                  <a:uFillTx/>
                  <a:cs typeface="Segoe UI"/>
                </a:endParaRPr>
              </a:p>
            </p:txBody>
          </p:sp>
        </p:grpSp>
        <p:grpSp>
          <p:nvGrpSpPr>
            <p:cNvPr id="134" name="Group 133">
              <a:extLst>
                <a:ext uri="{FF2B5EF4-FFF2-40B4-BE49-F238E27FC236}">
                  <a16:creationId xmlns:a16="http://schemas.microsoft.com/office/drawing/2014/main" id="{3B97D0A8-A5E4-4BDB-9A28-D42FC0B7BFA7}"/>
                </a:ext>
              </a:extLst>
            </p:cNvPr>
            <p:cNvGrpSpPr/>
            <p:nvPr/>
          </p:nvGrpSpPr>
          <p:grpSpPr>
            <a:xfrm>
              <a:off x="3766078" y="3761892"/>
              <a:ext cx="964985" cy="964985"/>
              <a:chOff x="3691704" y="3688465"/>
              <a:chExt cx="946150" cy="946150"/>
            </a:xfrm>
          </p:grpSpPr>
          <p:sp>
            <p:nvSpPr>
              <p:cNvPr id="152" name="Oval 151">
                <a:extLst>
                  <a:ext uri="{FF2B5EF4-FFF2-40B4-BE49-F238E27FC236}">
                    <a16:creationId xmlns:a16="http://schemas.microsoft.com/office/drawing/2014/main" id="{DFB77453-BAB3-40D0-B0A2-C4301B7FDA8D}"/>
                  </a:ext>
                </a:extLst>
              </p:cNvPr>
              <p:cNvSpPr/>
              <p:nvPr/>
            </p:nvSpPr>
            <p:spPr bwMode="auto">
              <a:xfrm>
                <a:off x="3691704" y="3688465"/>
                <a:ext cx="946150" cy="946150"/>
              </a:xfrm>
              <a:prstGeom prst="ellipse">
                <a:avLst/>
              </a:prstGeom>
              <a:noFill/>
              <a:ln w="19050" cap="flat" cmpd="sng" algn="ctr">
                <a:solidFill>
                  <a:srgbClr val="0078D4"/>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4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153" name="people_12" title="Icon of three people">
                <a:extLst>
                  <a:ext uri="{FF2B5EF4-FFF2-40B4-BE49-F238E27FC236}">
                    <a16:creationId xmlns:a16="http://schemas.microsoft.com/office/drawing/2014/main" id="{785BF1F0-3B3B-48A2-9BAC-E1B86CAA8CDB}"/>
                  </a:ext>
                </a:extLst>
              </p:cNvPr>
              <p:cNvSpPr>
                <a:spLocks noChangeAspect="1" noEditPoints="1"/>
              </p:cNvSpPr>
              <p:nvPr/>
            </p:nvSpPr>
            <p:spPr bwMode="auto">
              <a:xfrm>
                <a:off x="3921226" y="3953746"/>
                <a:ext cx="487106" cy="415588"/>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2700"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FFFFFF"/>
                  </a:solidFill>
                  <a:effectLst/>
                  <a:uLnTx/>
                  <a:uFillTx/>
                </a:endParaRPr>
              </a:p>
            </p:txBody>
          </p:sp>
        </p:grpSp>
        <p:grpSp>
          <p:nvGrpSpPr>
            <p:cNvPr id="135" name="Group 134">
              <a:extLst>
                <a:ext uri="{FF2B5EF4-FFF2-40B4-BE49-F238E27FC236}">
                  <a16:creationId xmlns:a16="http://schemas.microsoft.com/office/drawing/2014/main" id="{AFDDD3D8-0567-4831-A8E9-00155CCBF021}"/>
                </a:ext>
              </a:extLst>
            </p:cNvPr>
            <p:cNvGrpSpPr/>
            <p:nvPr/>
          </p:nvGrpSpPr>
          <p:grpSpPr>
            <a:xfrm>
              <a:off x="5730296" y="4739240"/>
              <a:ext cx="964985" cy="964985"/>
              <a:chOff x="4921250" y="4638997"/>
              <a:chExt cx="946150" cy="946150"/>
            </a:xfrm>
          </p:grpSpPr>
          <p:sp>
            <p:nvSpPr>
              <p:cNvPr id="148" name="Oval 147">
                <a:extLst>
                  <a:ext uri="{FF2B5EF4-FFF2-40B4-BE49-F238E27FC236}">
                    <a16:creationId xmlns:a16="http://schemas.microsoft.com/office/drawing/2014/main" id="{C8617A81-0EA7-4C98-8F5D-99DCF39BF553}"/>
                  </a:ext>
                </a:extLst>
              </p:cNvPr>
              <p:cNvSpPr/>
              <p:nvPr/>
            </p:nvSpPr>
            <p:spPr bwMode="auto">
              <a:xfrm>
                <a:off x="4921250" y="4638997"/>
                <a:ext cx="946150" cy="946150"/>
              </a:xfrm>
              <a:prstGeom prst="ellipse">
                <a:avLst/>
              </a:prstGeom>
              <a:noFill/>
              <a:ln w="19050" cap="flat" cmpd="sng" algn="ctr">
                <a:solidFill>
                  <a:srgbClr val="0078D4"/>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4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grpSp>
            <p:nvGrpSpPr>
              <p:cNvPr id="149" name="Group 148">
                <a:extLst>
                  <a:ext uri="{FF2B5EF4-FFF2-40B4-BE49-F238E27FC236}">
                    <a16:creationId xmlns:a16="http://schemas.microsoft.com/office/drawing/2014/main" id="{8B4B603E-9AF2-496A-B2E4-29A74EF498DB}"/>
                  </a:ext>
                </a:extLst>
              </p:cNvPr>
              <p:cNvGrpSpPr/>
              <p:nvPr/>
            </p:nvGrpSpPr>
            <p:grpSpPr>
              <a:xfrm>
                <a:off x="5168900" y="4886780"/>
                <a:ext cx="450850" cy="450584"/>
                <a:chOff x="3770663" y="5240720"/>
                <a:chExt cx="365976" cy="365760"/>
              </a:xfrm>
            </p:grpSpPr>
            <p:sp>
              <p:nvSpPr>
                <p:cNvPr id="150" name="BackToWindow_E73F" title="Icon of two arrows pointing towards eachother">
                  <a:extLst>
                    <a:ext uri="{FF2B5EF4-FFF2-40B4-BE49-F238E27FC236}">
                      <a16:creationId xmlns:a16="http://schemas.microsoft.com/office/drawing/2014/main" id="{AD4A9CD8-ACBC-47B7-8385-FB033A82236E}"/>
                    </a:ext>
                  </a:extLst>
                </p:cNvPr>
                <p:cNvSpPr>
                  <a:spLocks noChangeAspect="1" noEditPoints="1"/>
                </p:cNvSpPr>
                <p:nvPr/>
              </p:nvSpPr>
              <p:spPr bwMode="auto">
                <a:xfrm>
                  <a:off x="3770663" y="5240720"/>
                  <a:ext cx="365586" cy="365760"/>
                </a:xfrm>
                <a:custGeom>
                  <a:avLst/>
                  <a:gdLst>
                    <a:gd name="T0" fmla="*/ 449 w 4211"/>
                    <a:gd name="T1" fmla="*/ 2521 h 4213"/>
                    <a:gd name="T2" fmla="*/ 1691 w 4211"/>
                    <a:gd name="T3" fmla="*/ 2521 h 4213"/>
                    <a:gd name="T4" fmla="*/ 1691 w 4211"/>
                    <a:gd name="T5" fmla="*/ 3764 h 4213"/>
                    <a:gd name="T6" fmla="*/ 1691 w 4211"/>
                    <a:gd name="T7" fmla="*/ 2521 h 4213"/>
                    <a:gd name="T8" fmla="*/ 0 w 4211"/>
                    <a:gd name="T9" fmla="*/ 4213 h 4213"/>
                    <a:gd name="T10" fmla="*/ 2520 w 4211"/>
                    <a:gd name="T11" fmla="*/ 449 h 4213"/>
                    <a:gd name="T12" fmla="*/ 2520 w 4211"/>
                    <a:gd name="T13" fmla="*/ 1692 h 4213"/>
                    <a:gd name="T14" fmla="*/ 3762 w 4211"/>
                    <a:gd name="T15" fmla="*/ 1692 h 4213"/>
                    <a:gd name="T16" fmla="*/ 4211 w 4211"/>
                    <a:gd name="T17" fmla="*/ 0 h 4213"/>
                    <a:gd name="T18" fmla="*/ 2520 w 4211"/>
                    <a:gd name="T19" fmla="*/ 1692 h 4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1" h="4213">
                      <a:moveTo>
                        <a:pt x="449" y="2521"/>
                      </a:moveTo>
                      <a:lnTo>
                        <a:pt x="1691" y="2521"/>
                      </a:lnTo>
                      <a:lnTo>
                        <a:pt x="1691" y="3764"/>
                      </a:lnTo>
                      <a:moveTo>
                        <a:pt x="1691" y="2521"/>
                      </a:moveTo>
                      <a:lnTo>
                        <a:pt x="0" y="4213"/>
                      </a:lnTo>
                      <a:moveTo>
                        <a:pt x="2520" y="449"/>
                      </a:moveTo>
                      <a:lnTo>
                        <a:pt x="2520" y="1692"/>
                      </a:lnTo>
                      <a:lnTo>
                        <a:pt x="3762" y="1692"/>
                      </a:lnTo>
                      <a:moveTo>
                        <a:pt x="4211" y="0"/>
                      </a:moveTo>
                      <a:lnTo>
                        <a:pt x="2520" y="1692"/>
                      </a:lnTo>
                    </a:path>
                  </a:pathLst>
                </a:custGeom>
                <a:noFill/>
                <a:ln w="12700" cap="sq">
                  <a:solidFill>
                    <a:srgbClr val="FFFFFF"/>
                  </a:solidFill>
                  <a:prstDash val="solid"/>
                  <a:miter lim="800000"/>
                  <a:headEnd/>
                  <a:tailEnd/>
                </a:ln>
              </p:spPr>
              <p:txBody>
                <a:bodyPr vert="horz" wrap="square" lIns="93260" tIns="46630" rIns="93260" bIns="46630"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lang="fr-fr" sz="600" b="0" i="0" u="none" strike="noStrike" kern="0" cap="none" spc="0" normalizeH="0" baseline="0" noProof="0" dirty="0">
                    <a:ln>
                      <a:noFill/>
                    </a:ln>
                    <a:gradFill>
                      <a:gsLst>
                        <a:gs pos="0">
                          <a:srgbClr val="505050"/>
                        </a:gs>
                        <a:gs pos="100000">
                          <a:srgbClr val="505050"/>
                        </a:gs>
                      </a:gsLst>
                      <a:lin ang="5400000" scaled="1"/>
                    </a:gradFill>
                    <a:effectLst/>
                    <a:uLnTx/>
                    <a:uFillTx/>
                    <a:cs typeface="Segoe UI"/>
                  </a:endParaRPr>
                </a:p>
              </p:txBody>
            </p:sp>
            <p:sp>
              <p:nvSpPr>
                <p:cNvPr id="151" name="BackToWindow_E73F" title="Icon of two arrows pointing towards eachother">
                  <a:extLst>
                    <a:ext uri="{FF2B5EF4-FFF2-40B4-BE49-F238E27FC236}">
                      <a16:creationId xmlns:a16="http://schemas.microsoft.com/office/drawing/2014/main" id="{BABB913F-3589-4BB0-9954-4F00D3C6F17C}"/>
                    </a:ext>
                  </a:extLst>
                </p:cNvPr>
                <p:cNvSpPr>
                  <a:spLocks noChangeAspect="1" noEditPoints="1"/>
                </p:cNvSpPr>
                <p:nvPr/>
              </p:nvSpPr>
              <p:spPr bwMode="auto">
                <a:xfrm flipH="1">
                  <a:off x="3771053" y="5240720"/>
                  <a:ext cx="365586" cy="365760"/>
                </a:xfrm>
                <a:custGeom>
                  <a:avLst/>
                  <a:gdLst>
                    <a:gd name="T0" fmla="*/ 449 w 4211"/>
                    <a:gd name="T1" fmla="*/ 2521 h 4213"/>
                    <a:gd name="T2" fmla="*/ 1691 w 4211"/>
                    <a:gd name="T3" fmla="*/ 2521 h 4213"/>
                    <a:gd name="T4" fmla="*/ 1691 w 4211"/>
                    <a:gd name="T5" fmla="*/ 3764 h 4213"/>
                    <a:gd name="T6" fmla="*/ 1691 w 4211"/>
                    <a:gd name="T7" fmla="*/ 2521 h 4213"/>
                    <a:gd name="T8" fmla="*/ 0 w 4211"/>
                    <a:gd name="T9" fmla="*/ 4213 h 4213"/>
                    <a:gd name="T10" fmla="*/ 2520 w 4211"/>
                    <a:gd name="T11" fmla="*/ 449 h 4213"/>
                    <a:gd name="T12" fmla="*/ 2520 w 4211"/>
                    <a:gd name="T13" fmla="*/ 1692 h 4213"/>
                    <a:gd name="T14" fmla="*/ 3762 w 4211"/>
                    <a:gd name="T15" fmla="*/ 1692 h 4213"/>
                    <a:gd name="T16" fmla="*/ 4211 w 4211"/>
                    <a:gd name="T17" fmla="*/ 0 h 4213"/>
                    <a:gd name="T18" fmla="*/ 2520 w 4211"/>
                    <a:gd name="T19" fmla="*/ 1692 h 4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1" h="4213">
                      <a:moveTo>
                        <a:pt x="449" y="2521"/>
                      </a:moveTo>
                      <a:lnTo>
                        <a:pt x="1691" y="2521"/>
                      </a:lnTo>
                      <a:lnTo>
                        <a:pt x="1691" y="3764"/>
                      </a:lnTo>
                      <a:moveTo>
                        <a:pt x="1691" y="2521"/>
                      </a:moveTo>
                      <a:lnTo>
                        <a:pt x="0" y="4213"/>
                      </a:lnTo>
                      <a:moveTo>
                        <a:pt x="2520" y="449"/>
                      </a:moveTo>
                      <a:lnTo>
                        <a:pt x="2520" y="1692"/>
                      </a:lnTo>
                      <a:lnTo>
                        <a:pt x="3762" y="1692"/>
                      </a:lnTo>
                      <a:moveTo>
                        <a:pt x="4211" y="0"/>
                      </a:moveTo>
                      <a:lnTo>
                        <a:pt x="2520" y="1692"/>
                      </a:lnTo>
                    </a:path>
                  </a:pathLst>
                </a:custGeom>
                <a:noFill/>
                <a:ln w="12700" cap="sq">
                  <a:solidFill>
                    <a:srgbClr val="FFFFFF"/>
                  </a:solidFill>
                  <a:prstDash val="solid"/>
                  <a:miter lim="800000"/>
                  <a:headEnd/>
                  <a:tailEnd/>
                </a:ln>
              </p:spPr>
              <p:txBody>
                <a:bodyPr vert="horz" wrap="square" lIns="93260" tIns="46630" rIns="93260" bIns="46630"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lang="fr-fr" sz="600" b="0" i="0" u="none" strike="noStrike" kern="0" cap="none" spc="0" normalizeH="0" baseline="0" noProof="0" dirty="0">
                    <a:ln>
                      <a:noFill/>
                    </a:ln>
                    <a:gradFill>
                      <a:gsLst>
                        <a:gs pos="0">
                          <a:srgbClr val="505050"/>
                        </a:gs>
                        <a:gs pos="100000">
                          <a:srgbClr val="505050"/>
                        </a:gs>
                      </a:gsLst>
                      <a:lin ang="5400000" scaled="1"/>
                    </a:gradFill>
                    <a:effectLst/>
                    <a:uLnTx/>
                    <a:uFillTx/>
                    <a:cs typeface="Segoe UI"/>
                  </a:endParaRPr>
                </a:p>
              </p:txBody>
            </p:sp>
          </p:grpSp>
        </p:grpSp>
        <p:cxnSp>
          <p:nvCxnSpPr>
            <p:cNvPr id="136" name="Straight Connector 135">
              <a:extLst>
                <a:ext uri="{FF2B5EF4-FFF2-40B4-BE49-F238E27FC236}">
                  <a16:creationId xmlns:a16="http://schemas.microsoft.com/office/drawing/2014/main" id="{E0E91024-02E1-4744-AA43-919FA85CB4DC}"/>
                </a:ext>
              </a:extLst>
            </p:cNvPr>
            <p:cNvCxnSpPr>
              <a:cxnSpLocks/>
              <a:stCxn id="121" idx="7"/>
              <a:endCxn id="156" idx="3"/>
            </p:cNvCxnSpPr>
            <p:nvPr/>
          </p:nvCxnSpPr>
          <p:spPr>
            <a:xfrm flipV="1">
              <a:off x="6612212" y="2021048"/>
              <a:ext cx="872297" cy="726924"/>
            </a:xfrm>
            <a:prstGeom prst="line">
              <a:avLst/>
            </a:prstGeom>
            <a:noFill/>
            <a:ln w="19050" cap="flat" cmpd="sng" algn="ctr">
              <a:solidFill>
                <a:srgbClr val="0078D4"/>
              </a:solidFill>
              <a:prstDash val="solid"/>
              <a:headEnd type="none" w="med" len="med"/>
              <a:tailEnd type="none" w="med" len="med"/>
            </a:ln>
            <a:effectLst/>
          </p:spPr>
        </p:cxnSp>
        <p:cxnSp>
          <p:nvCxnSpPr>
            <p:cNvPr id="137" name="Straight Connector 136">
              <a:extLst>
                <a:ext uri="{FF2B5EF4-FFF2-40B4-BE49-F238E27FC236}">
                  <a16:creationId xmlns:a16="http://schemas.microsoft.com/office/drawing/2014/main" id="{D78DF843-D1DC-44C4-9673-8AA98F416D32}"/>
                </a:ext>
              </a:extLst>
            </p:cNvPr>
            <p:cNvCxnSpPr>
              <a:cxnSpLocks/>
              <a:stCxn id="121" idx="1"/>
              <a:endCxn id="158" idx="5"/>
            </p:cNvCxnSpPr>
            <p:nvPr/>
          </p:nvCxnSpPr>
          <p:spPr>
            <a:xfrm flipH="1" flipV="1">
              <a:off x="4589183" y="1820491"/>
              <a:ext cx="1223694" cy="927481"/>
            </a:xfrm>
            <a:prstGeom prst="line">
              <a:avLst/>
            </a:prstGeom>
            <a:noFill/>
            <a:ln w="19050" cap="flat" cmpd="sng" algn="ctr">
              <a:solidFill>
                <a:srgbClr val="0078D4"/>
              </a:solidFill>
              <a:prstDash val="solid"/>
              <a:headEnd type="none" w="med" len="med"/>
              <a:tailEnd type="none" w="med" len="med"/>
            </a:ln>
            <a:effectLst/>
          </p:spPr>
        </p:cxnSp>
        <p:cxnSp>
          <p:nvCxnSpPr>
            <p:cNvPr id="138" name="Straight Connector 137">
              <a:extLst>
                <a:ext uri="{FF2B5EF4-FFF2-40B4-BE49-F238E27FC236}">
                  <a16:creationId xmlns:a16="http://schemas.microsoft.com/office/drawing/2014/main" id="{6A8EBDF9-0129-4130-89F4-C11BAB34E3B1}"/>
                </a:ext>
              </a:extLst>
            </p:cNvPr>
            <p:cNvCxnSpPr>
              <a:cxnSpLocks/>
              <a:stCxn id="121" idx="3"/>
              <a:endCxn id="152" idx="6"/>
            </p:cNvCxnSpPr>
            <p:nvPr/>
          </p:nvCxnSpPr>
          <p:spPr>
            <a:xfrm flipH="1">
              <a:off x="4731063" y="3547306"/>
              <a:ext cx="1081814" cy="697079"/>
            </a:xfrm>
            <a:prstGeom prst="line">
              <a:avLst/>
            </a:prstGeom>
            <a:noFill/>
            <a:ln w="19050" cap="flat" cmpd="sng" algn="ctr">
              <a:solidFill>
                <a:srgbClr val="0078D4"/>
              </a:solidFill>
              <a:prstDash val="solid"/>
              <a:headEnd type="none" w="med" len="med"/>
              <a:tailEnd type="none" w="med" len="med"/>
            </a:ln>
            <a:effectLst/>
          </p:spPr>
        </p:cxnSp>
        <p:cxnSp>
          <p:nvCxnSpPr>
            <p:cNvPr id="139" name="Straight Connector 138">
              <a:extLst>
                <a:ext uri="{FF2B5EF4-FFF2-40B4-BE49-F238E27FC236}">
                  <a16:creationId xmlns:a16="http://schemas.microsoft.com/office/drawing/2014/main" id="{22B9E6EE-B322-4091-B6D8-E7578A0F5A0C}"/>
                </a:ext>
              </a:extLst>
            </p:cNvPr>
            <p:cNvCxnSpPr>
              <a:cxnSpLocks/>
              <a:endCxn id="148" idx="0"/>
            </p:cNvCxnSpPr>
            <p:nvPr/>
          </p:nvCxnSpPr>
          <p:spPr>
            <a:xfrm>
              <a:off x="6212789" y="3715022"/>
              <a:ext cx="0" cy="1024219"/>
            </a:xfrm>
            <a:prstGeom prst="line">
              <a:avLst/>
            </a:prstGeom>
            <a:noFill/>
            <a:ln w="19050" cap="flat" cmpd="sng" algn="ctr">
              <a:solidFill>
                <a:srgbClr val="0078D4"/>
              </a:solidFill>
              <a:prstDash val="solid"/>
              <a:headEnd type="none" w="med" len="med"/>
              <a:tailEnd type="none" w="med" len="med"/>
            </a:ln>
            <a:effectLst/>
          </p:spPr>
        </p:cxnSp>
        <p:cxnSp>
          <p:nvCxnSpPr>
            <p:cNvPr id="140" name="Straight Connector 139">
              <a:extLst>
                <a:ext uri="{FF2B5EF4-FFF2-40B4-BE49-F238E27FC236}">
                  <a16:creationId xmlns:a16="http://schemas.microsoft.com/office/drawing/2014/main" id="{AB91C573-9E0B-48B0-A643-C9E8CAC4B38E}"/>
                </a:ext>
              </a:extLst>
            </p:cNvPr>
            <p:cNvCxnSpPr>
              <a:cxnSpLocks/>
            </p:cNvCxnSpPr>
            <p:nvPr/>
          </p:nvCxnSpPr>
          <p:spPr>
            <a:xfrm>
              <a:off x="6710444" y="3302970"/>
              <a:ext cx="689090" cy="248694"/>
            </a:xfrm>
            <a:prstGeom prst="line">
              <a:avLst/>
            </a:prstGeom>
            <a:noFill/>
            <a:ln w="19050" cap="flat" cmpd="sng" algn="ctr">
              <a:solidFill>
                <a:srgbClr val="0078D4"/>
              </a:solidFill>
              <a:prstDash val="solid"/>
              <a:headEnd type="none" w="med" len="med"/>
              <a:tailEnd type="none" w="med" len="med"/>
            </a:ln>
            <a:effectLst/>
          </p:spPr>
        </p:cxnSp>
        <p:grpSp>
          <p:nvGrpSpPr>
            <p:cNvPr id="141" name="Group 140">
              <a:extLst>
                <a:ext uri="{FF2B5EF4-FFF2-40B4-BE49-F238E27FC236}">
                  <a16:creationId xmlns:a16="http://schemas.microsoft.com/office/drawing/2014/main" id="{C2D05839-952C-4073-BBFD-DD3DC0A4825B}"/>
                </a:ext>
              </a:extLst>
            </p:cNvPr>
            <p:cNvGrpSpPr/>
            <p:nvPr/>
          </p:nvGrpSpPr>
          <p:grpSpPr>
            <a:xfrm>
              <a:off x="5816395" y="2750140"/>
              <a:ext cx="830488" cy="799334"/>
              <a:chOff x="5702001" y="2696461"/>
              <a:chExt cx="814278" cy="783732"/>
            </a:xfrm>
          </p:grpSpPr>
          <p:sp>
            <p:nvSpPr>
              <p:cNvPr id="142" name="Oval 141">
                <a:extLst>
                  <a:ext uri="{FF2B5EF4-FFF2-40B4-BE49-F238E27FC236}">
                    <a16:creationId xmlns:a16="http://schemas.microsoft.com/office/drawing/2014/main" id="{7A2BF3BB-9A30-4D2B-A3BC-E8F1026C837B}"/>
                  </a:ext>
                </a:extLst>
              </p:cNvPr>
              <p:cNvSpPr/>
              <p:nvPr/>
            </p:nvSpPr>
            <p:spPr bwMode="auto">
              <a:xfrm>
                <a:off x="6017161" y="3007368"/>
                <a:ext cx="157667" cy="157667"/>
              </a:xfrm>
              <a:prstGeom prst="ellipse">
                <a:avLst/>
              </a:prstGeom>
              <a:noFill/>
              <a:ln w="12700" cap="flat" cmpd="sng" algn="ctr">
                <a:solidFill>
                  <a:srgbClr val="FFFFFF"/>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4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143" name="Oval 142">
                <a:extLst>
                  <a:ext uri="{FF2B5EF4-FFF2-40B4-BE49-F238E27FC236}">
                    <a16:creationId xmlns:a16="http://schemas.microsoft.com/office/drawing/2014/main" id="{06E0989B-7577-4273-8AF5-C9D0D0BBB7FD}"/>
                  </a:ext>
                </a:extLst>
              </p:cNvPr>
              <p:cNvSpPr/>
              <p:nvPr/>
            </p:nvSpPr>
            <p:spPr bwMode="auto">
              <a:xfrm>
                <a:off x="5904316" y="2894526"/>
                <a:ext cx="383358" cy="383354"/>
              </a:xfrm>
              <a:prstGeom prst="ellipse">
                <a:avLst/>
              </a:prstGeom>
              <a:noFill/>
              <a:ln w="12700" cap="flat" cmpd="sng" algn="ctr">
                <a:solidFill>
                  <a:srgbClr val="FFFFFF"/>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4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cxnSp>
            <p:nvCxnSpPr>
              <p:cNvPr id="144" name="Straight Connector 143">
                <a:extLst>
                  <a:ext uri="{FF2B5EF4-FFF2-40B4-BE49-F238E27FC236}">
                    <a16:creationId xmlns:a16="http://schemas.microsoft.com/office/drawing/2014/main" id="{9022E572-C5FE-4625-97CF-63D3ABED0A49}"/>
                  </a:ext>
                </a:extLst>
              </p:cNvPr>
              <p:cNvCxnSpPr>
                <a:cxnSpLocks/>
                <a:endCxn id="143" idx="2"/>
              </p:cNvCxnSpPr>
              <p:nvPr/>
            </p:nvCxnSpPr>
            <p:spPr>
              <a:xfrm>
                <a:off x="5702001" y="3086202"/>
                <a:ext cx="202315" cy="1"/>
              </a:xfrm>
              <a:prstGeom prst="line">
                <a:avLst/>
              </a:prstGeom>
              <a:noFill/>
              <a:ln w="12700" cap="flat" cmpd="sng" algn="ctr">
                <a:solidFill>
                  <a:srgbClr val="FFFFFF"/>
                </a:solidFill>
                <a:prstDash val="solid"/>
                <a:headEnd type="none" w="med" len="med"/>
                <a:tailEnd type="none" w="med" len="med"/>
              </a:ln>
              <a:effectLst/>
            </p:spPr>
          </p:cxnSp>
          <p:cxnSp>
            <p:nvCxnSpPr>
              <p:cNvPr id="145" name="Straight Connector 144">
                <a:extLst>
                  <a:ext uri="{FF2B5EF4-FFF2-40B4-BE49-F238E27FC236}">
                    <a16:creationId xmlns:a16="http://schemas.microsoft.com/office/drawing/2014/main" id="{A42AF38C-DA52-41D4-85CA-2BA9003B7FEF}"/>
                  </a:ext>
                </a:extLst>
              </p:cNvPr>
              <p:cNvCxnSpPr>
                <a:cxnSpLocks/>
                <a:endCxn id="143" idx="0"/>
              </p:cNvCxnSpPr>
              <p:nvPr/>
            </p:nvCxnSpPr>
            <p:spPr>
              <a:xfrm flipH="1">
                <a:off x="6095994" y="2696461"/>
                <a:ext cx="1" cy="198065"/>
              </a:xfrm>
              <a:prstGeom prst="line">
                <a:avLst/>
              </a:prstGeom>
              <a:noFill/>
              <a:ln w="12700" cap="flat" cmpd="sng" algn="ctr">
                <a:solidFill>
                  <a:srgbClr val="FFFFFF"/>
                </a:solidFill>
                <a:prstDash val="solid"/>
                <a:headEnd type="none" w="med" len="med"/>
                <a:tailEnd type="none" w="med" len="med"/>
              </a:ln>
              <a:effectLst/>
            </p:spPr>
          </p:cxnSp>
          <p:cxnSp>
            <p:nvCxnSpPr>
              <p:cNvPr id="146" name="Straight Connector 145">
                <a:extLst>
                  <a:ext uri="{FF2B5EF4-FFF2-40B4-BE49-F238E27FC236}">
                    <a16:creationId xmlns:a16="http://schemas.microsoft.com/office/drawing/2014/main" id="{F7A3007F-AADD-4CFE-A926-478C4E76E095}"/>
                  </a:ext>
                </a:extLst>
              </p:cNvPr>
              <p:cNvCxnSpPr>
                <a:cxnSpLocks/>
                <a:stCxn id="143" idx="4"/>
              </p:cNvCxnSpPr>
              <p:nvPr/>
            </p:nvCxnSpPr>
            <p:spPr>
              <a:xfrm>
                <a:off x="6095995" y="3277878"/>
                <a:ext cx="0" cy="202315"/>
              </a:xfrm>
              <a:prstGeom prst="line">
                <a:avLst/>
              </a:prstGeom>
              <a:noFill/>
              <a:ln w="12700" cap="flat" cmpd="sng" algn="ctr">
                <a:solidFill>
                  <a:srgbClr val="FFFFFF"/>
                </a:solidFill>
                <a:prstDash val="solid"/>
                <a:headEnd type="none" w="med" len="med"/>
                <a:tailEnd type="none" w="med" len="med"/>
              </a:ln>
              <a:effectLst/>
            </p:spPr>
          </p:cxnSp>
          <p:cxnSp>
            <p:nvCxnSpPr>
              <p:cNvPr id="147" name="Straight Connector 146">
                <a:extLst>
                  <a:ext uri="{FF2B5EF4-FFF2-40B4-BE49-F238E27FC236}">
                    <a16:creationId xmlns:a16="http://schemas.microsoft.com/office/drawing/2014/main" id="{847B0ED1-5CDE-498A-B1D1-6A921C040EA2}"/>
                  </a:ext>
                </a:extLst>
              </p:cNvPr>
              <p:cNvCxnSpPr>
                <a:cxnSpLocks/>
                <a:stCxn id="143" idx="6"/>
              </p:cNvCxnSpPr>
              <p:nvPr/>
            </p:nvCxnSpPr>
            <p:spPr>
              <a:xfrm>
                <a:off x="6287674" y="3086203"/>
                <a:ext cx="228605" cy="0"/>
              </a:xfrm>
              <a:prstGeom prst="line">
                <a:avLst/>
              </a:prstGeom>
              <a:noFill/>
              <a:ln w="12700" cap="flat" cmpd="sng" algn="ctr">
                <a:solidFill>
                  <a:srgbClr val="FFFFFF"/>
                </a:solidFill>
                <a:prstDash val="solid"/>
                <a:headEnd type="none" w="med" len="med"/>
                <a:tailEnd type="none" w="med" len="med"/>
              </a:ln>
              <a:effectLst/>
            </p:spPr>
          </p:cxnSp>
        </p:grpSp>
      </p:grpSp>
    </p:spTree>
    <p:extLst>
      <p:ext uri="{BB962C8B-B14F-4D97-AF65-F5344CB8AC3E}">
        <p14:creationId xmlns:p14="http://schemas.microsoft.com/office/powerpoint/2010/main" val="37724620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58BFB811-B389-4ECD-9D0D-D590CCF26ACE}"/>
              </a:ext>
            </a:extLst>
          </p:cNvPr>
          <p:cNvSpPr/>
          <p:nvPr/>
        </p:nvSpPr>
        <p:spPr bwMode="auto">
          <a:xfrm rot="16200000">
            <a:off x="11549374" y="111125"/>
            <a:ext cx="739150" cy="1035049"/>
          </a:xfrm>
          <a:prstGeom prst="round2SameRect">
            <a:avLst>
              <a:gd name="adj1" fmla="val 50000"/>
              <a:gd name="adj2"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29" name="Oval 28">
            <a:extLst>
              <a:ext uri="{FF2B5EF4-FFF2-40B4-BE49-F238E27FC236}">
                <a16:creationId xmlns:a16="http://schemas.microsoft.com/office/drawing/2014/main" id="{363DC72D-0EC4-45B5-9DB2-20F561F0B263}"/>
              </a:ext>
            </a:extLst>
          </p:cNvPr>
          <p:cNvSpPr/>
          <p:nvPr/>
        </p:nvSpPr>
        <p:spPr bwMode="auto">
          <a:xfrm>
            <a:off x="11453813" y="304801"/>
            <a:ext cx="647700" cy="647700"/>
          </a:xfrm>
          <a:prstGeom prst="ellipse">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75" name="Freeform: Shape 74">
            <a:extLst>
              <a:ext uri="{FF2B5EF4-FFF2-40B4-BE49-F238E27FC236}">
                <a16:creationId xmlns:a16="http://schemas.microsoft.com/office/drawing/2014/main" id="{544FA8B0-B78E-402A-BEFF-29550DBAF19D}"/>
              </a:ext>
            </a:extLst>
          </p:cNvPr>
          <p:cNvSpPr/>
          <p:nvPr/>
        </p:nvSpPr>
        <p:spPr bwMode="auto">
          <a:xfrm>
            <a:off x="584199" y="3541713"/>
            <a:ext cx="3856035" cy="3452813"/>
          </a:xfrm>
          <a:custGeom>
            <a:avLst/>
            <a:gdLst>
              <a:gd name="connsiteX0" fmla="*/ 144325 w 3856035"/>
              <a:gd name="connsiteY0" fmla="*/ 0 h 3452813"/>
              <a:gd name="connsiteX1" fmla="*/ 3856035 w 3856035"/>
              <a:gd name="connsiteY1" fmla="*/ 0 h 3452813"/>
              <a:gd name="connsiteX2" fmla="*/ 3856035 w 3856035"/>
              <a:gd name="connsiteY2" fmla="*/ 3452813 h 3452813"/>
              <a:gd name="connsiteX3" fmla="*/ 0 w 3856035"/>
              <a:gd name="connsiteY3" fmla="*/ 3452813 h 3452813"/>
              <a:gd name="connsiteX4" fmla="*/ 0 w 3856035"/>
              <a:gd name="connsiteY4" fmla="*/ 144325 h 3452813"/>
              <a:gd name="connsiteX5" fmla="*/ 144325 w 3856035"/>
              <a:gd name="connsiteY5" fmla="*/ 0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6035" h="3452813">
                <a:moveTo>
                  <a:pt x="144325" y="0"/>
                </a:moveTo>
                <a:lnTo>
                  <a:pt x="3856035" y="0"/>
                </a:lnTo>
                <a:lnTo>
                  <a:pt x="3856035" y="3452813"/>
                </a:lnTo>
                <a:lnTo>
                  <a:pt x="0" y="3452813"/>
                </a:lnTo>
                <a:lnTo>
                  <a:pt x="0" y="144325"/>
                </a:lnTo>
                <a:cubicBezTo>
                  <a:pt x="0" y="64617"/>
                  <a:pt x="64617" y="0"/>
                  <a:pt x="144325" y="0"/>
                </a:cubicBez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8" name="Rectangle 7">
            <a:extLst>
              <a:ext uri="{FF2B5EF4-FFF2-40B4-BE49-F238E27FC236}">
                <a16:creationId xmlns:a16="http://schemas.microsoft.com/office/drawing/2014/main" id="{7F2DCFDC-B988-43D8-967A-49603A42D29E}"/>
              </a:ext>
            </a:extLst>
          </p:cNvPr>
          <p:cNvSpPr/>
          <p:nvPr/>
        </p:nvSpPr>
        <p:spPr bwMode="auto">
          <a:xfrm>
            <a:off x="-1" y="1744663"/>
            <a:ext cx="12436475" cy="56594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6E101A4-F370-42F1-B05D-5B16B27FAD04}"/>
              </a:ext>
            </a:extLst>
          </p:cNvPr>
          <p:cNvSpPr>
            <a:spLocks noGrp="1"/>
          </p:cNvSpPr>
          <p:nvPr>
            <p:ph type="title"/>
          </p:nvPr>
        </p:nvSpPr>
        <p:spPr>
          <a:xfrm>
            <a:off x="600059" y="466301"/>
            <a:ext cx="11239464" cy="565091"/>
          </a:xfrm>
        </p:spPr>
        <p:txBody>
          <a:bodyPr/>
          <a:lstStyle/>
          <a:p>
            <a:pPr algn="l" rtl="0"/>
            <a:r>
              <a:rPr lang="fr-fr" b="0" i="0" u="none" baseline="0" dirty="0">
                <a:cs typeface="Segoe UI"/>
              </a:rPr>
              <a:t>Détection des menaces sur la « </a:t>
            </a:r>
            <a:r>
              <a:rPr lang="fr-fr" b="0" i="0" u="none" baseline="0" dirty="0" err="1">
                <a:cs typeface="Segoe UI"/>
              </a:rPr>
              <a:t>kill</a:t>
            </a:r>
            <a:r>
              <a:rPr lang="fr-fr" b="0" i="0" u="none" baseline="0" dirty="0">
                <a:cs typeface="Segoe UI"/>
              </a:rPr>
              <a:t> </a:t>
            </a:r>
            <a:r>
              <a:rPr lang="fr-fr" b="0" i="0" u="none" baseline="0" dirty="0" err="1">
                <a:cs typeface="Segoe UI"/>
              </a:rPr>
              <a:t>chain</a:t>
            </a:r>
            <a:r>
              <a:rPr lang="fr-fr" b="0" i="0" u="none" baseline="0" dirty="0">
                <a:cs typeface="Segoe UI"/>
              </a:rPr>
              <a:t> »</a:t>
            </a:r>
            <a:endParaRPr lang="fr-fr" dirty="0">
              <a:cs typeface="Segoe UI"/>
            </a:endParaRPr>
          </a:p>
        </p:txBody>
      </p:sp>
      <p:sp>
        <p:nvSpPr>
          <p:cNvPr id="9" name="Arrow: Bent 8">
            <a:extLst>
              <a:ext uri="{FF2B5EF4-FFF2-40B4-BE49-F238E27FC236}">
                <a16:creationId xmlns:a16="http://schemas.microsoft.com/office/drawing/2014/main" id="{332AE759-2773-4EF0-A5BA-170277B8CC28}"/>
              </a:ext>
            </a:extLst>
          </p:cNvPr>
          <p:cNvSpPr/>
          <p:nvPr/>
        </p:nvSpPr>
        <p:spPr bwMode="auto">
          <a:xfrm>
            <a:off x="584200" y="3541712"/>
            <a:ext cx="11852274" cy="3452813"/>
          </a:xfrm>
          <a:prstGeom prst="bentArrow">
            <a:avLst>
              <a:gd name="adj1" fmla="val 25000"/>
              <a:gd name="adj2" fmla="val 0"/>
              <a:gd name="adj3" fmla="val 25000"/>
              <a:gd name="adj4" fmla="val 4266"/>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48" name="Group 47">
            <a:extLst>
              <a:ext uri="{FF2B5EF4-FFF2-40B4-BE49-F238E27FC236}">
                <a16:creationId xmlns:a16="http://schemas.microsoft.com/office/drawing/2014/main" id="{C20DC379-32DD-4AA6-9986-08DD51729F7A}"/>
              </a:ext>
            </a:extLst>
          </p:cNvPr>
          <p:cNvGrpSpPr>
            <a:grpSpLocks noChangeAspect="1"/>
          </p:cNvGrpSpPr>
          <p:nvPr/>
        </p:nvGrpSpPr>
        <p:grpSpPr>
          <a:xfrm>
            <a:off x="1936351" y="1451770"/>
            <a:ext cx="1151730" cy="1151730"/>
            <a:chOff x="1814286" y="1856921"/>
            <a:chExt cx="1001486" cy="1001486"/>
          </a:xfrm>
          <a:effectLst>
            <a:outerShdw blurRad="50800" dist="38100" dir="5400000" algn="t" rotWithShape="0">
              <a:prstClr val="black">
                <a:alpha val="40000"/>
              </a:prstClr>
            </a:outerShdw>
          </a:effectLst>
        </p:grpSpPr>
        <p:sp>
          <p:nvSpPr>
            <p:cNvPr id="49" name="Oval 48">
              <a:extLst>
                <a:ext uri="{FF2B5EF4-FFF2-40B4-BE49-F238E27FC236}">
                  <a16:creationId xmlns:a16="http://schemas.microsoft.com/office/drawing/2014/main" id="{F7B0DA71-BA23-402F-96D3-695C90897FE5}"/>
                </a:ext>
              </a:extLst>
            </p:cNvPr>
            <p:cNvSpPr/>
            <p:nvPr/>
          </p:nvSpPr>
          <p:spPr bwMode="auto">
            <a:xfrm>
              <a:off x="1814286" y="1856921"/>
              <a:ext cx="1001486" cy="1001486"/>
            </a:xfrm>
            <a:prstGeom prst="ellipse">
              <a:avLst/>
            </a:prstGeom>
            <a:solidFill>
              <a:schemeClr val="tx2">
                <a:lumMod val="75000"/>
              </a:schemeClr>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0" name="Oval 49">
              <a:extLst>
                <a:ext uri="{FF2B5EF4-FFF2-40B4-BE49-F238E27FC236}">
                  <a16:creationId xmlns:a16="http://schemas.microsoft.com/office/drawing/2014/main" id="{3DF7CC49-F3E2-430A-9DB9-C24945F2980F}"/>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65" name="TextBox 64">
            <a:extLst>
              <a:ext uri="{FF2B5EF4-FFF2-40B4-BE49-F238E27FC236}">
                <a16:creationId xmlns:a16="http://schemas.microsoft.com/office/drawing/2014/main" id="{35701CF4-DEFB-4BEC-991A-0AC3428F00AD}"/>
              </a:ext>
            </a:extLst>
          </p:cNvPr>
          <p:cNvSpPr txBox="1"/>
          <p:nvPr/>
        </p:nvSpPr>
        <p:spPr>
          <a:xfrm>
            <a:off x="1500850" y="2755637"/>
            <a:ext cx="2022733" cy="307777"/>
          </a:xfrm>
          <a:prstGeom prst="rect">
            <a:avLst/>
          </a:prstGeom>
          <a:noFill/>
        </p:spPr>
        <p:txBody>
          <a:bodyPr wrap="none" lIns="0" tIns="0" rIns="0" bIns="0" rtlCol="0" anchor="ctr">
            <a:spAutoFit/>
          </a:bodyPr>
          <a:lstStyle/>
          <a:p>
            <a:pPr algn="ctr" rtl="0"/>
            <a:r>
              <a:rPr lang="fr-fr" sz="2000" b="0" i="0" u="none" baseline="0" dirty="0">
                <a:latin typeface="Segoe UI Semibold"/>
                <a:cs typeface="Segoe UI Semibold"/>
              </a:rPr>
              <a:t>Cibler et attaquer</a:t>
            </a:r>
          </a:p>
        </p:txBody>
      </p:sp>
      <p:sp>
        <p:nvSpPr>
          <p:cNvPr id="68" name="Rectangle: Rounded Corners 67">
            <a:extLst>
              <a:ext uri="{FF2B5EF4-FFF2-40B4-BE49-F238E27FC236}">
                <a16:creationId xmlns:a16="http://schemas.microsoft.com/office/drawing/2014/main" id="{9B33FBDB-72DC-4BE4-8240-0E021552701B}"/>
              </a:ext>
            </a:extLst>
          </p:cNvPr>
          <p:cNvSpPr/>
          <p:nvPr/>
        </p:nvSpPr>
        <p:spPr bwMode="auto">
          <a:xfrm>
            <a:off x="1963576" y="3509709"/>
            <a:ext cx="1097280" cy="64008"/>
          </a:xfrm>
          <a:prstGeom prst="roundRect">
            <a:avLst>
              <a:gd name="adj" fmla="val 50000"/>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0" name="Isosceles Triangle 9">
            <a:extLst>
              <a:ext uri="{FF2B5EF4-FFF2-40B4-BE49-F238E27FC236}">
                <a16:creationId xmlns:a16="http://schemas.microsoft.com/office/drawing/2014/main" id="{0CC818F3-DFAE-4A8B-9986-B09753945CAC}"/>
              </a:ext>
            </a:extLst>
          </p:cNvPr>
          <p:cNvSpPr/>
          <p:nvPr/>
        </p:nvSpPr>
        <p:spPr bwMode="auto">
          <a:xfrm>
            <a:off x="2153441" y="3314700"/>
            <a:ext cx="717550" cy="149225"/>
          </a:xfrm>
          <a:prstGeom prst="triangle">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51" name="Group 50">
            <a:extLst>
              <a:ext uri="{FF2B5EF4-FFF2-40B4-BE49-F238E27FC236}">
                <a16:creationId xmlns:a16="http://schemas.microsoft.com/office/drawing/2014/main" id="{D9D654D3-E40F-47B3-BEC5-3066CA9255C3}"/>
              </a:ext>
            </a:extLst>
          </p:cNvPr>
          <p:cNvGrpSpPr>
            <a:grpSpLocks noChangeAspect="1"/>
          </p:cNvGrpSpPr>
          <p:nvPr/>
        </p:nvGrpSpPr>
        <p:grpSpPr>
          <a:xfrm>
            <a:off x="5566738" y="1451770"/>
            <a:ext cx="1151730" cy="1151730"/>
            <a:chOff x="1814286" y="1856921"/>
            <a:chExt cx="1001486" cy="1001486"/>
          </a:xfrm>
          <a:effectLst>
            <a:outerShdw blurRad="50800" dist="38100" dir="5400000" algn="t" rotWithShape="0">
              <a:prstClr val="black">
                <a:alpha val="40000"/>
              </a:prstClr>
            </a:outerShdw>
          </a:effectLst>
        </p:grpSpPr>
        <p:sp>
          <p:nvSpPr>
            <p:cNvPr id="52" name="Oval 51">
              <a:extLst>
                <a:ext uri="{FF2B5EF4-FFF2-40B4-BE49-F238E27FC236}">
                  <a16:creationId xmlns:a16="http://schemas.microsoft.com/office/drawing/2014/main" id="{1E4AF26B-5C5F-4C95-89DD-8FA52F22E31F}"/>
                </a:ext>
              </a:extLst>
            </p:cNvPr>
            <p:cNvSpPr/>
            <p:nvPr/>
          </p:nvSpPr>
          <p:spPr bwMode="auto">
            <a:xfrm>
              <a:off x="1814286" y="1856921"/>
              <a:ext cx="1001486" cy="1001486"/>
            </a:xfrm>
            <a:prstGeom prst="ellipse">
              <a:avLst/>
            </a:prstGeom>
            <a:solidFill>
              <a:schemeClr val="tx2">
                <a:lumMod val="75000"/>
              </a:schemeClr>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3" name="Oval 52">
              <a:extLst>
                <a:ext uri="{FF2B5EF4-FFF2-40B4-BE49-F238E27FC236}">
                  <a16:creationId xmlns:a16="http://schemas.microsoft.com/office/drawing/2014/main" id="{B8F0F321-E0B6-4186-B1E1-AABA23301D90}"/>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66" name="TextBox 65">
            <a:extLst>
              <a:ext uri="{FF2B5EF4-FFF2-40B4-BE49-F238E27FC236}">
                <a16:creationId xmlns:a16="http://schemas.microsoft.com/office/drawing/2014/main" id="{A767537C-504D-4404-AD6B-67258F2315FF}"/>
              </a:ext>
            </a:extLst>
          </p:cNvPr>
          <p:cNvSpPr txBox="1"/>
          <p:nvPr/>
        </p:nvSpPr>
        <p:spPr>
          <a:xfrm>
            <a:off x="4978758" y="2755637"/>
            <a:ext cx="2327688" cy="307777"/>
          </a:xfrm>
          <a:prstGeom prst="rect">
            <a:avLst/>
          </a:prstGeom>
          <a:noFill/>
        </p:spPr>
        <p:txBody>
          <a:bodyPr wrap="none" lIns="0" tIns="0" rIns="0" bIns="0" rtlCol="0" anchor="ctr">
            <a:spAutoFit/>
          </a:bodyPr>
          <a:lstStyle/>
          <a:p>
            <a:pPr algn="ctr" rtl="0"/>
            <a:r>
              <a:rPr lang="fr-fr" sz="2000" b="0" i="0" u="none" baseline="0" dirty="0">
                <a:latin typeface="Segoe UI Semibold"/>
                <a:cs typeface="Segoe UI Semibold"/>
              </a:rPr>
              <a:t>Installer et exploiter</a:t>
            </a:r>
          </a:p>
        </p:txBody>
      </p:sp>
      <p:sp>
        <p:nvSpPr>
          <p:cNvPr id="69" name="Rectangle: Rounded Corners 68">
            <a:extLst>
              <a:ext uri="{FF2B5EF4-FFF2-40B4-BE49-F238E27FC236}">
                <a16:creationId xmlns:a16="http://schemas.microsoft.com/office/drawing/2014/main" id="{5A691BA3-E976-434F-8B0F-B6F048E82B83}"/>
              </a:ext>
            </a:extLst>
          </p:cNvPr>
          <p:cNvSpPr/>
          <p:nvPr/>
        </p:nvSpPr>
        <p:spPr bwMode="auto">
          <a:xfrm>
            <a:off x="5593963" y="3509709"/>
            <a:ext cx="1097280" cy="64008"/>
          </a:xfrm>
          <a:prstGeom prst="roundRect">
            <a:avLst>
              <a:gd name="adj" fmla="val 50000"/>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76" name="Isosceles Triangle 75">
            <a:extLst>
              <a:ext uri="{FF2B5EF4-FFF2-40B4-BE49-F238E27FC236}">
                <a16:creationId xmlns:a16="http://schemas.microsoft.com/office/drawing/2014/main" id="{D7D134F3-F485-4379-A190-72B74745AF8F}"/>
              </a:ext>
            </a:extLst>
          </p:cNvPr>
          <p:cNvSpPr/>
          <p:nvPr/>
        </p:nvSpPr>
        <p:spPr bwMode="auto">
          <a:xfrm>
            <a:off x="5783828" y="3314700"/>
            <a:ext cx="717550" cy="149225"/>
          </a:xfrm>
          <a:prstGeom prst="triangle">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54" name="Group 53">
            <a:extLst>
              <a:ext uri="{FF2B5EF4-FFF2-40B4-BE49-F238E27FC236}">
                <a16:creationId xmlns:a16="http://schemas.microsoft.com/office/drawing/2014/main" id="{B86CFDF8-9AFA-4D37-8FA1-2C4618CB2A95}"/>
              </a:ext>
            </a:extLst>
          </p:cNvPr>
          <p:cNvGrpSpPr>
            <a:grpSpLocks noChangeAspect="1"/>
          </p:cNvGrpSpPr>
          <p:nvPr/>
        </p:nvGrpSpPr>
        <p:grpSpPr>
          <a:xfrm>
            <a:off x="9197125" y="1451770"/>
            <a:ext cx="1151730" cy="1151730"/>
            <a:chOff x="1814286" y="1856921"/>
            <a:chExt cx="1001486" cy="1001486"/>
          </a:xfrm>
          <a:effectLst>
            <a:outerShdw blurRad="50800" dist="38100" dir="5400000" algn="t" rotWithShape="0">
              <a:prstClr val="black">
                <a:alpha val="40000"/>
              </a:prstClr>
            </a:outerShdw>
          </a:effectLst>
        </p:grpSpPr>
        <p:sp>
          <p:nvSpPr>
            <p:cNvPr id="56" name="Oval 55">
              <a:extLst>
                <a:ext uri="{FF2B5EF4-FFF2-40B4-BE49-F238E27FC236}">
                  <a16:creationId xmlns:a16="http://schemas.microsoft.com/office/drawing/2014/main" id="{5ACEE917-48B8-48D4-8998-9E83CB1869F1}"/>
                </a:ext>
              </a:extLst>
            </p:cNvPr>
            <p:cNvSpPr/>
            <p:nvPr/>
          </p:nvSpPr>
          <p:spPr bwMode="auto">
            <a:xfrm>
              <a:off x="1814286" y="1856921"/>
              <a:ext cx="1001486" cy="1001486"/>
            </a:xfrm>
            <a:prstGeom prst="ellipse">
              <a:avLst/>
            </a:prstGeom>
            <a:solidFill>
              <a:schemeClr val="tx2">
                <a:lumMod val="75000"/>
              </a:schemeClr>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1" name="Oval 60">
              <a:extLst>
                <a:ext uri="{FF2B5EF4-FFF2-40B4-BE49-F238E27FC236}">
                  <a16:creationId xmlns:a16="http://schemas.microsoft.com/office/drawing/2014/main" id="{A14F5E3C-C43F-4FF6-B88E-AB5A74FD31FC}"/>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67" name="TextBox 66">
            <a:extLst>
              <a:ext uri="{FF2B5EF4-FFF2-40B4-BE49-F238E27FC236}">
                <a16:creationId xmlns:a16="http://schemas.microsoft.com/office/drawing/2014/main" id="{D8B0B18D-29D5-40BD-A641-98AE1D3CAF3F}"/>
              </a:ext>
            </a:extLst>
          </p:cNvPr>
          <p:cNvSpPr txBox="1"/>
          <p:nvPr/>
        </p:nvSpPr>
        <p:spPr>
          <a:xfrm>
            <a:off x="8875145" y="2755637"/>
            <a:ext cx="1795684" cy="307777"/>
          </a:xfrm>
          <a:prstGeom prst="rect">
            <a:avLst/>
          </a:prstGeom>
          <a:noFill/>
        </p:spPr>
        <p:txBody>
          <a:bodyPr wrap="none" lIns="0" tIns="0" rIns="0" bIns="0" rtlCol="0" anchor="ctr">
            <a:spAutoFit/>
          </a:bodyPr>
          <a:lstStyle/>
          <a:p>
            <a:pPr algn="ctr" rtl="0"/>
            <a:r>
              <a:rPr lang="fr-fr" sz="2000" b="0" i="0" u="none" baseline="0" dirty="0">
                <a:latin typeface="Segoe UI Semibold"/>
                <a:cs typeface="Segoe UI Semibold"/>
              </a:rPr>
              <a:t>Après la brèche</a:t>
            </a:r>
          </a:p>
        </p:txBody>
      </p:sp>
      <p:sp>
        <p:nvSpPr>
          <p:cNvPr id="70" name="Rectangle: Rounded Corners 69">
            <a:extLst>
              <a:ext uri="{FF2B5EF4-FFF2-40B4-BE49-F238E27FC236}">
                <a16:creationId xmlns:a16="http://schemas.microsoft.com/office/drawing/2014/main" id="{E235B182-12DD-4382-8612-F598DDC280A2}"/>
              </a:ext>
            </a:extLst>
          </p:cNvPr>
          <p:cNvSpPr/>
          <p:nvPr/>
        </p:nvSpPr>
        <p:spPr bwMode="auto">
          <a:xfrm>
            <a:off x="9224347" y="3509709"/>
            <a:ext cx="1097280" cy="64008"/>
          </a:xfrm>
          <a:prstGeom prst="roundRect">
            <a:avLst>
              <a:gd name="adj" fmla="val 50000"/>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77" name="Isosceles Triangle 76">
            <a:extLst>
              <a:ext uri="{FF2B5EF4-FFF2-40B4-BE49-F238E27FC236}">
                <a16:creationId xmlns:a16="http://schemas.microsoft.com/office/drawing/2014/main" id="{998925D6-BDCA-4034-B19B-A3467BF731ED}"/>
              </a:ext>
            </a:extLst>
          </p:cNvPr>
          <p:cNvSpPr/>
          <p:nvPr/>
        </p:nvSpPr>
        <p:spPr bwMode="auto">
          <a:xfrm>
            <a:off x="9414215" y="3314700"/>
            <a:ext cx="717550" cy="149225"/>
          </a:xfrm>
          <a:prstGeom prst="triangle">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78" name="TextBox 77">
            <a:extLst>
              <a:ext uri="{FF2B5EF4-FFF2-40B4-BE49-F238E27FC236}">
                <a16:creationId xmlns:a16="http://schemas.microsoft.com/office/drawing/2014/main" id="{13A5295E-7AD0-47F1-ACF0-6B01513CD0D0}"/>
              </a:ext>
            </a:extLst>
          </p:cNvPr>
          <p:cNvSpPr txBox="1"/>
          <p:nvPr/>
        </p:nvSpPr>
        <p:spPr>
          <a:xfrm>
            <a:off x="596967" y="3749844"/>
            <a:ext cx="3830499" cy="1631216"/>
          </a:xfrm>
          <a:prstGeom prst="rect">
            <a:avLst/>
          </a:prstGeom>
          <a:noFill/>
        </p:spPr>
        <p:txBody>
          <a:bodyPr wrap="square" lIns="0" tIns="0" rIns="0" bIns="0" rtlCol="0" anchor="t">
            <a:spAutoFit/>
          </a:bodyPr>
          <a:lstStyle>
            <a:defPPr>
              <a:defRPr lang="fr-fr"/>
            </a:defPPr>
            <a:lvl1pPr marL="71227" indent="-71227" defTabSz="932239">
              <a:lnSpc>
                <a:spcPct val="110000"/>
              </a:lnSpc>
              <a:defRPr kern="0">
                <a:cs typeface="Segoe UI" panose="020B0502040204020203" pitchFamily="34" charset="0"/>
              </a:defRPr>
            </a:lvl1pPr>
          </a:lstStyle>
          <a:p>
            <a:pPr marL="0" indent="0" algn="ctr" defTabSz="913698" rtl="0">
              <a:lnSpc>
                <a:spcPct val="100000"/>
              </a:lnSpc>
              <a:spcAft>
                <a:spcPts val="588"/>
              </a:spcAft>
              <a:defRPr/>
            </a:pPr>
            <a:r>
              <a:rPr lang="fr-fr" sz="1600" b="0" i="0" u="none" baseline="0" dirty="0">
                <a:cs typeface="Segoe UI Semibold"/>
              </a:rPr>
              <a:t>Attaques entrantes par force brute RDP, SSH, SQL, etc.</a:t>
            </a:r>
          </a:p>
          <a:p>
            <a:pPr marL="0" indent="0" algn="ctr" defTabSz="913698" rtl="0">
              <a:lnSpc>
                <a:spcPct val="100000"/>
              </a:lnSpc>
              <a:spcAft>
                <a:spcPts val="588"/>
              </a:spcAft>
              <a:defRPr/>
            </a:pPr>
            <a:r>
              <a:rPr lang="fr-fr" sz="1600" b="0" i="0" u="none" baseline="0" dirty="0">
                <a:cs typeface="Segoe UI Semibold"/>
              </a:rPr>
              <a:t>Attaques DDoS et visant des applications </a:t>
            </a:r>
            <a:br>
              <a:rPr lang="fr-fr" sz="1600" dirty="0">
                <a:cs typeface="Segoe UI Semibold" panose="020B0702040204020203" pitchFamily="34" charset="0"/>
              </a:rPr>
            </a:br>
            <a:r>
              <a:rPr lang="fr-fr" sz="1600" b="0" i="0" u="none" baseline="0" dirty="0">
                <a:cs typeface="Segoe UI Semibold"/>
              </a:rPr>
              <a:t>(partenaires WAF)</a:t>
            </a:r>
          </a:p>
          <a:p>
            <a:pPr marL="0" indent="0" algn="ctr" defTabSz="913698" rtl="0">
              <a:lnSpc>
                <a:spcPct val="100000"/>
              </a:lnSpc>
              <a:spcAft>
                <a:spcPts val="588"/>
              </a:spcAft>
              <a:defRPr/>
            </a:pPr>
            <a:r>
              <a:rPr lang="fr-fr" sz="1600" b="0" i="0" u="none" baseline="0" dirty="0">
                <a:cs typeface="Segoe UI Semibold"/>
              </a:rPr>
              <a:t>Détection d</a:t>
            </a:r>
            <a:r>
              <a:rPr lang="fr-FR" sz="1600" b="0" i="0" u="none" baseline="0" dirty="0">
                <a:cs typeface="Segoe UI Semibold"/>
              </a:rPr>
              <a:t>’</a:t>
            </a:r>
            <a:r>
              <a:rPr lang="fr-fr" sz="1600" b="0" i="0" u="none" baseline="0" dirty="0">
                <a:cs typeface="Segoe UI Semibold"/>
              </a:rPr>
              <a:t>intrusion </a:t>
            </a:r>
            <a:br>
              <a:rPr lang="fr-fr" sz="1600" dirty="0">
                <a:cs typeface="Segoe UI Semibold" panose="020B0702040204020203" pitchFamily="34" charset="0"/>
              </a:rPr>
            </a:br>
            <a:r>
              <a:rPr lang="fr-fr" sz="1600" b="0" i="0" u="none" baseline="0" dirty="0">
                <a:cs typeface="Segoe UI Semibold"/>
              </a:rPr>
              <a:t>(partenaires NG Firewall)</a:t>
            </a:r>
          </a:p>
        </p:txBody>
      </p:sp>
      <p:sp>
        <p:nvSpPr>
          <p:cNvPr id="80" name="TextBox 79">
            <a:extLst>
              <a:ext uri="{FF2B5EF4-FFF2-40B4-BE49-F238E27FC236}">
                <a16:creationId xmlns:a16="http://schemas.microsoft.com/office/drawing/2014/main" id="{66DAABDA-16D9-49CD-BD69-FCB9644BD393}"/>
              </a:ext>
            </a:extLst>
          </p:cNvPr>
          <p:cNvSpPr txBox="1"/>
          <p:nvPr/>
        </p:nvSpPr>
        <p:spPr>
          <a:xfrm>
            <a:off x="4559750" y="3749844"/>
            <a:ext cx="3165702" cy="1708160"/>
          </a:xfrm>
          <a:prstGeom prst="rect">
            <a:avLst/>
          </a:prstGeom>
          <a:noFill/>
        </p:spPr>
        <p:txBody>
          <a:bodyPr wrap="square" lIns="0" tIns="0" rIns="0" bIns="0" rtlCol="0" anchor="t">
            <a:spAutoFit/>
          </a:bodyPr>
          <a:lstStyle>
            <a:defPPr>
              <a:defRPr lang="fr-fr"/>
            </a:defPPr>
            <a:lvl1pPr marL="71227" indent="-71227" defTabSz="932239">
              <a:lnSpc>
                <a:spcPct val="110000"/>
              </a:lnSpc>
              <a:defRPr kern="0">
                <a:cs typeface="Segoe UI" panose="020B0502040204020203" pitchFamily="34" charset="0"/>
              </a:defRPr>
            </a:lvl1pPr>
          </a:lstStyle>
          <a:p>
            <a:pPr marL="0" indent="0" algn="ctr" defTabSz="913698" rtl="0">
              <a:lnSpc>
                <a:spcPct val="100000"/>
              </a:lnSpc>
              <a:spcAft>
                <a:spcPts val="588"/>
              </a:spcAft>
              <a:defRPr/>
            </a:pPr>
            <a:r>
              <a:rPr lang="fr-fr" sz="1600" b="0" i="0" u="none" baseline="0" dirty="0">
                <a:cs typeface="Segoe UI Semibold"/>
              </a:rPr>
              <a:t>Logiciels malveillants en mémoire et tentatives d</a:t>
            </a:r>
            <a:r>
              <a:rPr lang="fr-FR" sz="1600" b="0" i="0" u="none" baseline="0" dirty="0">
                <a:cs typeface="Segoe UI Semibold"/>
              </a:rPr>
              <a:t>’</a:t>
            </a:r>
            <a:r>
              <a:rPr lang="fr-fr" sz="1600" b="0" i="0" u="none" baseline="0" dirty="0">
                <a:cs typeface="Segoe UI Semibold"/>
              </a:rPr>
              <a:t>exploitation </a:t>
            </a:r>
            <a:br>
              <a:rPr lang="fr-fr" sz="1600" b="0" i="0" u="none" baseline="0" dirty="0">
                <a:cs typeface="Segoe UI Semibold" panose="020B0702040204020203" pitchFamily="34" charset="0"/>
              </a:rPr>
            </a:br>
            <a:r>
              <a:rPr lang="fr-fr" sz="1600" b="0" i="0" u="none" baseline="0" dirty="0">
                <a:cs typeface="Segoe UI Semibold"/>
              </a:rPr>
              <a:t>de vulnérabilités</a:t>
            </a:r>
          </a:p>
          <a:p>
            <a:pPr marL="0" indent="0" algn="ctr" defTabSz="913698" rtl="0">
              <a:lnSpc>
                <a:spcPct val="100000"/>
              </a:lnSpc>
              <a:spcAft>
                <a:spcPts val="588"/>
              </a:spcAft>
              <a:defRPr/>
            </a:pPr>
            <a:r>
              <a:rPr lang="fr-fr" sz="1600" b="0" i="0" u="none" baseline="0" dirty="0">
                <a:cs typeface="Segoe UI Semibold"/>
              </a:rPr>
              <a:t>Exécution de processus suspecte</a:t>
            </a:r>
          </a:p>
          <a:p>
            <a:pPr marL="0" indent="0" algn="ctr" defTabSz="913698" rtl="0">
              <a:lnSpc>
                <a:spcPct val="100000"/>
              </a:lnSpc>
              <a:spcAft>
                <a:spcPts val="588"/>
              </a:spcAft>
              <a:defRPr/>
            </a:pPr>
            <a:r>
              <a:rPr lang="fr-fr" sz="1600" b="0" i="0" u="none" baseline="0" dirty="0">
                <a:cs typeface="Segoe UI Semibold"/>
              </a:rPr>
              <a:t>Mouvement latéral</a:t>
            </a:r>
          </a:p>
          <a:p>
            <a:pPr marL="0" indent="0" algn="ctr" defTabSz="913698" rtl="0">
              <a:lnSpc>
                <a:spcPct val="100000"/>
              </a:lnSpc>
              <a:spcAft>
                <a:spcPts val="588"/>
              </a:spcAft>
              <a:defRPr/>
            </a:pPr>
            <a:r>
              <a:rPr lang="fr-fr" sz="1600" b="0" i="0" u="none" baseline="0" dirty="0">
                <a:cs typeface="Segoe UI Semibold"/>
              </a:rPr>
              <a:t>Reconnaissance interne</a:t>
            </a:r>
          </a:p>
        </p:txBody>
      </p:sp>
      <p:sp>
        <p:nvSpPr>
          <p:cNvPr id="81" name="TextBox 80">
            <a:extLst>
              <a:ext uri="{FF2B5EF4-FFF2-40B4-BE49-F238E27FC236}">
                <a16:creationId xmlns:a16="http://schemas.microsoft.com/office/drawing/2014/main" id="{099E3B6B-2F14-4876-8C2B-23875EEC20BC}"/>
              </a:ext>
            </a:extLst>
          </p:cNvPr>
          <p:cNvSpPr txBox="1"/>
          <p:nvPr/>
        </p:nvSpPr>
        <p:spPr>
          <a:xfrm>
            <a:off x="8168141" y="3749844"/>
            <a:ext cx="3209692" cy="2539157"/>
          </a:xfrm>
          <a:prstGeom prst="rect">
            <a:avLst/>
          </a:prstGeom>
          <a:noFill/>
        </p:spPr>
        <p:txBody>
          <a:bodyPr wrap="square" lIns="0" tIns="0" rIns="0" bIns="0" rtlCol="0" anchor="t">
            <a:spAutoFit/>
          </a:bodyPr>
          <a:lstStyle>
            <a:defPPr>
              <a:defRPr lang="fr-fr"/>
            </a:defPPr>
            <a:lvl1pPr marL="71227" indent="-71227" defTabSz="932239">
              <a:lnSpc>
                <a:spcPct val="110000"/>
              </a:lnSpc>
              <a:defRPr kern="0">
                <a:cs typeface="Segoe UI" panose="020B0502040204020203" pitchFamily="34" charset="0"/>
              </a:defRPr>
            </a:lvl1pPr>
          </a:lstStyle>
          <a:p>
            <a:pPr marL="0" indent="0" algn="ctr" defTabSz="913698" rtl="0">
              <a:lnSpc>
                <a:spcPct val="100000"/>
              </a:lnSpc>
              <a:spcAft>
                <a:spcPts val="588"/>
              </a:spcAft>
              <a:defRPr/>
            </a:pPr>
            <a:r>
              <a:rPr lang="fr-fr" sz="1600" b="0" i="0" u="none" baseline="0" dirty="0">
                <a:cs typeface="Segoe UI Semibold"/>
              </a:rPr>
              <a:t>Communication à </a:t>
            </a:r>
            <a:r>
              <a:rPr lang="fr-fr" sz="1600" dirty="0">
                <a:cs typeface="Segoe UI Semibold"/>
              </a:rPr>
              <a:t>une adresse </a:t>
            </a:r>
            <a:r>
              <a:rPr lang="fr-fr" sz="1600" b="0" i="0" u="none" baseline="0" dirty="0">
                <a:cs typeface="Segoe UI Semibold"/>
              </a:rPr>
              <a:t>IP </a:t>
            </a:r>
            <a:r>
              <a:rPr lang="fr-fr" sz="1600" dirty="0">
                <a:cs typeface="Segoe UI Semibold"/>
              </a:rPr>
              <a:t>malveillante identifiée </a:t>
            </a:r>
            <a:r>
              <a:rPr lang="fr-fr" sz="1600" b="0" i="0" u="none" baseline="0" dirty="0">
                <a:cs typeface="Segoe UI Semibold"/>
              </a:rPr>
              <a:t>(exfiltration de données ou commande et contrôle de données)</a:t>
            </a:r>
          </a:p>
          <a:p>
            <a:pPr marL="0" indent="0" algn="ctr" defTabSz="913698" rtl="0">
              <a:lnSpc>
                <a:spcPct val="100000"/>
              </a:lnSpc>
              <a:spcAft>
                <a:spcPts val="588"/>
              </a:spcAft>
              <a:defRPr/>
            </a:pPr>
            <a:r>
              <a:rPr lang="fr-fr" sz="1600" b="0" i="0" u="none" baseline="0" dirty="0">
                <a:cs typeface="Segoe UI Semibold"/>
              </a:rPr>
              <a:t>Utilisation de ressources compromises pour créer des attaques supplémentaires (scannage de port sortant, attaques par force brute RDP/SSH, </a:t>
            </a:r>
            <a:br>
              <a:rPr lang="fr-fr" sz="1600" b="0" i="0" u="none" baseline="0" dirty="0">
                <a:cs typeface="Segoe UI Semibold" panose="020B0702040204020203" pitchFamily="34" charset="0"/>
              </a:rPr>
            </a:br>
            <a:r>
              <a:rPr lang="fr-fr" sz="1600" b="0" i="0" u="none" baseline="0" dirty="0">
                <a:cs typeface="Segoe UI Semibold"/>
              </a:rPr>
              <a:t>DDoS et spam)</a:t>
            </a:r>
          </a:p>
        </p:txBody>
      </p:sp>
      <p:grpSp>
        <p:nvGrpSpPr>
          <p:cNvPr id="24" name="Group 23">
            <a:extLst>
              <a:ext uri="{FF2B5EF4-FFF2-40B4-BE49-F238E27FC236}">
                <a16:creationId xmlns:a16="http://schemas.microsoft.com/office/drawing/2014/main" id="{4090E8E8-E693-4E60-8302-883E67730706}"/>
              </a:ext>
            </a:extLst>
          </p:cNvPr>
          <p:cNvGrpSpPr/>
          <p:nvPr/>
        </p:nvGrpSpPr>
        <p:grpSpPr>
          <a:xfrm>
            <a:off x="600059" y="1952428"/>
            <a:ext cx="1119597" cy="150412"/>
            <a:chOff x="600059" y="1952428"/>
            <a:chExt cx="1119597" cy="150412"/>
          </a:xfrm>
        </p:grpSpPr>
        <p:cxnSp>
          <p:nvCxnSpPr>
            <p:cNvPr id="19" name="Straight Connector 18">
              <a:extLst>
                <a:ext uri="{FF2B5EF4-FFF2-40B4-BE49-F238E27FC236}">
                  <a16:creationId xmlns:a16="http://schemas.microsoft.com/office/drawing/2014/main" id="{EE5FFC9D-C9BC-438C-8C75-7FE86218243A}"/>
                </a:ext>
              </a:extLst>
            </p:cNvPr>
            <p:cNvCxnSpPr>
              <a:cxnSpLocks/>
              <a:endCxn id="20" idx="1"/>
            </p:cNvCxnSpPr>
            <p:nvPr/>
          </p:nvCxnSpPr>
          <p:spPr>
            <a:xfrm>
              <a:off x="600059" y="2027634"/>
              <a:ext cx="1012910" cy="0"/>
            </a:xfrm>
            <a:prstGeom prst="line">
              <a:avLst/>
            </a:prstGeom>
            <a:ln>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Arrow: Chevron 19">
              <a:extLst>
                <a:ext uri="{FF2B5EF4-FFF2-40B4-BE49-F238E27FC236}">
                  <a16:creationId xmlns:a16="http://schemas.microsoft.com/office/drawing/2014/main" id="{C6A24990-59F1-4998-8E2D-B9B7F90A6FAB}"/>
                </a:ext>
              </a:extLst>
            </p:cNvPr>
            <p:cNvSpPr/>
            <p:nvPr/>
          </p:nvSpPr>
          <p:spPr bwMode="auto">
            <a:xfrm>
              <a:off x="1569244" y="1952428"/>
              <a:ext cx="150412" cy="150412"/>
            </a:xfrm>
            <a:prstGeom prst="chevron">
              <a:avLst>
                <a:gd name="adj" fmla="val 29070"/>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112" name="Group 111">
            <a:extLst>
              <a:ext uri="{FF2B5EF4-FFF2-40B4-BE49-F238E27FC236}">
                <a16:creationId xmlns:a16="http://schemas.microsoft.com/office/drawing/2014/main" id="{08CCF893-79D4-49D5-BECB-46B1D729A26F}"/>
              </a:ext>
            </a:extLst>
          </p:cNvPr>
          <p:cNvGrpSpPr/>
          <p:nvPr/>
        </p:nvGrpSpPr>
        <p:grpSpPr>
          <a:xfrm>
            <a:off x="3256436" y="1952428"/>
            <a:ext cx="2141947" cy="150412"/>
            <a:chOff x="-422291" y="1952428"/>
            <a:chExt cx="2141947" cy="150412"/>
          </a:xfrm>
        </p:grpSpPr>
        <p:cxnSp>
          <p:nvCxnSpPr>
            <p:cNvPr id="113" name="Straight Connector 112">
              <a:extLst>
                <a:ext uri="{FF2B5EF4-FFF2-40B4-BE49-F238E27FC236}">
                  <a16:creationId xmlns:a16="http://schemas.microsoft.com/office/drawing/2014/main" id="{1058ED5B-03AD-4D25-A844-36B7B7645C56}"/>
                </a:ext>
              </a:extLst>
            </p:cNvPr>
            <p:cNvCxnSpPr>
              <a:cxnSpLocks/>
              <a:endCxn id="114" idx="1"/>
            </p:cNvCxnSpPr>
            <p:nvPr/>
          </p:nvCxnSpPr>
          <p:spPr>
            <a:xfrm>
              <a:off x="-422291" y="2027634"/>
              <a:ext cx="2035260" cy="0"/>
            </a:xfrm>
            <a:prstGeom prst="line">
              <a:avLst/>
            </a:prstGeom>
            <a:ln>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4" name="Arrow: Chevron 113">
              <a:extLst>
                <a:ext uri="{FF2B5EF4-FFF2-40B4-BE49-F238E27FC236}">
                  <a16:creationId xmlns:a16="http://schemas.microsoft.com/office/drawing/2014/main" id="{DD12B7F4-3A04-4E02-9040-70A1F2125C9A}"/>
                </a:ext>
              </a:extLst>
            </p:cNvPr>
            <p:cNvSpPr/>
            <p:nvPr/>
          </p:nvSpPr>
          <p:spPr bwMode="auto">
            <a:xfrm>
              <a:off x="1569244" y="1952428"/>
              <a:ext cx="150412" cy="150412"/>
            </a:xfrm>
            <a:prstGeom prst="chevron">
              <a:avLst>
                <a:gd name="adj" fmla="val 29070"/>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115" name="Group 114">
            <a:extLst>
              <a:ext uri="{FF2B5EF4-FFF2-40B4-BE49-F238E27FC236}">
                <a16:creationId xmlns:a16="http://schemas.microsoft.com/office/drawing/2014/main" id="{30F02168-784B-47D0-96DE-0CE521819C49}"/>
              </a:ext>
            </a:extLst>
          </p:cNvPr>
          <p:cNvGrpSpPr/>
          <p:nvPr/>
        </p:nvGrpSpPr>
        <p:grpSpPr>
          <a:xfrm>
            <a:off x="6886823" y="1952428"/>
            <a:ext cx="2141947" cy="150412"/>
            <a:chOff x="-422291" y="1952428"/>
            <a:chExt cx="2141947" cy="150412"/>
          </a:xfrm>
        </p:grpSpPr>
        <p:cxnSp>
          <p:nvCxnSpPr>
            <p:cNvPr id="116" name="Straight Connector 115">
              <a:extLst>
                <a:ext uri="{FF2B5EF4-FFF2-40B4-BE49-F238E27FC236}">
                  <a16:creationId xmlns:a16="http://schemas.microsoft.com/office/drawing/2014/main" id="{7F0372CA-2F47-4C06-9B0A-721ABEEDA66D}"/>
                </a:ext>
              </a:extLst>
            </p:cNvPr>
            <p:cNvCxnSpPr>
              <a:cxnSpLocks/>
              <a:endCxn id="117" idx="1"/>
            </p:cNvCxnSpPr>
            <p:nvPr/>
          </p:nvCxnSpPr>
          <p:spPr>
            <a:xfrm>
              <a:off x="-422291" y="2027634"/>
              <a:ext cx="2035260" cy="0"/>
            </a:xfrm>
            <a:prstGeom prst="line">
              <a:avLst/>
            </a:prstGeom>
            <a:ln>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7" name="Arrow: Chevron 116">
              <a:extLst>
                <a:ext uri="{FF2B5EF4-FFF2-40B4-BE49-F238E27FC236}">
                  <a16:creationId xmlns:a16="http://schemas.microsoft.com/office/drawing/2014/main" id="{BC370841-CE9D-4E1C-ABE2-36E50178A7D7}"/>
                </a:ext>
              </a:extLst>
            </p:cNvPr>
            <p:cNvSpPr/>
            <p:nvPr/>
          </p:nvSpPr>
          <p:spPr bwMode="auto">
            <a:xfrm>
              <a:off x="1569244" y="1952428"/>
              <a:ext cx="150412" cy="150412"/>
            </a:xfrm>
            <a:prstGeom prst="chevron">
              <a:avLst>
                <a:gd name="adj" fmla="val 29070"/>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118" name="Group 117">
            <a:extLst>
              <a:ext uri="{FF2B5EF4-FFF2-40B4-BE49-F238E27FC236}">
                <a16:creationId xmlns:a16="http://schemas.microsoft.com/office/drawing/2014/main" id="{F33DACC8-24F3-4440-892A-6CE5C395B1BA}"/>
              </a:ext>
            </a:extLst>
          </p:cNvPr>
          <p:cNvGrpSpPr/>
          <p:nvPr/>
        </p:nvGrpSpPr>
        <p:grpSpPr>
          <a:xfrm>
            <a:off x="10500124" y="1952428"/>
            <a:ext cx="1119597" cy="150412"/>
            <a:chOff x="600059" y="1952428"/>
            <a:chExt cx="1119597" cy="150412"/>
          </a:xfrm>
        </p:grpSpPr>
        <p:cxnSp>
          <p:nvCxnSpPr>
            <p:cNvPr id="119" name="Straight Connector 118">
              <a:extLst>
                <a:ext uri="{FF2B5EF4-FFF2-40B4-BE49-F238E27FC236}">
                  <a16:creationId xmlns:a16="http://schemas.microsoft.com/office/drawing/2014/main" id="{A6D02265-16C9-4E44-8380-8F8BE2953F62}"/>
                </a:ext>
              </a:extLst>
            </p:cNvPr>
            <p:cNvCxnSpPr>
              <a:cxnSpLocks/>
              <a:endCxn id="120" idx="1"/>
            </p:cNvCxnSpPr>
            <p:nvPr/>
          </p:nvCxnSpPr>
          <p:spPr>
            <a:xfrm>
              <a:off x="600059" y="2027634"/>
              <a:ext cx="1012910" cy="0"/>
            </a:xfrm>
            <a:prstGeom prst="line">
              <a:avLst/>
            </a:prstGeom>
            <a:ln>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0" name="Arrow: Chevron 119">
              <a:extLst>
                <a:ext uri="{FF2B5EF4-FFF2-40B4-BE49-F238E27FC236}">
                  <a16:creationId xmlns:a16="http://schemas.microsoft.com/office/drawing/2014/main" id="{A9BE1711-67F4-4908-A39F-8151422C35A7}"/>
                </a:ext>
              </a:extLst>
            </p:cNvPr>
            <p:cNvSpPr/>
            <p:nvPr/>
          </p:nvSpPr>
          <p:spPr bwMode="auto">
            <a:xfrm>
              <a:off x="1569244" y="1952428"/>
              <a:ext cx="150412" cy="150412"/>
            </a:xfrm>
            <a:prstGeom prst="chevron">
              <a:avLst>
                <a:gd name="adj" fmla="val 29070"/>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cxnSp>
        <p:nvCxnSpPr>
          <p:cNvPr id="27" name="Straight Connector 26">
            <a:extLst>
              <a:ext uri="{FF2B5EF4-FFF2-40B4-BE49-F238E27FC236}">
                <a16:creationId xmlns:a16="http://schemas.microsoft.com/office/drawing/2014/main" id="{B6E74C50-1726-44D3-996F-34817DA822FB}"/>
              </a:ext>
            </a:extLst>
          </p:cNvPr>
          <p:cNvCxnSpPr>
            <a:cxnSpLocks/>
          </p:cNvCxnSpPr>
          <p:nvPr/>
        </p:nvCxnSpPr>
        <p:spPr>
          <a:xfrm>
            <a:off x="7946796" y="3667125"/>
            <a:ext cx="0" cy="269673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1" name="target_2" title="Icon of a target with an arrow hitting the bullseye">
            <a:extLst>
              <a:ext uri="{FF2B5EF4-FFF2-40B4-BE49-F238E27FC236}">
                <a16:creationId xmlns:a16="http://schemas.microsoft.com/office/drawing/2014/main" id="{5656459D-663D-425F-B9D7-F44A82D4A42C}"/>
              </a:ext>
            </a:extLst>
          </p:cNvPr>
          <p:cNvSpPr>
            <a:spLocks noChangeAspect="1" noEditPoints="1"/>
          </p:cNvSpPr>
          <p:nvPr/>
        </p:nvSpPr>
        <p:spPr bwMode="auto">
          <a:xfrm>
            <a:off x="2219420" y="1736006"/>
            <a:ext cx="585592" cy="583258"/>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tx2"/>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gradFill>
                <a:gsLst>
                  <a:gs pos="0">
                    <a:srgbClr val="505050"/>
                  </a:gs>
                  <a:gs pos="100000">
                    <a:srgbClr val="505050"/>
                  </a:gs>
                </a:gsLst>
              </a:gradFill>
              <a:cs typeface="Segoe UI"/>
            </a:endParaRPr>
          </a:p>
        </p:txBody>
      </p:sp>
      <p:sp>
        <p:nvSpPr>
          <p:cNvPr id="122" name="browser_3" title="Icon of a browser window with an arrow pointing from the outside to the center">
            <a:extLst>
              <a:ext uri="{FF2B5EF4-FFF2-40B4-BE49-F238E27FC236}">
                <a16:creationId xmlns:a16="http://schemas.microsoft.com/office/drawing/2014/main" id="{51F007F7-EB55-451F-86EA-E91D3915E721}"/>
              </a:ext>
            </a:extLst>
          </p:cNvPr>
          <p:cNvSpPr>
            <a:spLocks noChangeAspect="1" noEditPoints="1"/>
          </p:cNvSpPr>
          <p:nvPr/>
        </p:nvSpPr>
        <p:spPr bwMode="auto">
          <a:xfrm>
            <a:off x="5878237" y="1753315"/>
            <a:ext cx="528732" cy="502920"/>
          </a:xfrm>
          <a:custGeom>
            <a:avLst/>
            <a:gdLst>
              <a:gd name="T0" fmla="*/ 130 w 335"/>
              <a:gd name="T1" fmla="*/ 33 h 318"/>
              <a:gd name="T2" fmla="*/ 335 w 335"/>
              <a:gd name="T3" fmla="*/ 33 h 318"/>
              <a:gd name="T4" fmla="*/ 335 w 335"/>
              <a:gd name="T5" fmla="*/ 318 h 318"/>
              <a:gd name="T6" fmla="*/ 0 w 335"/>
              <a:gd name="T7" fmla="*/ 318 h 318"/>
              <a:gd name="T8" fmla="*/ 0 w 335"/>
              <a:gd name="T9" fmla="*/ 33 h 318"/>
              <a:gd name="T10" fmla="*/ 0 w 335"/>
              <a:gd name="T11" fmla="*/ 33 h 318"/>
              <a:gd name="T12" fmla="*/ 71 w 335"/>
              <a:gd name="T13" fmla="*/ 33 h 318"/>
              <a:gd name="T14" fmla="*/ 130 w 335"/>
              <a:gd name="T15" fmla="*/ 97 h 318"/>
              <a:gd name="T16" fmla="*/ 335 w 335"/>
              <a:gd name="T17" fmla="*/ 97 h 318"/>
              <a:gd name="T18" fmla="*/ 0 w 335"/>
              <a:gd name="T19" fmla="*/ 97 h 318"/>
              <a:gd name="T20" fmla="*/ 67 w 335"/>
              <a:gd name="T21" fmla="*/ 97 h 318"/>
              <a:gd name="T22" fmla="*/ 293 w 335"/>
              <a:gd name="T23" fmla="*/ 69 h 318"/>
              <a:gd name="T24" fmla="*/ 298 w 335"/>
              <a:gd name="T25" fmla="*/ 64 h 318"/>
              <a:gd name="T26" fmla="*/ 293 w 335"/>
              <a:gd name="T27" fmla="*/ 60 h 318"/>
              <a:gd name="T28" fmla="*/ 289 w 335"/>
              <a:gd name="T29" fmla="*/ 64 h 318"/>
              <a:gd name="T30" fmla="*/ 293 w 335"/>
              <a:gd name="T31" fmla="*/ 69 h 318"/>
              <a:gd name="T32" fmla="*/ 240 w 335"/>
              <a:gd name="T33" fmla="*/ 69 h 318"/>
              <a:gd name="T34" fmla="*/ 245 w 335"/>
              <a:gd name="T35" fmla="*/ 64 h 318"/>
              <a:gd name="T36" fmla="*/ 240 w 335"/>
              <a:gd name="T37" fmla="*/ 60 h 318"/>
              <a:gd name="T38" fmla="*/ 235 w 335"/>
              <a:gd name="T39" fmla="*/ 64 h 318"/>
              <a:gd name="T40" fmla="*/ 240 w 335"/>
              <a:gd name="T41" fmla="*/ 69 h 318"/>
              <a:gd name="T42" fmla="*/ 187 w 335"/>
              <a:gd name="T43" fmla="*/ 69 h 318"/>
              <a:gd name="T44" fmla="*/ 192 w 335"/>
              <a:gd name="T45" fmla="*/ 64 h 318"/>
              <a:gd name="T46" fmla="*/ 187 w 335"/>
              <a:gd name="T47" fmla="*/ 60 h 318"/>
              <a:gd name="T48" fmla="*/ 182 w 335"/>
              <a:gd name="T49" fmla="*/ 64 h 318"/>
              <a:gd name="T50" fmla="*/ 187 w 335"/>
              <a:gd name="T51" fmla="*/ 69 h 318"/>
              <a:gd name="T52" fmla="*/ 49 w 335"/>
              <a:gd name="T53" fmla="*/ 190 h 318"/>
              <a:gd name="T54" fmla="*/ 100 w 335"/>
              <a:gd name="T55" fmla="*/ 240 h 318"/>
              <a:gd name="T56" fmla="*/ 151 w 335"/>
              <a:gd name="T57" fmla="*/ 190 h 318"/>
              <a:gd name="T58" fmla="*/ 100 w 335"/>
              <a:gd name="T59" fmla="*/ 0 h 318"/>
              <a:gd name="T60" fmla="*/ 100 w 335"/>
              <a:gd name="T61" fmla="*/ 24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5" h="318">
                <a:moveTo>
                  <a:pt x="130" y="33"/>
                </a:moveTo>
                <a:cubicBezTo>
                  <a:pt x="335" y="33"/>
                  <a:pt x="335" y="33"/>
                  <a:pt x="335" y="33"/>
                </a:cubicBezTo>
                <a:cubicBezTo>
                  <a:pt x="335" y="318"/>
                  <a:pt x="335" y="318"/>
                  <a:pt x="335" y="318"/>
                </a:cubicBezTo>
                <a:cubicBezTo>
                  <a:pt x="0" y="318"/>
                  <a:pt x="0" y="318"/>
                  <a:pt x="0" y="318"/>
                </a:cubicBezTo>
                <a:cubicBezTo>
                  <a:pt x="0" y="33"/>
                  <a:pt x="0" y="33"/>
                  <a:pt x="0" y="33"/>
                </a:cubicBezTo>
                <a:cubicBezTo>
                  <a:pt x="0" y="33"/>
                  <a:pt x="0" y="33"/>
                  <a:pt x="0" y="33"/>
                </a:cubicBezTo>
                <a:cubicBezTo>
                  <a:pt x="71" y="33"/>
                  <a:pt x="71" y="33"/>
                  <a:pt x="71" y="33"/>
                </a:cubicBezTo>
                <a:moveTo>
                  <a:pt x="130" y="97"/>
                </a:moveTo>
                <a:cubicBezTo>
                  <a:pt x="335" y="97"/>
                  <a:pt x="335" y="97"/>
                  <a:pt x="335" y="97"/>
                </a:cubicBezTo>
                <a:moveTo>
                  <a:pt x="0" y="97"/>
                </a:moveTo>
                <a:cubicBezTo>
                  <a:pt x="67" y="97"/>
                  <a:pt x="67" y="97"/>
                  <a:pt x="67" y="97"/>
                </a:cubicBezTo>
                <a:moveTo>
                  <a:pt x="293" y="69"/>
                </a:moveTo>
                <a:cubicBezTo>
                  <a:pt x="296" y="69"/>
                  <a:pt x="298" y="67"/>
                  <a:pt x="298" y="64"/>
                </a:cubicBezTo>
                <a:cubicBezTo>
                  <a:pt x="298" y="62"/>
                  <a:pt x="296" y="60"/>
                  <a:pt x="293" y="60"/>
                </a:cubicBezTo>
                <a:cubicBezTo>
                  <a:pt x="291" y="60"/>
                  <a:pt x="289" y="62"/>
                  <a:pt x="289" y="64"/>
                </a:cubicBezTo>
                <a:cubicBezTo>
                  <a:pt x="289" y="67"/>
                  <a:pt x="291" y="69"/>
                  <a:pt x="293" y="69"/>
                </a:cubicBezTo>
                <a:close/>
                <a:moveTo>
                  <a:pt x="240" y="69"/>
                </a:moveTo>
                <a:cubicBezTo>
                  <a:pt x="243" y="69"/>
                  <a:pt x="245" y="67"/>
                  <a:pt x="245" y="64"/>
                </a:cubicBezTo>
                <a:cubicBezTo>
                  <a:pt x="245" y="62"/>
                  <a:pt x="243" y="60"/>
                  <a:pt x="240" y="60"/>
                </a:cubicBezTo>
                <a:cubicBezTo>
                  <a:pt x="238" y="60"/>
                  <a:pt x="235" y="62"/>
                  <a:pt x="235" y="64"/>
                </a:cubicBezTo>
                <a:cubicBezTo>
                  <a:pt x="235" y="67"/>
                  <a:pt x="238" y="69"/>
                  <a:pt x="240" y="69"/>
                </a:cubicBezTo>
                <a:close/>
                <a:moveTo>
                  <a:pt x="187" y="69"/>
                </a:moveTo>
                <a:cubicBezTo>
                  <a:pt x="189" y="69"/>
                  <a:pt x="192" y="67"/>
                  <a:pt x="192" y="64"/>
                </a:cubicBezTo>
                <a:cubicBezTo>
                  <a:pt x="192" y="62"/>
                  <a:pt x="189" y="60"/>
                  <a:pt x="187" y="60"/>
                </a:cubicBezTo>
                <a:cubicBezTo>
                  <a:pt x="184" y="60"/>
                  <a:pt x="182" y="62"/>
                  <a:pt x="182" y="64"/>
                </a:cubicBezTo>
                <a:cubicBezTo>
                  <a:pt x="182" y="67"/>
                  <a:pt x="184" y="69"/>
                  <a:pt x="187" y="69"/>
                </a:cubicBezTo>
                <a:close/>
                <a:moveTo>
                  <a:pt x="49" y="190"/>
                </a:moveTo>
                <a:cubicBezTo>
                  <a:pt x="100" y="240"/>
                  <a:pt x="100" y="240"/>
                  <a:pt x="100" y="240"/>
                </a:cubicBezTo>
                <a:cubicBezTo>
                  <a:pt x="151" y="190"/>
                  <a:pt x="151" y="190"/>
                  <a:pt x="151" y="190"/>
                </a:cubicBezTo>
                <a:moveTo>
                  <a:pt x="100" y="0"/>
                </a:moveTo>
                <a:cubicBezTo>
                  <a:pt x="100" y="240"/>
                  <a:pt x="100" y="240"/>
                  <a:pt x="100" y="240"/>
                </a:cubicBezTo>
              </a:path>
            </a:pathLst>
          </a:custGeom>
          <a:noFill/>
          <a:ln w="1587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900" dirty="0">
              <a:gradFill>
                <a:gsLst>
                  <a:gs pos="0">
                    <a:srgbClr val="505050"/>
                  </a:gs>
                  <a:gs pos="100000">
                    <a:srgbClr val="505050"/>
                  </a:gs>
                </a:gsLst>
                <a:lin ang="5400000" scaled="1"/>
              </a:gradFill>
              <a:cs typeface="Segoe UI"/>
            </a:endParaRPr>
          </a:p>
        </p:txBody>
      </p:sp>
      <p:sp>
        <p:nvSpPr>
          <p:cNvPr id="123" name="shield_3" title="Icon of a shield with an exclamation point inside">
            <a:extLst>
              <a:ext uri="{FF2B5EF4-FFF2-40B4-BE49-F238E27FC236}">
                <a16:creationId xmlns:a16="http://schemas.microsoft.com/office/drawing/2014/main" id="{2B0AA79C-2CC1-4EDA-B586-3D89C28B13AF}"/>
              </a:ext>
            </a:extLst>
          </p:cNvPr>
          <p:cNvSpPr>
            <a:spLocks noChangeAspect="1" noEditPoints="1"/>
          </p:cNvSpPr>
          <p:nvPr/>
        </p:nvSpPr>
        <p:spPr bwMode="auto">
          <a:xfrm>
            <a:off x="9502328" y="1753315"/>
            <a:ext cx="541325" cy="548640"/>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5875"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cs typeface="Segoe UI"/>
            </a:endParaRPr>
          </a:p>
        </p:txBody>
      </p:sp>
      <p:sp>
        <p:nvSpPr>
          <p:cNvPr id="124" name="IoT_Hub" title="Icon of circles connecting to a center circle surrounded by brackets">
            <a:extLst>
              <a:ext uri="{FF2B5EF4-FFF2-40B4-BE49-F238E27FC236}">
                <a16:creationId xmlns:a16="http://schemas.microsoft.com/office/drawing/2014/main" id="{EE809D55-81CA-48A7-9176-177A4C4FA2F0}"/>
              </a:ext>
            </a:extLst>
          </p:cNvPr>
          <p:cNvSpPr>
            <a:spLocks noChangeAspect="1" noEditPoints="1"/>
          </p:cNvSpPr>
          <p:nvPr/>
        </p:nvSpPr>
        <p:spPr bwMode="auto">
          <a:xfrm>
            <a:off x="11594783" y="445771"/>
            <a:ext cx="365760" cy="365760"/>
          </a:xfrm>
          <a:custGeom>
            <a:avLst/>
            <a:gdLst>
              <a:gd name="T0" fmla="*/ 274 w 360"/>
              <a:gd name="T1" fmla="*/ 0 h 360"/>
              <a:gd name="T2" fmla="*/ 360 w 360"/>
              <a:gd name="T3" fmla="*/ 0 h 360"/>
              <a:gd name="T4" fmla="*/ 360 w 360"/>
              <a:gd name="T5" fmla="*/ 85 h 360"/>
              <a:gd name="T6" fmla="*/ 0 w 360"/>
              <a:gd name="T7" fmla="*/ 275 h 360"/>
              <a:gd name="T8" fmla="*/ 0 w 360"/>
              <a:gd name="T9" fmla="*/ 360 h 360"/>
              <a:gd name="T10" fmla="*/ 85 w 360"/>
              <a:gd name="T11" fmla="*/ 360 h 360"/>
              <a:gd name="T12" fmla="*/ 196 w 360"/>
              <a:gd name="T13" fmla="*/ 176 h 360"/>
              <a:gd name="T14" fmla="*/ 235 w 360"/>
              <a:gd name="T15" fmla="*/ 215 h 360"/>
              <a:gd name="T16" fmla="*/ 274 w 360"/>
              <a:gd name="T17" fmla="*/ 176 h 360"/>
              <a:gd name="T18" fmla="*/ 235 w 360"/>
              <a:gd name="T19" fmla="*/ 137 h 360"/>
              <a:gd name="T20" fmla="*/ 196 w 360"/>
              <a:gd name="T21" fmla="*/ 176 h 360"/>
              <a:gd name="T22" fmla="*/ 263 w 360"/>
              <a:gd name="T23" fmla="*/ 260 h 360"/>
              <a:gd name="T24" fmla="*/ 290 w 360"/>
              <a:gd name="T25" fmla="*/ 286 h 360"/>
              <a:gd name="T26" fmla="*/ 316 w 360"/>
              <a:gd name="T27" fmla="*/ 260 h 360"/>
              <a:gd name="T28" fmla="*/ 290 w 360"/>
              <a:gd name="T29" fmla="*/ 233 h 360"/>
              <a:gd name="T30" fmla="*/ 263 w 360"/>
              <a:gd name="T31" fmla="*/ 260 h 360"/>
              <a:gd name="T32" fmla="*/ 123 w 360"/>
              <a:gd name="T33" fmla="*/ 258 h 360"/>
              <a:gd name="T34" fmla="*/ 144 w 360"/>
              <a:gd name="T35" fmla="*/ 279 h 360"/>
              <a:gd name="T36" fmla="*/ 165 w 360"/>
              <a:gd name="T37" fmla="*/ 258 h 360"/>
              <a:gd name="T38" fmla="*/ 144 w 360"/>
              <a:gd name="T39" fmla="*/ 236 h 360"/>
              <a:gd name="T40" fmla="*/ 123 w 360"/>
              <a:gd name="T41" fmla="*/ 258 h 360"/>
              <a:gd name="T42" fmla="*/ 32 w 360"/>
              <a:gd name="T43" fmla="*/ 170 h 360"/>
              <a:gd name="T44" fmla="*/ 59 w 360"/>
              <a:gd name="T45" fmla="*/ 196 h 360"/>
              <a:gd name="T46" fmla="*/ 85 w 360"/>
              <a:gd name="T47" fmla="*/ 170 h 360"/>
              <a:gd name="T48" fmla="*/ 59 w 360"/>
              <a:gd name="T49" fmla="*/ 143 h 360"/>
              <a:gd name="T50" fmla="*/ 32 w 360"/>
              <a:gd name="T51" fmla="*/ 170 h 360"/>
              <a:gd name="T52" fmla="*/ 133 w 360"/>
              <a:gd name="T53" fmla="*/ 74 h 360"/>
              <a:gd name="T54" fmla="*/ 160 w 360"/>
              <a:gd name="T55" fmla="*/ 100 h 360"/>
              <a:gd name="T56" fmla="*/ 187 w 360"/>
              <a:gd name="T57" fmla="*/ 74 h 360"/>
              <a:gd name="T58" fmla="*/ 160 w 360"/>
              <a:gd name="T59" fmla="*/ 47 h 360"/>
              <a:gd name="T60" fmla="*/ 133 w 360"/>
              <a:gd name="T61" fmla="*/ 74 h 360"/>
              <a:gd name="T62" fmla="*/ 176 w 360"/>
              <a:gd name="T63" fmla="*/ 95 h 360"/>
              <a:gd name="T64" fmla="*/ 214 w 360"/>
              <a:gd name="T65" fmla="*/ 143 h 360"/>
              <a:gd name="T66" fmla="*/ 274 w 360"/>
              <a:gd name="T67" fmla="*/ 238 h 360"/>
              <a:gd name="T68" fmla="*/ 256 w 360"/>
              <a:gd name="T69" fmla="*/ 211 h 360"/>
              <a:gd name="T70" fmla="*/ 161 w 360"/>
              <a:gd name="T71" fmla="*/ 245 h 360"/>
              <a:gd name="T72" fmla="*/ 208 w 360"/>
              <a:gd name="T73" fmla="*/ 204 h 360"/>
              <a:gd name="T74" fmla="*/ 85 w 360"/>
              <a:gd name="T75" fmla="*/ 173 h 360"/>
              <a:gd name="T76" fmla="*/ 196 w 360"/>
              <a:gd name="T77" fmla="*/ 1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60">
                <a:moveTo>
                  <a:pt x="274" y="0"/>
                </a:moveTo>
                <a:cubicBezTo>
                  <a:pt x="360" y="0"/>
                  <a:pt x="360" y="0"/>
                  <a:pt x="360" y="0"/>
                </a:cubicBezTo>
                <a:cubicBezTo>
                  <a:pt x="360" y="85"/>
                  <a:pt x="360" y="85"/>
                  <a:pt x="360" y="85"/>
                </a:cubicBezTo>
                <a:moveTo>
                  <a:pt x="0" y="275"/>
                </a:moveTo>
                <a:cubicBezTo>
                  <a:pt x="0" y="360"/>
                  <a:pt x="0" y="360"/>
                  <a:pt x="0" y="360"/>
                </a:cubicBezTo>
                <a:cubicBezTo>
                  <a:pt x="85" y="360"/>
                  <a:pt x="85" y="360"/>
                  <a:pt x="85" y="360"/>
                </a:cubicBezTo>
                <a:moveTo>
                  <a:pt x="196" y="176"/>
                </a:moveTo>
                <a:cubicBezTo>
                  <a:pt x="196" y="198"/>
                  <a:pt x="213" y="215"/>
                  <a:pt x="235" y="215"/>
                </a:cubicBezTo>
                <a:cubicBezTo>
                  <a:pt x="256" y="215"/>
                  <a:pt x="274" y="198"/>
                  <a:pt x="274" y="176"/>
                </a:cubicBezTo>
                <a:cubicBezTo>
                  <a:pt x="274" y="155"/>
                  <a:pt x="256" y="137"/>
                  <a:pt x="235" y="137"/>
                </a:cubicBezTo>
                <a:cubicBezTo>
                  <a:pt x="213" y="137"/>
                  <a:pt x="196" y="155"/>
                  <a:pt x="196" y="176"/>
                </a:cubicBezTo>
                <a:close/>
                <a:moveTo>
                  <a:pt x="263" y="260"/>
                </a:moveTo>
                <a:cubicBezTo>
                  <a:pt x="263" y="274"/>
                  <a:pt x="275" y="286"/>
                  <a:pt x="290" y="286"/>
                </a:cubicBezTo>
                <a:cubicBezTo>
                  <a:pt x="304" y="286"/>
                  <a:pt x="316" y="274"/>
                  <a:pt x="316" y="260"/>
                </a:cubicBezTo>
                <a:cubicBezTo>
                  <a:pt x="316" y="245"/>
                  <a:pt x="304" y="233"/>
                  <a:pt x="290" y="233"/>
                </a:cubicBezTo>
                <a:cubicBezTo>
                  <a:pt x="275" y="233"/>
                  <a:pt x="263" y="245"/>
                  <a:pt x="263" y="260"/>
                </a:cubicBezTo>
                <a:close/>
                <a:moveTo>
                  <a:pt x="123" y="258"/>
                </a:moveTo>
                <a:cubicBezTo>
                  <a:pt x="123" y="270"/>
                  <a:pt x="132" y="279"/>
                  <a:pt x="144" y="279"/>
                </a:cubicBezTo>
                <a:cubicBezTo>
                  <a:pt x="156" y="279"/>
                  <a:pt x="165" y="270"/>
                  <a:pt x="165" y="258"/>
                </a:cubicBezTo>
                <a:cubicBezTo>
                  <a:pt x="165" y="246"/>
                  <a:pt x="156" y="236"/>
                  <a:pt x="144" y="236"/>
                </a:cubicBezTo>
                <a:cubicBezTo>
                  <a:pt x="132" y="236"/>
                  <a:pt x="123" y="246"/>
                  <a:pt x="123" y="258"/>
                </a:cubicBezTo>
                <a:close/>
                <a:moveTo>
                  <a:pt x="32" y="170"/>
                </a:moveTo>
                <a:cubicBezTo>
                  <a:pt x="32" y="184"/>
                  <a:pt x="44" y="196"/>
                  <a:pt x="59" y="196"/>
                </a:cubicBezTo>
                <a:cubicBezTo>
                  <a:pt x="73" y="196"/>
                  <a:pt x="85" y="184"/>
                  <a:pt x="85" y="170"/>
                </a:cubicBezTo>
                <a:cubicBezTo>
                  <a:pt x="85" y="155"/>
                  <a:pt x="73" y="143"/>
                  <a:pt x="59" y="143"/>
                </a:cubicBezTo>
                <a:cubicBezTo>
                  <a:pt x="44" y="143"/>
                  <a:pt x="32" y="155"/>
                  <a:pt x="32" y="170"/>
                </a:cubicBezTo>
                <a:close/>
                <a:moveTo>
                  <a:pt x="133" y="74"/>
                </a:moveTo>
                <a:cubicBezTo>
                  <a:pt x="133" y="88"/>
                  <a:pt x="145" y="100"/>
                  <a:pt x="160" y="100"/>
                </a:cubicBezTo>
                <a:cubicBezTo>
                  <a:pt x="175" y="100"/>
                  <a:pt x="187" y="88"/>
                  <a:pt x="187" y="74"/>
                </a:cubicBezTo>
                <a:cubicBezTo>
                  <a:pt x="187" y="59"/>
                  <a:pt x="175" y="47"/>
                  <a:pt x="160" y="47"/>
                </a:cubicBezTo>
                <a:cubicBezTo>
                  <a:pt x="145" y="47"/>
                  <a:pt x="133" y="59"/>
                  <a:pt x="133" y="74"/>
                </a:cubicBezTo>
                <a:close/>
                <a:moveTo>
                  <a:pt x="176" y="95"/>
                </a:moveTo>
                <a:cubicBezTo>
                  <a:pt x="214" y="143"/>
                  <a:pt x="214" y="143"/>
                  <a:pt x="214" y="143"/>
                </a:cubicBezTo>
                <a:moveTo>
                  <a:pt x="274" y="238"/>
                </a:moveTo>
                <a:cubicBezTo>
                  <a:pt x="256" y="211"/>
                  <a:pt x="256" y="211"/>
                  <a:pt x="256" y="211"/>
                </a:cubicBezTo>
                <a:moveTo>
                  <a:pt x="161" y="245"/>
                </a:moveTo>
                <a:cubicBezTo>
                  <a:pt x="208" y="204"/>
                  <a:pt x="208" y="204"/>
                  <a:pt x="208" y="204"/>
                </a:cubicBezTo>
                <a:moveTo>
                  <a:pt x="85" y="173"/>
                </a:moveTo>
                <a:cubicBezTo>
                  <a:pt x="196" y="176"/>
                  <a:pt x="196" y="176"/>
                  <a:pt x="196" y="176"/>
                </a:cubicBezTo>
              </a:path>
            </a:pathLst>
          </a:custGeom>
          <a:noFill/>
          <a:ln w="15875"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gradFill>
                <a:gsLst>
                  <a:gs pos="0">
                    <a:srgbClr val="505050"/>
                  </a:gs>
                  <a:gs pos="100000">
                    <a:srgbClr val="505050"/>
                  </a:gs>
                </a:gsLst>
              </a:gradFill>
              <a:cs typeface="Segoe UI"/>
            </a:endParaRPr>
          </a:p>
        </p:txBody>
      </p:sp>
    </p:spTree>
    <p:extLst>
      <p:ext uri="{BB962C8B-B14F-4D97-AF65-F5344CB8AC3E}">
        <p14:creationId xmlns:p14="http://schemas.microsoft.com/office/powerpoint/2010/main" val="20846897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1E9BD6-63C3-4EB6-B129-2AA983CE4E73}"/>
              </a:ext>
            </a:extLst>
          </p:cNvPr>
          <p:cNvSpPr/>
          <p:nvPr/>
        </p:nvSpPr>
        <p:spPr bwMode="auto">
          <a:xfrm>
            <a:off x="-2" y="0"/>
            <a:ext cx="4165602" cy="69945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nvGrpSpPr>
          <p:cNvPr id="12" name="Group 11">
            <a:extLst>
              <a:ext uri="{FF2B5EF4-FFF2-40B4-BE49-F238E27FC236}">
                <a16:creationId xmlns:a16="http://schemas.microsoft.com/office/drawing/2014/main" id="{098CECA0-91D9-4C76-A194-E648C4641DF2}"/>
              </a:ext>
            </a:extLst>
          </p:cNvPr>
          <p:cNvGrpSpPr/>
          <p:nvPr/>
        </p:nvGrpSpPr>
        <p:grpSpPr>
          <a:xfrm>
            <a:off x="584203" y="2522554"/>
            <a:ext cx="11852270" cy="4055543"/>
            <a:chOff x="584203" y="2522554"/>
            <a:chExt cx="11852270" cy="3748707"/>
          </a:xfrm>
        </p:grpSpPr>
        <p:sp>
          <p:nvSpPr>
            <p:cNvPr id="55" name="Arrow: Bent 54">
              <a:extLst>
                <a:ext uri="{FF2B5EF4-FFF2-40B4-BE49-F238E27FC236}">
                  <a16:creationId xmlns:a16="http://schemas.microsoft.com/office/drawing/2014/main" id="{BE855DCC-CAC4-4870-A52C-5FCCEFDD0B7E}"/>
                </a:ext>
              </a:extLst>
            </p:cNvPr>
            <p:cNvSpPr/>
            <p:nvPr/>
          </p:nvSpPr>
          <p:spPr bwMode="auto">
            <a:xfrm rot="5400000" flipH="1" flipV="1">
              <a:off x="305279" y="3453923"/>
              <a:ext cx="3096262" cy="2538413"/>
            </a:xfrm>
            <a:prstGeom prst="bentArrow">
              <a:avLst>
                <a:gd name="adj1" fmla="val 25000"/>
                <a:gd name="adj2" fmla="val 0"/>
                <a:gd name="adj3" fmla="val 25000"/>
                <a:gd name="adj4" fmla="val 183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59" name="Arrow: Bent 58">
              <a:extLst>
                <a:ext uri="{FF2B5EF4-FFF2-40B4-BE49-F238E27FC236}">
                  <a16:creationId xmlns:a16="http://schemas.microsoft.com/office/drawing/2014/main" id="{9A4AA68A-653B-4955-8A6B-F5825EE93BCE}"/>
                </a:ext>
              </a:extLst>
            </p:cNvPr>
            <p:cNvSpPr/>
            <p:nvPr/>
          </p:nvSpPr>
          <p:spPr bwMode="auto">
            <a:xfrm flipH="1" flipV="1">
              <a:off x="2959100" y="4320540"/>
              <a:ext cx="1333499" cy="1948498"/>
            </a:xfrm>
            <a:prstGeom prst="bentArrow">
              <a:avLst>
                <a:gd name="adj1" fmla="val 25000"/>
                <a:gd name="adj2" fmla="val 0"/>
                <a:gd name="adj3" fmla="val 25000"/>
                <a:gd name="adj4" fmla="val 4297"/>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57" name="Arrow: Bent 56">
              <a:extLst>
                <a:ext uri="{FF2B5EF4-FFF2-40B4-BE49-F238E27FC236}">
                  <a16:creationId xmlns:a16="http://schemas.microsoft.com/office/drawing/2014/main" id="{186B79AC-E551-4BDA-897D-97944A5FF514}"/>
                </a:ext>
              </a:extLst>
            </p:cNvPr>
            <p:cNvSpPr/>
            <p:nvPr/>
          </p:nvSpPr>
          <p:spPr bwMode="auto">
            <a:xfrm>
              <a:off x="4292599" y="2522554"/>
              <a:ext cx="8143874" cy="1871646"/>
            </a:xfrm>
            <a:prstGeom prst="bentArrow">
              <a:avLst>
                <a:gd name="adj1" fmla="val 25000"/>
                <a:gd name="adj2" fmla="val 0"/>
                <a:gd name="adj3" fmla="val 25000"/>
                <a:gd name="adj4" fmla="val 2537"/>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sp>
        <p:nvSpPr>
          <p:cNvPr id="58" name="Text Placeholder 12">
            <a:extLst>
              <a:ext uri="{FF2B5EF4-FFF2-40B4-BE49-F238E27FC236}">
                <a16:creationId xmlns:a16="http://schemas.microsoft.com/office/drawing/2014/main" id="{CF177A3E-BC79-4823-AF8F-950BAE0F6152}"/>
              </a:ext>
            </a:extLst>
          </p:cNvPr>
          <p:cNvSpPr txBox="1">
            <a:spLocks/>
          </p:cNvSpPr>
          <p:nvPr/>
        </p:nvSpPr>
        <p:spPr>
          <a:xfrm>
            <a:off x="507929" y="2954354"/>
            <a:ext cx="3595354" cy="3487108"/>
          </a:xfrm>
          <a:prstGeom prst="rect">
            <a:avLst/>
          </a:prstGeom>
        </p:spPr>
        <p:txBody>
          <a:bodyPr vert="horz" wrap="square" lIns="0" tIns="0" rIns="0" bIns="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3874" rtl="0" eaLnBrk="1" fontAlgn="auto" latinLnBrk="0" hangingPunct="1">
              <a:lnSpc>
                <a:spcPct val="90000"/>
              </a:lnSpc>
              <a:spcBef>
                <a:spcPts val="0"/>
              </a:spcBef>
              <a:spcAft>
                <a:spcPts val="980"/>
              </a:spcAft>
              <a:buClrTx/>
              <a:buSzPct val="90000"/>
              <a:buBlip>
                <a:blip r:embed="rId3"/>
              </a:buBlip>
              <a:tabLst/>
              <a:defRPr/>
            </a:pPr>
            <a:r>
              <a:rPr kumimoji="0" lang="fr-fr" sz="2000" b="1" i="0" u="none" strike="noStrike" kern="0" cap="none" spc="0" normalizeH="0" baseline="0" dirty="0">
                <a:ln>
                  <a:noFill/>
                </a:ln>
                <a:solidFill>
                  <a:srgbClr val="FFFFFF"/>
                </a:solidFill>
                <a:effectLst/>
                <a:uLnTx/>
                <a:uFillTx/>
                <a:latin typeface="Segoe UI Semibold" panose="020B0702040204020203" pitchFamily="34" charset="0"/>
                <a:cs typeface="Segoe UI Semibold" panose="020B0702040204020203" pitchFamily="34" charset="0"/>
              </a:rPr>
              <a:t>Hiérarchiser les </a:t>
            </a:r>
            <a:br>
              <a:rPr kumimoji="0" lang="fr-fr" sz="2000" b="1" i="0" u="none" strike="noStrike" kern="0" cap="none" spc="0" normalizeH="0" baseline="0" dirty="0">
                <a:ln>
                  <a:noFill/>
                </a:ln>
                <a:solidFill>
                  <a:srgbClr val="FFFFFF"/>
                </a:solidFill>
                <a:effectLst/>
                <a:uLnTx/>
                <a:uFillTx/>
                <a:latin typeface="Segoe UI Semibold" panose="020B0702040204020203" pitchFamily="34" charset="0"/>
                <a:cs typeface="Segoe UI Semibold" panose="020B0702040204020203" pitchFamily="34" charset="0"/>
              </a:rPr>
            </a:br>
            <a:r>
              <a:rPr kumimoji="0" lang="fr-fr" sz="2000" b="1" i="0" u="none" strike="noStrike" kern="0" cap="none" spc="0" normalizeH="0" baseline="0" dirty="0">
                <a:ln>
                  <a:noFill/>
                </a:ln>
                <a:solidFill>
                  <a:srgbClr val="FFFFFF"/>
                </a:solidFill>
                <a:effectLst/>
                <a:uLnTx/>
                <a:uFillTx/>
                <a:latin typeface="Segoe UI Semibold" panose="020B0702040204020203" pitchFamily="34" charset="0"/>
                <a:cs typeface="Segoe UI Semibold" panose="020B0702040204020203" pitchFamily="34" charset="0"/>
              </a:rPr>
              <a:t>alertes de sécurité</a:t>
            </a:r>
            <a:endParaRPr kumimoji="0" lang="fr-fr" sz="1800" b="1" i="0" u="none" strike="noStrike" kern="0" cap="none" spc="0" normalizeH="0" baseline="0" noProof="0" dirty="0">
              <a:ln>
                <a:noFill/>
              </a:ln>
              <a:solidFill>
                <a:srgbClr val="FFFFFF"/>
              </a:solidFill>
              <a:effectLst/>
              <a:uLnTx/>
              <a:uFillTx/>
              <a:latin typeface="Segoe UI Semibold" panose="020B0702040204020203" pitchFamily="34" charset="0"/>
              <a:cs typeface="Segoe UI Semibold" panose="020B0702040204020203" pitchFamily="34" charset="0"/>
            </a:endParaRPr>
          </a:p>
          <a:p>
            <a:pPr marL="685800" lvl="1" indent="-238125" algn="l" defTabSz="913874" rtl="0">
              <a:spcBef>
                <a:spcPts val="0"/>
              </a:spcBef>
              <a:spcAft>
                <a:spcPts val="980"/>
              </a:spcAft>
              <a:defRPr/>
            </a:pPr>
            <a:r>
              <a:rPr kumimoji="0" lang="fr-fr" sz="1800" b="0" i="0" u="none" strike="noStrike" kern="1200" cap="none" spc="0" normalizeH="0" baseline="0" dirty="0">
                <a:ln>
                  <a:noFill/>
                </a:ln>
                <a:solidFill>
                  <a:srgbClr val="FFFFFF"/>
                </a:solidFill>
                <a:effectLst/>
                <a:uLnTx/>
                <a:uFillTx/>
                <a:ea typeface="+mn-ea"/>
                <a:cs typeface="Segoe UI" panose="020B0502040204020203" pitchFamily="34" charset="0"/>
              </a:rPr>
              <a:t>Détails à propos </a:t>
            </a:r>
            <a:br>
              <a:rPr kumimoji="0" lang="fr-fr" sz="1800" b="0" i="0" u="none" strike="noStrike" kern="1200" cap="none" spc="0" normalizeH="0" baseline="0" dirty="0">
                <a:ln>
                  <a:noFill/>
                </a:ln>
                <a:solidFill>
                  <a:srgbClr val="FFFFFF"/>
                </a:solidFill>
                <a:effectLst/>
                <a:uLnTx/>
                <a:uFillTx/>
                <a:ea typeface="+mn-ea"/>
                <a:cs typeface="Segoe UI" panose="020B0502040204020203" pitchFamily="34" charset="0"/>
              </a:rPr>
            </a:br>
            <a:r>
              <a:rPr kumimoji="0" lang="fr-fr" sz="1800" b="0" i="0" u="none" strike="noStrike" kern="1200" cap="none" spc="0" normalizeH="0" baseline="0" dirty="0">
                <a:ln>
                  <a:noFill/>
                </a:ln>
                <a:solidFill>
                  <a:srgbClr val="FFFFFF"/>
                </a:solidFill>
                <a:effectLst/>
                <a:uLnTx/>
                <a:uFillTx/>
                <a:ea typeface="+mn-ea"/>
                <a:cs typeface="Segoe UI" panose="020B0502040204020203" pitchFamily="34" charset="0"/>
              </a:rPr>
              <a:t>des menaces </a:t>
            </a:r>
            <a:br>
              <a:rPr kumimoji="0" lang="fr-fr" sz="1800" b="0" i="0" u="none" strike="noStrike" kern="1200" cap="none" spc="0" normalizeH="0" baseline="0" dirty="0">
                <a:ln>
                  <a:noFill/>
                </a:ln>
                <a:solidFill>
                  <a:srgbClr val="FFFFFF"/>
                </a:solidFill>
                <a:effectLst/>
                <a:uLnTx/>
                <a:uFillTx/>
                <a:ea typeface="+mn-ea"/>
                <a:cs typeface="Segoe UI" panose="020B0502040204020203" pitchFamily="34" charset="0"/>
              </a:rPr>
            </a:br>
            <a:r>
              <a:rPr kumimoji="0" lang="fr-fr" sz="1800" b="0" i="0" u="none" strike="noStrike" kern="1200" cap="none" spc="0" normalizeH="0" baseline="0" dirty="0">
                <a:ln>
                  <a:noFill/>
                </a:ln>
                <a:solidFill>
                  <a:srgbClr val="FFFFFF"/>
                </a:solidFill>
                <a:effectLst/>
                <a:uLnTx/>
                <a:uFillTx/>
                <a:ea typeface="+mn-ea"/>
                <a:cs typeface="Segoe UI" panose="020B0502040204020203" pitchFamily="34" charset="0"/>
              </a:rPr>
              <a:t>et recommandations détectées</a:t>
            </a:r>
          </a:p>
          <a:p>
            <a:pPr marL="342900" marR="0" lvl="1" indent="-342900" algn="l" defTabSz="913874" rtl="0" eaLnBrk="1" fontAlgn="auto" latinLnBrk="0" hangingPunct="1">
              <a:lnSpc>
                <a:spcPct val="90000"/>
              </a:lnSpc>
              <a:spcBef>
                <a:spcPts val="0"/>
              </a:spcBef>
              <a:spcAft>
                <a:spcPts val="980"/>
              </a:spcAft>
              <a:buClrTx/>
              <a:buSzPct val="90000"/>
              <a:buBlip>
                <a:blip r:embed="rId3"/>
              </a:buBlip>
              <a:tabLst/>
              <a:defRPr/>
            </a:pPr>
            <a:r>
              <a:rPr kumimoji="0" lang="fr-fr" sz="2000" b="1" i="0" u="none" strike="noStrike" kern="0" cap="none" spc="0" normalizeH="0" baseline="0" dirty="0">
                <a:ln>
                  <a:noFill/>
                </a:ln>
                <a:solidFill>
                  <a:srgbClr val="FFFFFF"/>
                </a:solidFill>
                <a:effectLst/>
                <a:uLnTx/>
                <a:uFillTx/>
                <a:latin typeface="Segoe UI Semibold" panose="020B0702040204020203" pitchFamily="34" charset="0"/>
                <a:cs typeface="Segoe UI Semibold" panose="020B0702040204020203" pitchFamily="34" charset="0"/>
              </a:rPr>
              <a:t>Détecter les menaces </a:t>
            </a:r>
            <a:br>
              <a:rPr kumimoji="0" lang="fr-fr" sz="2000" b="1" i="0" u="none" strike="noStrike" kern="0" cap="none" spc="0" normalizeH="0" baseline="0" dirty="0">
                <a:ln>
                  <a:noFill/>
                </a:ln>
                <a:solidFill>
                  <a:srgbClr val="FFFFFF"/>
                </a:solidFill>
                <a:effectLst/>
                <a:uLnTx/>
                <a:uFillTx/>
                <a:latin typeface="Segoe UI Semibold" panose="020B0702040204020203" pitchFamily="34" charset="0"/>
                <a:cs typeface="Segoe UI Semibold" panose="020B0702040204020203" pitchFamily="34" charset="0"/>
              </a:rPr>
            </a:br>
            <a:r>
              <a:rPr kumimoji="0" lang="fr-fr" sz="2000" b="1" i="0" u="none" strike="noStrike" kern="0" cap="none" spc="0" normalizeH="0" baseline="0" dirty="0">
                <a:ln>
                  <a:noFill/>
                </a:ln>
                <a:solidFill>
                  <a:srgbClr val="FFFFFF"/>
                </a:solidFill>
                <a:effectLst/>
                <a:uLnTx/>
                <a:uFillTx/>
                <a:latin typeface="Segoe UI Semibold" panose="020B0702040204020203" pitchFamily="34" charset="0"/>
                <a:cs typeface="Segoe UI Semibold" panose="020B0702040204020203" pitchFamily="34" charset="0"/>
              </a:rPr>
              <a:t>sur la « </a:t>
            </a:r>
            <a:r>
              <a:rPr kumimoji="0" lang="fr-fr" sz="2000" b="1" i="0" u="none" strike="noStrike" kern="0" cap="none" spc="0" normalizeH="0" baseline="0" dirty="0" err="1">
                <a:ln>
                  <a:noFill/>
                </a:ln>
                <a:solidFill>
                  <a:srgbClr val="FFFFFF"/>
                </a:solidFill>
                <a:effectLst/>
                <a:uLnTx/>
                <a:uFillTx/>
                <a:latin typeface="Segoe UI Semibold" panose="020B0702040204020203" pitchFamily="34" charset="0"/>
                <a:cs typeface="Segoe UI Semibold" panose="020B0702040204020203" pitchFamily="34" charset="0"/>
              </a:rPr>
              <a:t>kill</a:t>
            </a:r>
            <a:r>
              <a:rPr kumimoji="0" lang="fr-fr" sz="2000" b="1" i="0" u="none" strike="noStrike" kern="0" cap="none" spc="0" normalizeH="0" baseline="0" dirty="0">
                <a:ln>
                  <a:noFill/>
                </a:ln>
                <a:solidFill>
                  <a:srgbClr val="FFFFFF"/>
                </a:solidFill>
                <a:effectLst/>
                <a:uLnTx/>
                <a:uFillTx/>
                <a:latin typeface="Segoe UI Semibold" panose="020B0702040204020203" pitchFamily="34" charset="0"/>
                <a:cs typeface="Segoe UI Semibold" panose="020B0702040204020203" pitchFamily="34" charset="0"/>
              </a:rPr>
              <a:t> </a:t>
            </a:r>
            <a:r>
              <a:rPr kumimoji="0" lang="fr-fr" sz="2000" b="1" i="0" u="none" strike="noStrike" kern="0" cap="none" spc="0" normalizeH="0" baseline="0" dirty="0" err="1">
                <a:ln>
                  <a:noFill/>
                </a:ln>
                <a:solidFill>
                  <a:srgbClr val="FFFFFF"/>
                </a:solidFill>
                <a:effectLst/>
                <a:uLnTx/>
                <a:uFillTx/>
                <a:latin typeface="Segoe UI Semibold" panose="020B0702040204020203" pitchFamily="34" charset="0"/>
                <a:cs typeface="Segoe UI Semibold" panose="020B0702040204020203" pitchFamily="34" charset="0"/>
              </a:rPr>
              <a:t>chain</a:t>
            </a:r>
            <a:r>
              <a:rPr kumimoji="0" lang="fr-fr" sz="2000" b="1" i="0" u="none" strike="noStrike" kern="0" cap="none" spc="0" normalizeH="0" baseline="0" dirty="0">
                <a:ln>
                  <a:noFill/>
                </a:ln>
                <a:solidFill>
                  <a:srgbClr val="FFFFFF"/>
                </a:solidFill>
                <a:effectLst/>
                <a:uLnTx/>
                <a:uFillTx/>
                <a:latin typeface="Segoe UI Semibold" panose="020B0702040204020203" pitchFamily="34" charset="0"/>
                <a:cs typeface="Segoe UI Semibold" panose="020B0702040204020203" pitchFamily="34" charset="0"/>
              </a:rPr>
              <a:t> »</a:t>
            </a:r>
          </a:p>
          <a:p>
            <a:pPr marL="685800" lvl="1" indent="-238125" algn="l" defTabSz="913874" rtl="0">
              <a:spcBef>
                <a:spcPts val="0"/>
              </a:spcBef>
              <a:spcAft>
                <a:spcPts val="980"/>
              </a:spcAft>
              <a:defRPr/>
            </a:pPr>
            <a:r>
              <a:rPr lang="fr-fr" sz="1800" b="0" i="0" u="none" baseline="0" dirty="0">
                <a:solidFill>
                  <a:srgbClr val="FFFFFF"/>
                </a:solidFill>
                <a:cs typeface="Segoe UI" panose="020B0502040204020203" pitchFamily="34" charset="0"/>
              </a:rPr>
              <a:t>Alertes conformes à un schéma de « </a:t>
            </a:r>
            <a:r>
              <a:rPr lang="fr-fr" sz="1800" b="0" i="0" u="none" baseline="0" dirty="0" err="1">
                <a:solidFill>
                  <a:srgbClr val="FFFFFF"/>
                </a:solidFill>
                <a:cs typeface="Segoe UI" panose="020B0502040204020203" pitchFamily="34" charset="0"/>
              </a:rPr>
              <a:t>kill</a:t>
            </a:r>
            <a:r>
              <a:rPr lang="fr-fr" sz="1800" b="0" i="0" u="none" baseline="0" dirty="0">
                <a:solidFill>
                  <a:srgbClr val="FFFFFF"/>
                </a:solidFill>
                <a:cs typeface="Segoe UI" panose="020B0502040204020203" pitchFamily="34" charset="0"/>
              </a:rPr>
              <a:t> </a:t>
            </a:r>
            <a:r>
              <a:rPr lang="fr-fr" sz="1800" b="0" i="0" u="none" baseline="0" dirty="0" err="1">
                <a:solidFill>
                  <a:srgbClr val="FFFFFF"/>
                </a:solidFill>
                <a:cs typeface="Segoe UI" panose="020B0502040204020203" pitchFamily="34" charset="0"/>
              </a:rPr>
              <a:t>chain</a:t>
            </a:r>
            <a:r>
              <a:rPr lang="fr-fr" sz="1800" b="0" i="0" u="none" baseline="0" dirty="0">
                <a:solidFill>
                  <a:srgbClr val="FFFFFF"/>
                </a:solidFill>
                <a:cs typeface="Segoe UI" panose="020B0502040204020203" pitchFamily="34" charset="0"/>
              </a:rPr>
              <a:t> » regroupées en un seul incident</a:t>
            </a:r>
          </a:p>
        </p:txBody>
      </p:sp>
      <p:grpSp>
        <p:nvGrpSpPr>
          <p:cNvPr id="44" name="Group 43">
            <a:extLst>
              <a:ext uri="{FF2B5EF4-FFF2-40B4-BE49-F238E27FC236}">
                <a16:creationId xmlns:a16="http://schemas.microsoft.com/office/drawing/2014/main" id="{CE4B911F-0F89-45C9-A3C6-BB5D5D4BFDCF}"/>
              </a:ext>
            </a:extLst>
          </p:cNvPr>
          <p:cNvGrpSpPr/>
          <p:nvPr/>
        </p:nvGrpSpPr>
        <p:grpSpPr>
          <a:xfrm>
            <a:off x="4303713" y="1969917"/>
            <a:ext cx="7585232" cy="5024608"/>
            <a:chOff x="4569387" y="1859015"/>
            <a:chExt cx="7737332" cy="5124635"/>
          </a:xfrm>
        </p:grpSpPr>
        <p:sp>
          <p:nvSpPr>
            <p:cNvPr id="45" name="Rectangle 44">
              <a:extLst>
                <a:ext uri="{FF2B5EF4-FFF2-40B4-BE49-F238E27FC236}">
                  <a16:creationId xmlns:a16="http://schemas.microsoft.com/office/drawing/2014/main" id="{77953A35-4D60-488D-AF8F-8F79F3BD79C2}"/>
                </a:ext>
              </a:extLst>
            </p:cNvPr>
            <p:cNvSpPr/>
            <p:nvPr/>
          </p:nvSpPr>
          <p:spPr bwMode="auto">
            <a:xfrm>
              <a:off x="4762500" y="2109518"/>
              <a:ext cx="7351107" cy="4372353"/>
            </a:xfrm>
            <a:prstGeom prst="rect">
              <a:avLst/>
            </a:prstGeom>
            <a:gradFill>
              <a:gsLst>
                <a:gs pos="1000">
                  <a:schemeClr val="tx2">
                    <a:lumMod val="90000"/>
                    <a:lumOff val="10000"/>
                  </a:schemeClr>
                </a:gs>
                <a:gs pos="85000">
                  <a:schemeClr val="accent1"/>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rtl="0" fontAlgn="base">
                <a:lnSpc>
                  <a:spcPct val="90000"/>
                </a:lnSpc>
                <a:spcBef>
                  <a:spcPct val="0"/>
                </a:spcBef>
                <a:spcAft>
                  <a:spcPct val="0"/>
                </a:spcAft>
              </a:pPr>
              <a:endParaRPr lang="fr-fr" sz="2353">
                <a:gradFill>
                  <a:gsLst>
                    <a:gs pos="0">
                      <a:srgbClr val="FFFFFF"/>
                    </a:gs>
                    <a:gs pos="100000">
                      <a:srgbClr val="FFFFFF"/>
                    </a:gs>
                  </a:gsLst>
                  <a:lin ang="5400000" scaled="0"/>
                </a:gradFill>
                <a:ea typeface="Segoe UI" pitchFamily="34" charset="0"/>
                <a:cs typeface="Segoe UI" pitchFamily="34" charset="0"/>
              </a:endParaRPr>
            </a:p>
          </p:txBody>
        </p:sp>
        <p:pic>
          <p:nvPicPr>
            <p:cNvPr id="46" name="Picture 45">
              <a:extLst>
                <a:ext uri="{FF2B5EF4-FFF2-40B4-BE49-F238E27FC236}">
                  <a16:creationId xmlns:a16="http://schemas.microsoft.com/office/drawing/2014/main" id="{315ADF89-55DE-4B84-854A-CB719CB99C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69387" y="1859015"/>
              <a:ext cx="7737332" cy="5124635"/>
            </a:xfrm>
            <a:prstGeom prst="rect">
              <a:avLst/>
            </a:prstGeom>
          </p:spPr>
        </p:pic>
      </p:grpSp>
      <p:sp>
        <p:nvSpPr>
          <p:cNvPr id="3" name="Title 2">
            <a:extLst>
              <a:ext uri="{FF2B5EF4-FFF2-40B4-BE49-F238E27FC236}">
                <a16:creationId xmlns:a16="http://schemas.microsoft.com/office/drawing/2014/main" id="{86E101A4-F370-42F1-B05D-5B16B27FAD04}"/>
              </a:ext>
            </a:extLst>
          </p:cNvPr>
          <p:cNvSpPr>
            <a:spLocks noGrp="1"/>
          </p:cNvSpPr>
          <p:nvPr>
            <p:ph type="title"/>
          </p:nvPr>
        </p:nvSpPr>
        <p:spPr>
          <a:xfrm>
            <a:off x="600059" y="466301"/>
            <a:ext cx="2813066" cy="565091"/>
          </a:xfrm>
        </p:spPr>
        <p:txBody>
          <a:bodyPr/>
          <a:lstStyle/>
          <a:p>
            <a:pPr algn="l" rtl="0"/>
            <a:r>
              <a:rPr lang="fr-fr" sz="3600" b="0" i="0" u="none" baseline="0">
                <a:solidFill>
                  <a:schemeClr val="bg1"/>
                </a:solidFill>
              </a:rPr>
              <a:t>Accent sur les menaces les plus critiques </a:t>
            </a:r>
            <a:endParaRPr lang="fr-fr" sz="3600" dirty="0">
              <a:solidFill>
                <a:schemeClr val="bg1"/>
              </a:solidFill>
            </a:endParaRPr>
          </a:p>
        </p:txBody>
      </p:sp>
      <p:sp>
        <p:nvSpPr>
          <p:cNvPr id="41" name="Rectangle: Top Corners Rounded 40">
            <a:extLst>
              <a:ext uri="{FF2B5EF4-FFF2-40B4-BE49-F238E27FC236}">
                <a16:creationId xmlns:a16="http://schemas.microsoft.com/office/drawing/2014/main" id="{2AB35F36-F027-43EB-BF85-76CEC83A1D8B}"/>
              </a:ext>
            </a:extLst>
          </p:cNvPr>
          <p:cNvSpPr/>
          <p:nvPr/>
        </p:nvSpPr>
        <p:spPr bwMode="auto">
          <a:xfrm rot="16200000">
            <a:off x="11549374" y="111125"/>
            <a:ext cx="739150" cy="1035049"/>
          </a:xfrm>
          <a:prstGeom prst="round2SameRect">
            <a:avLst>
              <a:gd name="adj1" fmla="val 50000"/>
              <a:gd name="adj2"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2" name="Oval 41">
            <a:extLst>
              <a:ext uri="{FF2B5EF4-FFF2-40B4-BE49-F238E27FC236}">
                <a16:creationId xmlns:a16="http://schemas.microsoft.com/office/drawing/2014/main" id="{BAF0967C-C01D-4D25-BFB1-791A57C8DA59}"/>
              </a:ext>
            </a:extLst>
          </p:cNvPr>
          <p:cNvSpPr/>
          <p:nvPr/>
        </p:nvSpPr>
        <p:spPr bwMode="auto">
          <a:xfrm>
            <a:off x="11453813" y="304801"/>
            <a:ext cx="647700" cy="647700"/>
          </a:xfrm>
          <a:prstGeom prst="ellipse">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3" name="IoT_Hub" title="Icon of circles connecting to a center circle surrounded by brackets">
            <a:extLst>
              <a:ext uri="{FF2B5EF4-FFF2-40B4-BE49-F238E27FC236}">
                <a16:creationId xmlns:a16="http://schemas.microsoft.com/office/drawing/2014/main" id="{4EA3A099-1B60-4CFF-98EB-869698794C18}"/>
              </a:ext>
            </a:extLst>
          </p:cNvPr>
          <p:cNvSpPr>
            <a:spLocks noChangeAspect="1" noEditPoints="1"/>
          </p:cNvSpPr>
          <p:nvPr/>
        </p:nvSpPr>
        <p:spPr bwMode="auto">
          <a:xfrm>
            <a:off x="11594783" y="445771"/>
            <a:ext cx="365760" cy="365760"/>
          </a:xfrm>
          <a:custGeom>
            <a:avLst/>
            <a:gdLst>
              <a:gd name="T0" fmla="*/ 274 w 360"/>
              <a:gd name="T1" fmla="*/ 0 h 360"/>
              <a:gd name="T2" fmla="*/ 360 w 360"/>
              <a:gd name="T3" fmla="*/ 0 h 360"/>
              <a:gd name="T4" fmla="*/ 360 w 360"/>
              <a:gd name="T5" fmla="*/ 85 h 360"/>
              <a:gd name="T6" fmla="*/ 0 w 360"/>
              <a:gd name="T7" fmla="*/ 275 h 360"/>
              <a:gd name="T8" fmla="*/ 0 w 360"/>
              <a:gd name="T9" fmla="*/ 360 h 360"/>
              <a:gd name="T10" fmla="*/ 85 w 360"/>
              <a:gd name="T11" fmla="*/ 360 h 360"/>
              <a:gd name="T12" fmla="*/ 196 w 360"/>
              <a:gd name="T13" fmla="*/ 176 h 360"/>
              <a:gd name="T14" fmla="*/ 235 w 360"/>
              <a:gd name="T15" fmla="*/ 215 h 360"/>
              <a:gd name="T16" fmla="*/ 274 w 360"/>
              <a:gd name="T17" fmla="*/ 176 h 360"/>
              <a:gd name="T18" fmla="*/ 235 w 360"/>
              <a:gd name="T19" fmla="*/ 137 h 360"/>
              <a:gd name="T20" fmla="*/ 196 w 360"/>
              <a:gd name="T21" fmla="*/ 176 h 360"/>
              <a:gd name="T22" fmla="*/ 263 w 360"/>
              <a:gd name="T23" fmla="*/ 260 h 360"/>
              <a:gd name="T24" fmla="*/ 290 w 360"/>
              <a:gd name="T25" fmla="*/ 286 h 360"/>
              <a:gd name="T26" fmla="*/ 316 w 360"/>
              <a:gd name="T27" fmla="*/ 260 h 360"/>
              <a:gd name="T28" fmla="*/ 290 w 360"/>
              <a:gd name="T29" fmla="*/ 233 h 360"/>
              <a:gd name="T30" fmla="*/ 263 w 360"/>
              <a:gd name="T31" fmla="*/ 260 h 360"/>
              <a:gd name="T32" fmla="*/ 123 w 360"/>
              <a:gd name="T33" fmla="*/ 258 h 360"/>
              <a:gd name="T34" fmla="*/ 144 w 360"/>
              <a:gd name="T35" fmla="*/ 279 h 360"/>
              <a:gd name="T36" fmla="*/ 165 w 360"/>
              <a:gd name="T37" fmla="*/ 258 h 360"/>
              <a:gd name="T38" fmla="*/ 144 w 360"/>
              <a:gd name="T39" fmla="*/ 236 h 360"/>
              <a:gd name="T40" fmla="*/ 123 w 360"/>
              <a:gd name="T41" fmla="*/ 258 h 360"/>
              <a:gd name="T42" fmla="*/ 32 w 360"/>
              <a:gd name="T43" fmla="*/ 170 h 360"/>
              <a:gd name="T44" fmla="*/ 59 w 360"/>
              <a:gd name="T45" fmla="*/ 196 h 360"/>
              <a:gd name="T46" fmla="*/ 85 w 360"/>
              <a:gd name="T47" fmla="*/ 170 h 360"/>
              <a:gd name="T48" fmla="*/ 59 w 360"/>
              <a:gd name="T49" fmla="*/ 143 h 360"/>
              <a:gd name="T50" fmla="*/ 32 w 360"/>
              <a:gd name="T51" fmla="*/ 170 h 360"/>
              <a:gd name="T52" fmla="*/ 133 w 360"/>
              <a:gd name="T53" fmla="*/ 74 h 360"/>
              <a:gd name="T54" fmla="*/ 160 w 360"/>
              <a:gd name="T55" fmla="*/ 100 h 360"/>
              <a:gd name="T56" fmla="*/ 187 w 360"/>
              <a:gd name="T57" fmla="*/ 74 h 360"/>
              <a:gd name="T58" fmla="*/ 160 w 360"/>
              <a:gd name="T59" fmla="*/ 47 h 360"/>
              <a:gd name="T60" fmla="*/ 133 w 360"/>
              <a:gd name="T61" fmla="*/ 74 h 360"/>
              <a:gd name="T62" fmla="*/ 176 w 360"/>
              <a:gd name="T63" fmla="*/ 95 h 360"/>
              <a:gd name="T64" fmla="*/ 214 w 360"/>
              <a:gd name="T65" fmla="*/ 143 h 360"/>
              <a:gd name="T66" fmla="*/ 274 w 360"/>
              <a:gd name="T67" fmla="*/ 238 h 360"/>
              <a:gd name="T68" fmla="*/ 256 w 360"/>
              <a:gd name="T69" fmla="*/ 211 h 360"/>
              <a:gd name="T70" fmla="*/ 161 w 360"/>
              <a:gd name="T71" fmla="*/ 245 h 360"/>
              <a:gd name="T72" fmla="*/ 208 w 360"/>
              <a:gd name="T73" fmla="*/ 204 h 360"/>
              <a:gd name="T74" fmla="*/ 85 w 360"/>
              <a:gd name="T75" fmla="*/ 173 h 360"/>
              <a:gd name="T76" fmla="*/ 196 w 360"/>
              <a:gd name="T77" fmla="*/ 1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60">
                <a:moveTo>
                  <a:pt x="274" y="0"/>
                </a:moveTo>
                <a:cubicBezTo>
                  <a:pt x="360" y="0"/>
                  <a:pt x="360" y="0"/>
                  <a:pt x="360" y="0"/>
                </a:cubicBezTo>
                <a:cubicBezTo>
                  <a:pt x="360" y="85"/>
                  <a:pt x="360" y="85"/>
                  <a:pt x="360" y="85"/>
                </a:cubicBezTo>
                <a:moveTo>
                  <a:pt x="0" y="275"/>
                </a:moveTo>
                <a:cubicBezTo>
                  <a:pt x="0" y="360"/>
                  <a:pt x="0" y="360"/>
                  <a:pt x="0" y="360"/>
                </a:cubicBezTo>
                <a:cubicBezTo>
                  <a:pt x="85" y="360"/>
                  <a:pt x="85" y="360"/>
                  <a:pt x="85" y="360"/>
                </a:cubicBezTo>
                <a:moveTo>
                  <a:pt x="196" y="176"/>
                </a:moveTo>
                <a:cubicBezTo>
                  <a:pt x="196" y="198"/>
                  <a:pt x="213" y="215"/>
                  <a:pt x="235" y="215"/>
                </a:cubicBezTo>
                <a:cubicBezTo>
                  <a:pt x="256" y="215"/>
                  <a:pt x="274" y="198"/>
                  <a:pt x="274" y="176"/>
                </a:cubicBezTo>
                <a:cubicBezTo>
                  <a:pt x="274" y="155"/>
                  <a:pt x="256" y="137"/>
                  <a:pt x="235" y="137"/>
                </a:cubicBezTo>
                <a:cubicBezTo>
                  <a:pt x="213" y="137"/>
                  <a:pt x="196" y="155"/>
                  <a:pt x="196" y="176"/>
                </a:cubicBezTo>
                <a:close/>
                <a:moveTo>
                  <a:pt x="263" y="260"/>
                </a:moveTo>
                <a:cubicBezTo>
                  <a:pt x="263" y="274"/>
                  <a:pt x="275" y="286"/>
                  <a:pt x="290" y="286"/>
                </a:cubicBezTo>
                <a:cubicBezTo>
                  <a:pt x="304" y="286"/>
                  <a:pt x="316" y="274"/>
                  <a:pt x="316" y="260"/>
                </a:cubicBezTo>
                <a:cubicBezTo>
                  <a:pt x="316" y="245"/>
                  <a:pt x="304" y="233"/>
                  <a:pt x="290" y="233"/>
                </a:cubicBezTo>
                <a:cubicBezTo>
                  <a:pt x="275" y="233"/>
                  <a:pt x="263" y="245"/>
                  <a:pt x="263" y="260"/>
                </a:cubicBezTo>
                <a:close/>
                <a:moveTo>
                  <a:pt x="123" y="258"/>
                </a:moveTo>
                <a:cubicBezTo>
                  <a:pt x="123" y="270"/>
                  <a:pt x="132" y="279"/>
                  <a:pt x="144" y="279"/>
                </a:cubicBezTo>
                <a:cubicBezTo>
                  <a:pt x="156" y="279"/>
                  <a:pt x="165" y="270"/>
                  <a:pt x="165" y="258"/>
                </a:cubicBezTo>
                <a:cubicBezTo>
                  <a:pt x="165" y="246"/>
                  <a:pt x="156" y="236"/>
                  <a:pt x="144" y="236"/>
                </a:cubicBezTo>
                <a:cubicBezTo>
                  <a:pt x="132" y="236"/>
                  <a:pt x="123" y="246"/>
                  <a:pt x="123" y="258"/>
                </a:cubicBezTo>
                <a:close/>
                <a:moveTo>
                  <a:pt x="32" y="170"/>
                </a:moveTo>
                <a:cubicBezTo>
                  <a:pt x="32" y="184"/>
                  <a:pt x="44" y="196"/>
                  <a:pt x="59" y="196"/>
                </a:cubicBezTo>
                <a:cubicBezTo>
                  <a:pt x="73" y="196"/>
                  <a:pt x="85" y="184"/>
                  <a:pt x="85" y="170"/>
                </a:cubicBezTo>
                <a:cubicBezTo>
                  <a:pt x="85" y="155"/>
                  <a:pt x="73" y="143"/>
                  <a:pt x="59" y="143"/>
                </a:cubicBezTo>
                <a:cubicBezTo>
                  <a:pt x="44" y="143"/>
                  <a:pt x="32" y="155"/>
                  <a:pt x="32" y="170"/>
                </a:cubicBezTo>
                <a:close/>
                <a:moveTo>
                  <a:pt x="133" y="74"/>
                </a:moveTo>
                <a:cubicBezTo>
                  <a:pt x="133" y="88"/>
                  <a:pt x="145" y="100"/>
                  <a:pt x="160" y="100"/>
                </a:cubicBezTo>
                <a:cubicBezTo>
                  <a:pt x="175" y="100"/>
                  <a:pt x="187" y="88"/>
                  <a:pt x="187" y="74"/>
                </a:cubicBezTo>
                <a:cubicBezTo>
                  <a:pt x="187" y="59"/>
                  <a:pt x="175" y="47"/>
                  <a:pt x="160" y="47"/>
                </a:cubicBezTo>
                <a:cubicBezTo>
                  <a:pt x="145" y="47"/>
                  <a:pt x="133" y="59"/>
                  <a:pt x="133" y="74"/>
                </a:cubicBezTo>
                <a:close/>
                <a:moveTo>
                  <a:pt x="176" y="95"/>
                </a:moveTo>
                <a:cubicBezTo>
                  <a:pt x="214" y="143"/>
                  <a:pt x="214" y="143"/>
                  <a:pt x="214" y="143"/>
                </a:cubicBezTo>
                <a:moveTo>
                  <a:pt x="274" y="238"/>
                </a:moveTo>
                <a:cubicBezTo>
                  <a:pt x="256" y="211"/>
                  <a:pt x="256" y="211"/>
                  <a:pt x="256" y="211"/>
                </a:cubicBezTo>
                <a:moveTo>
                  <a:pt x="161" y="245"/>
                </a:moveTo>
                <a:cubicBezTo>
                  <a:pt x="208" y="204"/>
                  <a:pt x="208" y="204"/>
                  <a:pt x="208" y="204"/>
                </a:cubicBezTo>
                <a:moveTo>
                  <a:pt x="85" y="173"/>
                </a:moveTo>
                <a:cubicBezTo>
                  <a:pt x="196" y="176"/>
                  <a:pt x="196" y="176"/>
                  <a:pt x="196" y="176"/>
                </a:cubicBezTo>
              </a:path>
            </a:pathLst>
          </a:custGeom>
          <a:noFill/>
          <a:ln w="15875"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gradFill>
                <a:gsLst>
                  <a:gs pos="0">
                    <a:srgbClr val="505050"/>
                  </a:gs>
                  <a:gs pos="100000">
                    <a:srgbClr val="505050"/>
                  </a:gs>
                </a:gsLst>
              </a:gradFill>
            </a:endParaRPr>
          </a:p>
        </p:txBody>
      </p:sp>
      <p:cxnSp>
        <p:nvCxnSpPr>
          <p:cNvPr id="7" name="Straight Connector 6">
            <a:extLst>
              <a:ext uri="{FF2B5EF4-FFF2-40B4-BE49-F238E27FC236}">
                <a16:creationId xmlns:a16="http://schemas.microsoft.com/office/drawing/2014/main" id="{00FA4E53-8EBC-4500-803E-687431FA35C8}"/>
              </a:ext>
            </a:extLst>
          </p:cNvPr>
          <p:cNvCxnSpPr>
            <a:cxnSpLocks/>
          </p:cNvCxnSpPr>
          <p:nvPr/>
        </p:nvCxnSpPr>
        <p:spPr>
          <a:xfrm>
            <a:off x="584819" y="2355850"/>
            <a:ext cx="2828941" cy="0"/>
          </a:xfrm>
          <a:prstGeom prst="line">
            <a:avLst/>
          </a:prstGeom>
          <a:ln w="28575">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C9A84391-8292-4E58-AA8C-2A6F018EC9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04569" y="2259547"/>
            <a:ext cx="7182360" cy="4055545"/>
          </a:xfrm>
          <a:prstGeom prst="rect">
            <a:avLst/>
          </a:prstGeom>
          <a:effectLst/>
        </p:spPr>
      </p:pic>
    </p:spTree>
    <p:extLst>
      <p:ext uri="{BB962C8B-B14F-4D97-AF65-F5344CB8AC3E}">
        <p14:creationId xmlns:p14="http://schemas.microsoft.com/office/powerpoint/2010/main" val="14614337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1E9BD6-63C3-4EB6-B129-2AA983CE4E73}"/>
              </a:ext>
            </a:extLst>
          </p:cNvPr>
          <p:cNvSpPr/>
          <p:nvPr/>
        </p:nvSpPr>
        <p:spPr bwMode="auto">
          <a:xfrm>
            <a:off x="-2" y="0"/>
            <a:ext cx="4165602" cy="69945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nvGrpSpPr>
          <p:cNvPr id="12" name="Group 11">
            <a:extLst>
              <a:ext uri="{FF2B5EF4-FFF2-40B4-BE49-F238E27FC236}">
                <a16:creationId xmlns:a16="http://schemas.microsoft.com/office/drawing/2014/main" id="{098CECA0-91D9-4C76-A194-E648C4641DF2}"/>
              </a:ext>
            </a:extLst>
          </p:cNvPr>
          <p:cNvGrpSpPr/>
          <p:nvPr/>
        </p:nvGrpSpPr>
        <p:grpSpPr>
          <a:xfrm>
            <a:off x="584203" y="2522554"/>
            <a:ext cx="11852270" cy="4062428"/>
            <a:chOff x="584203" y="2522554"/>
            <a:chExt cx="11852270" cy="3748707"/>
          </a:xfrm>
        </p:grpSpPr>
        <p:sp>
          <p:nvSpPr>
            <p:cNvPr id="55" name="Arrow: Bent 54">
              <a:extLst>
                <a:ext uri="{FF2B5EF4-FFF2-40B4-BE49-F238E27FC236}">
                  <a16:creationId xmlns:a16="http://schemas.microsoft.com/office/drawing/2014/main" id="{BE855DCC-CAC4-4870-A52C-5FCCEFDD0B7E}"/>
                </a:ext>
              </a:extLst>
            </p:cNvPr>
            <p:cNvSpPr/>
            <p:nvPr/>
          </p:nvSpPr>
          <p:spPr bwMode="auto">
            <a:xfrm rot="5400000" flipH="1" flipV="1">
              <a:off x="305279" y="3453923"/>
              <a:ext cx="3096262" cy="2538413"/>
            </a:xfrm>
            <a:prstGeom prst="bentArrow">
              <a:avLst>
                <a:gd name="adj1" fmla="val 25000"/>
                <a:gd name="adj2" fmla="val 0"/>
                <a:gd name="adj3" fmla="val 25000"/>
                <a:gd name="adj4" fmla="val 183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59" name="Arrow: Bent 58">
              <a:extLst>
                <a:ext uri="{FF2B5EF4-FFF2-40B4-BE49-F238E27FC236}">
                  <a16:creationId xmlns:a16="http://schemas.microsoft.com/office/drawing/2014/main" id="{9A4AA68A-653B-4955-8A6B-F5825EE93BCE}"/>
                </a:ext>
              </a:extLst>
            </p:cNvPr>
            <p:cNvSpPr/>
            <p:nvPr/>
          </p:nvSpPr>
          <p:spPr bwMode="auto">
            <a:xfrm flipH="1" flipV="1">
              <a:off x="2959100" y="4320540"/>
              <a:ext cx="1333499" cy="1948498"/>
            </a:xfrm>
            <a:prstGeom prst="bentArrow">
              <a:avLst>
                <a:gd name="adj1" fmla="val 25000"/>
                <a:gd name="adj2" fmla="val 0"/>
                <a:gd name="adj3" fmla="val 25000"/>
                <a:gd name="adj4" fmla="val 4297"/>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57" name="Arrow: Bent 56">
              <a:extLst>
                <a:ext uri="{FF2B5EF4-FFF2-40B4-BE49-F238E27FC236}">
                  <a16:creationId xmlns:a16="http://schemas.microsoft.com/office/drawing/2014/main" id="{186B79AC-E551-4BDA-897D-97944A5FF514}"/>
                </a:ext>
              </a:extLst>
            </p:cNvPr>
            <p:cNvSpPr/>
            <p:nvPr/>
          </p:nvSpPr>
          <p:spPr bwMode="auto">
            <a:xfrm>
              <a:off x="4292599" y="2522554"/>
              <a:ext cx="8143874" cy="1871646"/>
            </a:xfrm>
            <a:prstGeom prst="bentArrow">
              <a:avLst>
                <a:gd name="adj1" fmla="val 25000"/>
                <a:gd name="adj2" fmla="val 0"/>
                <a:gd name="adj3" fmla="val 25000"/>
                <a:gd name="adj4" fmla="val 2537"/>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sp>
        <p:nvSpPr>
          <p:cNvPr id="58" name="Text Placeholder 12">
            <a:extLst>
              <a:ext uri="{FF2B5EF4-FFF2-40B4-BE49-F238E27FC236}">
                <a16:creationId xmlns:a16="http://schemas.microsoft.com/office/drawing/2014/main" id="{CF177A3E-BC79-4823-AF8F-950BAE0F6152}"/>
              </a:ext>
            </a:extLst>
          </p:cNvPr>
          <p:cNvSpPr txBox="1">
            <a:spLocks/>
          </p:cNvSpPr>
          <p:nvPr/>
        </p:nvSpPr>
        <p:spPr>
          <a:xfrm>
            <a:off x="507929" y="2954354"/>
            <a:ext cx="3595354" cy="3514808"/>
          </a:xfrm>
          <a:prstGeom prst="rect">
            <a:avLst/>
          </a:prstGeom>
        </p:spPr>
        <p:txBody>
          <a:bodyPr vert="horz" wrap="square" lIns="0" tIns="0" rIns="0" bIns="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l" defTabSz="913874" rtl="0">
              <a:spcBef>
                <a:spcPts val="0"/>
              </a:spcBef>
              <a:spcAft>
                <a:spcPts val="980"/>
              </a:spcAft>
              <a:buBlip>
                <a:blip r:embed="rId3"/>
              </a:buBlip>
              <a:defRPr/>
            </a:pPr>
            <a:r>
              <a:rPr lang="fr-fr" sz="2000" b="1" i="0" u="none" kern="0" baseline="0" dirty="0">
                <a:solidFill>
                  <a:srgbClr val="FFFFFF"/>
                </a:solidFill>
                <a:latin typeface="Segoe UI Semibold" panose="020B0702040204020203" pitchFamily="34" charset="0"/>
                <a:cs typeface="Segoe UI Semibold" panose="020B0702040204020203" pitchFamily="34" charset="0"/>
              </a:rPr>
              <a:t>Visualiser la source des attaques sur une carte interactive</a:t>
            </a:r>
            <a:endParaRPr kumimoji="0" lang="fr-fr" sz="1800" b="1" i="0" u="none" strike="noStrike" kern="0" cap="none" spc="0" normalizeH="0" baseline="0" noProof="0" dirty="0">
              <a:ln>
                <a:noFill/>
              </a:ln>
              <a:solidFill>
                <a:srgbClr val="FFFFFF"/>
              </a:solidFill>
              <a:effectLst/>
              <a:uLnTx/>
              <a:uFillTx/>
              <a:latin typeface="Segoe UI Semibold" panose="020B0702040204020203" pitchFamily="34" charset="0"/>
              <a:cs typeface="Segoe UI Semibold" panose="020B0702040204020203" pitchFamily="34" charset="0"/>
            </a:endParaRPr>
          </a:p>
          <a:p>
            <a:pPr marL="685800" lvl="1" indent="-238125" algn="l" defTabSz="913874" rtl="0">
              <a:spcBef>
                <a:spcPts val="0"/>
              </a:spcBef>
              <a:spcAft>
                <a:spcPts val="980"/>
              </a:spcAft>
              <a:defRPr/>
            </a:pPr>
            <a:r>
              <a:rPr lang="fr-fr" sz="1800" b="0" i="0" u="none" baseline="0" dirty="0">
                <a:solidFill>
                  <a:srgbClr val="FFFFFF"/>
                </a:solidFill>
                <a:cs typeface="Segoe UI" panose="020B0502040204020203" pitchFamily="34" charset="0"/>
              </a:rPr>
              <a:t>Analyse des données provenant de vos ordinateurs et des </a:t>
            </a:r>
            <a:br>
              <a:rPr lang="fr-fr" sz="1800" b="0" i="0" u="none" baseline="0" dirty="0">
                <a:solidFill>
                  <a:srgbClr val="FFFFFF"/>
                </a:solidFill>
                <a:cs typeface="Segoe UI" panose="020B0502040204020203" pitchFamily="34" charset="0"/>
              </a:rPr>
            </a:br>
            <a:r>
              <a:rPr lang="fr-fr" sz="1800" b="0" i="0" u="none" baseline="0" dirty="0">
                <a:solidFill>
                  <a:srgbClr val="FFFFFF"/>
                </a:solidFill>
                <a:cs typeface="Segoe UI" panose="020B0502040204020203" pitchFamily="34" charset="0"/>
              </a:rPr>
              <a:t>journaux des </a:t>
            </a:r>
            <a:r>
              <a:rPr lang="fr-fr" sz="1800" b="0" i="0" u="none" baseline="0" dirty="0" err="1">
                <a:solidFill>
                  <a:srgbClr val="FFFFFF"/>
                </a:solidFill>
                <a:cs typeface="Segoe UI" panose="020B0502040204020203" pitchFamily="34" charset="0"/>
              </a:rPr>
              <a:t>pare-feux</a:t>
            </a:r>
            <a:endParaRPr kumimoji="0" lang="fr-fr" sz="1800" b="0" i="0" u="none" strike="noStrike" kern="1200" cap="none" spc="0" normalizeH="0" baseline="0" noProof="0" dirty="0">
              <a:ln>
                <a:noFill/>
              </a:ln>
              <a:solidFill>
                <a:srgbClr val="FFFFFF"/>
              </a:solidFill>
              <a:effectLst/>
              <a:uLnTx/>
              <a:uFillTx/>
              <a:ea typeface="+mn-ea"/>
              <a:cs typeface="Segoe UI" panose="020B0502040204020203" pitchFamily="34" charset="0"/>
            </a:endParaRPr>
          </a:p>
          <a:p>
            <a:pPr marL="342900" lvl="1" indent="-342900" algn="l" defTabSz="913874" rtl="0">
              <a:spcBef>
                <a:spcPts val="0"/>
              </a:spcBef>
              <a:spcAft>
                <a:spcPts val="980"/>
              </a:spcAft>
              <a:buBlip>
                <a:blip r:embed="rId3"/>
              </a:buBlip>
              <a:defRPr/>
            </a:pPr>
            <a:r>
              <a:rPr lang="fr-fr" sz="2000" b="1" i="0" u="none" kern="0" baseline="0" dirty="0">
                <a:solidFill>
                  <a:srgbClr val="FFFFFF"/>
                </a:solidFill>
                <a:latin typeface="Segoe UI Semibold" panose="020B0702040204020203" pitchFamily="34" charset="0"/>
                <a:cs typeface="Segoe UI Semibold" panose="020B0702040204020203" pitchFamily="34" charset="0"/>
              </a:rPr>
              <a:t>Obtenir des informations via les rapports de menaces</a:t>
            </a:r>
            <a:endParaRPr kumimoji="0" lang="fr-fr" sz="2000" b="1" i="0" u="none" strike="noStrike" kern="0" cap="none" spc="0" normalizeH="0" baseline="0" noProof="0" dirty="0">
              <a:ln>
                <a:noFill/>
              </a:ln>
              <a:solidFill>
                <a:srgbClr val="FFFFFF"/>
              </a:solidFill>
              <a:effectLst/>
              <a:uLnTx/>
              <a:uFillTx/>
              <a:latin typeface="Segoe UI Semibold" panose="020B0702040204020203" pitchFamily="34" charset="0"/>
              <a:cs typeface="Segoe UI Semibold" panose="020B0702040204020203" pitchFamily="34" charset="0"/>
            </a:endParaRPr>
          </a:p>
          <a:p>
            <a:pPr marL="685800" lvl="1" indent="-238125" algn="l" defTabSz="913874" rtl="0">
              <a:spcBef>
                <a:spcPts val="0"/>
              </a:spcBef>
              <a:spcAft>
                <a:spcPts val="980"/>
              </a:spcAft>
              <a:defRPr/>
            </a:pPr>
            <a:r>
              <a:rPr lang="fr-fr" sz="1800" b="0" i="0" u="none" baseline="0" dirty="0">
                <a:solidFill>
                  <a:srgbClr val="FFFFFF"/>
                </a:solidFill>
                <a:cs typeface="Segoe UI" panose="020B0502040204020203" pitchFamily="34" charset="0"/>
              </a:rPr>
              <a:t>Objectifs, tactiques </a:t>
            </a:r>
            <a:br>
              <a:rPr lang="fr-fr" sz="1800" b="0" i="0" u="none" baseline="0" dirty="0">
                <a:solidFill>
                  <a:srgbClr val="FFFFFF"/>
                </a:solidFill>
                <a:cs typeface="Segoe UI" panose="020B0502040204020203" pitchFamily="34" charset="0"/>
              </a:rPr>
            </a:br>
            <a:r>
              <a:rPr lang="fr-fr" sz="1800" b="0" i="0" u="none" baseline="0" dirty="0">
                <a:solidFill>
                  <a:srgbClr val="FFFFFF"/>
                </a:solidFill>
                <a:cs typeface="Segoe UI" panose="020B0502040204020203" pitchFamily="34" charset="0"/>
              </a:rPr>
              <a:t>et techniques connus </a:t>
            </a:r>
            <a:br>
              <a:rPr lang="fr-fr" sz="1800" b="0" i="0" u="none" baseline="0" dirty="0">
                <a:solidFill>
                  <a:srgbClr val="FFFFFF"/>
                </a:solidFill>
                <a:cs typeface="Segoe UI" panose="020B0502040204020203" pitchFamily="34" charset="0"/>
              </a:rPr>
            </a:br>
            <a:r>
              <a:rPr lang="fr-fr" sz="1800" b="0" i="0" u="none" baseline="0" dirty="0">
                <a:solidFill>
                  <a:srgbClr val="FFFFFF"/>
                </a:solidFill>
                <a:cs typeface="Segoe UI" panose="020B0502040204020203" pitchFamily="34" charset="0"/>
              </a:rPr>
              <a:t>des attaquants</a:t>
            </a:r>
          </a:p>
        </p:txBody>
      </p:sp>
      <p:grpSp>
        <p:nvGrpSpPr>
          <p:cNvPr id="44" name="Group 43">
            <a:extLst>
              <a:ext uri="{FF2B5EF4-FFF2-40B4-BE49-F238E27FC236}">
                <a16:creationId xmlns:a16="http://schemas.microsoft.com/office/drawing/2014/main" id="{CE4B911F-0F89-45C9-A3C6-BB5D5D4BFDCF}"/>
              </a:ext>
            </a:extLst>
          </p:cNvPr>
          <p:cNvGrpSpPr/>
          <p:nvPr/>
        </p:nvGrpSpPr>
        <p:grpSpPr>
          <a:xfrm>
            <a:off x="4303713" y="1969917"/>
            <a:ext cx="7585232" cy="5024608"/>
            <a:chOff x="4569387" y="1859015"/>
            <a:chExt cx="7737332" cy="5124635"/>
          </a:xfrm>
        </p:grpSpPr>
        <p:sp>
          <p:nvSpPr>
            <p:cNvPr id="45" name="Rectangle 44">
              <a:extLst>
                <a:ext uri="{FF2B5EF4-FFF2-40B4-BE49-F238E27FC236}">
                  <a16:creationId xmlns:a16="http://schemas.microsoft.com/office/drawing/2014/main" id="{77953A35-4D60-488D-AF8F-8F79F3BD79C2}"/>
                </a:ext>
              </a:extLst>
            </p:cNvPr>
            <p:cNvSpPr/>
            <p:nvPr/>
          </p:nvSpPr>
          <p:spPr bwMode="auto">
            <a:xfrm>
              <a:off x="4762500" y="2109518"/>
              <a:ext cx="7351107" cy="4372353"/>
            </a:xfrm>
            <a:prstGeom prst="rect">
              <a:avLst/>
            </a:prstGeom>
            <a:gradFill>
              <a:gsLst>
                <a:gs pos="1000">
                  <a:schemeClr val="tx2">
                    <a:lumMod val="90000"/>
                    <a:lumOff val="10000"/>
                  </a:schemeClr>
                </a:gs>
                <a:gs pos="85000">
                  <a:schemeClr val="accent1"/>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rtl="0" fontAlgn="base">
                <a:lnSpc>
                  <a:spcPct val="90000"/>
                </a:lnSpc>
                <a:spcBef>
                  <a:spcPct val="0"/>
                </a:spcBef>
                <a:spcAft>
                  <a:spcPct val="0"/>
                </a:spcAft>
              </a:pPr>
              <a:endParaRPr lang="fr-fr" sz="2353">
                <a:gradFill>
                  <a:gsLst>
                    <a:gs pos="0">
                      <a:srgbClr val="FFFFFF"/>
                    </a:gs>
                    <a:gs pos="100000">
                      <a:srgbClr val="FFFFFF"/>
                    </a:gs>
                  </a:gsLst>
                  <a:lin ang="5400000" scaled="0"/>
                </a:gradFill>
                <a:ea typeface="Segoe UI" pitchFamily="34" charset="0"/>
                <a:cs typeface="Segoe UI" pitchFamily="34" charset="0"/>
              </a:endParaRPr>
            </a:p>
          </p:txBody>
        </p:sp>
        <p:pic>
          <p:nvPicPr>
            <p:cNvPr id="46" name="Picture 45">
              <a:extLst>
                <a:ext uri="{FF2B5EF4-FFF2-40B4-BE49-F238E27FC236}">
                  <a16:creationId xmlns:a16="http://schemas.microsoft.com/office/drawing/2014/main" id="{315ADF89-55DE-4B84-854A-CB719CB99C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69387" y="1859015"/>
              <a:ext cx="7737332" cy="5124635"/>
            </a:xfrm>
            <a:prstGeom prst="rect">
              <a:avLst/>
            </a:prstGeom>
          </p:spPr>
        </p:pic>
      </p:grpSp>
      <p:sp>
        <p:nvSpPr>
          <p:cNvPr id="3" name="Title 2">
            <a:extLst>
              <a:ext uri="{FF2B5EF4-FFF2-40B4-BE49-F238E27FC236}">
                <a16:creationId xmlns:a16="http://schemas.microsoft.com/office/drawing/2014/main" id="{86E101A4-F370-42F1-B05D-5B16B27FAD04}"/>
              </a:ext>
            </a:extLst>
          </p:cNvPr>
          <p:cNvSpPr>
            <a:spLocks noGrp="1"/>
          </p:cNvSpPr>
          <p:nvPr>
            <p:ph type="title"/>
          </p:nvPr>
        </p:nvSpPr>
        <p:spPr>
          <a:xfrm>
            <a:off x="600059" y="466301"/>
            <a:ext cx="3248042" cy="1969770"/>
          </a:xfrm>
        </p:spPr>
        <p:txBody>
          <a:bodyPr/>
          <a:lstStyle/>
          <a:p>
            <a:pPr algn="l" rtl="0"/>
            <a:r>
              <a:rPr lang="fr-fr" sz="3200" b="0" i="0" u="none" baseline="0" dirty="0">
                <a:solidFill>
                  <a:schemeClr val="bg1"/>
                </a:solidFill>
              </a:rPr>
              <a:t>Recueillez des informations </a:t>
            </a:r>
            <a:br>
              <a:rPr lang="fr-fr" sz="3200" b="0" i="0" u="none" baseline="0" dirty="0">
                <a:solidFill>
                  <a:schemeClr val="bg1"/>
                </a:solidFill>
              </a:rPr>
            </a:br>
            <a:r>
              <a:rPr lang="fr-fr" sz="3200" b="0" i="0" u="none" baseline="0" dirty="0">
                <a:solidFill>
                  <a:schemeClr val="bg1"/>
                </a:solidFill>
              </a:rPr>
              <a:t>de valeur sur </a:t>
            </a:r>
            <a:br>
              <a:rPr lang="fr-fr" sz="3200" b="0" i="0" u="none" baseline="0" dirty="0">
                <a:solidFill>
                  <a:schemeClr val="bg1"/>
                </a:solidFill>
              </a:rPr>
            </a:br>
            <a:r>
              <a:rPr lang="fr-fr" sz="3200" b="0" i="0" u="none" baseline="0" dirty="0">
                <a:solidFill>
                  <a:schemeClr val="bg1"/>
                </a:solidFill>
              </a:rPr>
              <a:t>les attaquants</a:t>
            </a:r>
            <a:endParaRPr lang="fr-fr" sz="3200" dirty="0">
              <a:solidFill>
                <a:schemeClr val="bg1"/>
              </a:solidFill>
            </a:endParaRPr>
          </a:p>
        </p:txBody>
      </p:sp>
      <p:sp>
        <p:nvSpPr>
          <p:cNvPr id="41" name="Rectangle: Top Corners Rounded 40">
            <a:extLst>
              <a:ext uri="{FF2B5EF4-FFF2-40B4-BE49-F238E27FC236}">
                <a16:creationId xmlns:a16="http://schemas.microsoft.com/office/drawing/2014/main" id="{2AB35F36-F027-43EB-BF85-76CEC83A1D8B}"/>
              </a:ext>
            </a:extLst>
          </p:cNvPr>
          <p:cNvSpPr/>
          <p:nvPr/>
        </p:nvSpPr>
        <p:spPr bwMode="auto">
          <a:xfrm rot="16200000">
            <a:off x="11549374" y="111125"/>
            <a:ext cx="739150" cy="1035049"/>
          </a:xfrm>
          <a:prstGeom prst="round2SameRect">
            <a:avLst>
              <a:gd name="adj1" fmla="val 50000"/>
              <a:gd name="adj2"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2" name="Oval 41">
            <a:extLst>
              <a:ext uri="{FF2B5EF4-FFF2-40B4-BE49-F238E27FC236}">
                <a16:creationId xmlns:a16="http://schemas.microsoft.com/office/drawing/2014/main" id="{BAF0967C-C01D-4D25-BFB1-791A57C8DA59}"/>
              </a:ext>
            </a:extLst>
          </p:cNvPr>
          <p:cNvSpPr/>
          <p:nvPr/>
        </p:nvSpPr>
        <p:spPr bwMode="auto">
          <a:xfrm>
            <a:off x="11453813" y="304801"/>
            <a:ext cx="647700" cy="647700"/>
          </a:xfrm>
          <a:prstGeom prst="ellipse">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3" name="IoT_Hub" title="Icon of circles connecting to a center circle surrounded by brackets">
            <a:extLst>
              <a:ext uri="{FF2B5EF4-FFF2-40B4-BE49-F238E27FC236}">
                <a16:creationId xmlns:a16="http://schemas.microsoft.com/office/drawing/2014/main" id="{4EA3A099-1B60-4CFF-98EB-869698794C18}"/>
              </a:ext>
            </a:extLst>
          </p:cNvPr>
          <p:cNvSpPr>
            <a:spLocks noChangeAspect="1" noEditPoints="1"/>
          </p:cNvSpPr>
          <p:nvPr/>
        </p:nvSpPr>
        <p:spPr bwMode="auto">
          <a:xfrm>
            <a:off x="11594783" y="445771"/>
            <a:ext cx="365760" cy="365760"/>
          </a:xfrm>
          <a:custGeom>
            <a:avLst/>
            <a:gdLst>
              <a:gd name="T0" fmla="*/ 274 w 360"/>
              <a:gd name="T1" fmla="*/ 0 h 360"/>
              <a:gd name="T2" fmla="*/ 360 w 360"/>
              <a:gd name="T3" fmla="*/ 0 h 360"/>
              <a:gd name="T4" fmla="*/ 360 w 360"/>
              <a:gd name="T5" fmla="*/ 85 h 360"/>
              <a:gd name="T6" fmla="*/ 0 w 360"/>
              <a:gd name="T7" fmla="*/ 275 h 360"/>
              <a:gd name="T8" fmla="*/ 0 w 360"/>
              <a:gd name="T9" fmla="*/ 360 h 360"/>
              <a:gd name="T10" fmla="*/ 85 w 360"/>
              <a:gd name="T11" fmla="*/ 360 h 360"/>
              <a:gd name="T12" fmla="*/ 196 w 360"/>
              <a:gd name="T13" fmla="*/ 176 h 360"/>
              <a:gd name="T14" fmla="*/ 235 w 360"/>
              <a:gd name="T15" fmla="*/ 215 h 360"/>
              <a:gd name="T16" fmla="*/ 274 w 360"/>
              <a:gd name="T17" fmla="*/ 176 h 360"/>
              <a:gd name="T18" fmla="*/ 235 w 360"/>
              <a:gd name="T19" fmla="*/ 137 h 360"/>
              <a:gd name="T20" fmla="*/ 196 w 360"/>
              <a:gd name="T21" fmla="*/ 176 h 360"/>
              <a:gd name="T22" fmla="*/ 263 w 360"/>
              <a:gd name="T23" fmla="*/ 260 h 360"/>
              <a:gd name="T24" fmla="*/ 290 w 360"/>
              <a:gd name="T25" fmla="*/ 286 h 360"/>
              <a:gd name="T26" fmla="*/ 316 w 360"/>
              <a:gd name="T27" fmla="*/ 260 h 360"/>
              <a:gd name="T28" fmla="*/ 290 w 360"/>
              <a:gd name="T29" fmla="*/ 233 h 360"/>
              <a:gd name="T30" fmla="*/ 263 w 360"/>
              <a:gd name="T31" fmla="*/ 260 h 360"/>
              <a:gd name="T32" fmla="*/ 123 w 360"/>
              <a:gd name="T33" fmla="*/ 258 h 360"/>
              <a:gd name="T34" fmla="*/ 144 w 360"/>
              <a:gd name="T35" fmla="*/ 279 h 360"/>
              <a:gd name="T36" fmla="*/ 165 w 360"/>
              <a:gd name="T37" fmla="*/ 258 h 360"/>
              <a:gd name="T38" fmla="*/ 144 w 360"/>
              <a:gd name="T39" fmla="*/ 236 h 360"/>
              <a:gd name="T40" fmla="*/ 123 w 360"/>
              <a:gd name="T41" fmla="*/ 258 h 360"/>
              <a:gd name="T42" fmla="*/ 32 w 360"/>
              <a:gd name="T43" fmla="*/ 170 h 360"/>
              <a:gd name="T44" fmla="*/ 59 w 360"/>
              <a:gd name="T45" fmla="*/ 196 h 360"/>
              <a:gd name="T46" fmla="*/ 85 w 360"/>
              <a:gd name="T47" fmla="*/ 170 h 360"/>
              <a:gd name="T48" fmla="*/ 59 w 360"/>
              <a:gd name="T49" fmla="*/ 143 h 360"/>
              <a:gd name="T50" fmla="*/ 32 w 360"/>
              <a:gd name="T51" fmla="*/ 170 h 360"/>
              <a:gd name="T52" fmla="*/ 133 w 360"/>
              <a:gd name="T53" fmla="*/ 74 h 360"/>
              <a:gd name="T54" fmla="*/ 160 w 360"/>
              <a:gd name="T55" fmla="*/ 100 h 360"/>
              <a:gd name="T56" fmla="*/ 187 w 360"/>
              <a:gd name="T57" fmla="*/ 74 h 360"/>
              <a:gd name="T58" fmla="*/ 160 w 360"/>
              <a:gd name="T59" fmla="*/ 47 h 360"/>
              <a:gd name="T60" fmla="*/ 133 w 360"/>
              <a:gd name="T61" fmla="*/ 74 h 360"/>
              <a:gd name="T62" fmla="*/ 176 w 360"/>
              <a:gd name="T63" fmla="*/ 95 h 360"/>
              <a:gd name="T64" fmla="*/ 214 w 360"/>
              <a:gd name="T65" fmla="*/ 143 h 360"/>
              <a:gd name="T66" fmla="*/ 274 w 360"/>
              <a:gd name="T67" fmla="*/ 238 h 360"/>
              <a:gd name="T68" fmla="*/ 256 w 360"/>
              <a:gd name="T69" fmla="*/ 211 h 360"/>
              <a:gd name="T70" fmla="*/ 161 w 360"/>
              <a:gd name="T71" fmla="*/ 245 h 360"/>
              <a:gd name="T72" fmla="*/ 208 w 360"/>
              <a:gd name="T73" fmla="*/ 204 h 360"/>
              <a:gd name="T74" fmla="*/ 85 w 360"/>
              <a:gd name="T75" fmla="*/ 173 h 360"/>
              <a:gd name="T76" fmla="*/ 196 w 360"/>
              <a:gd name="T77" fmla="*/ 1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60">
                <a:moveTo>
                  <a:pt x="274" y="0"/>
                </a:moveTo>
                <a:cubicBezTo>
                  <a:pt x="360" y="0"/>
                  <a:pt x="360" y="0"/>
                  <a:pt x="360" y="0"/>
                </a:cubicBezTo>
                <a:cubicBezTo>
                  <a:pt x="360" y="85"/>
                  <a:pt x="360" y="85"/>
                  <a:pt x="360" y="85"/>
                </a:cubicBezTo>
                <a:moveTo>
                  <a:pt x="0" y="275"/>
                </a:moveTo>
                <a:cubicBezTo>
                  <a:pt x="0" y="360"/>
                  <a:pt x="0" y="360"/>
                  <a:pt x="0" y="360"/>
                </a:cubicBezTo>
                <a:cubicBezTo>
                  <a:pt x="85" y="360"/>
                  <a:pt x="85" y="360"/>
                  <a:pt x="85" y="360"/>
                </a:cubicBezTo>
                <a:moveTo>
                  <a:pt x="196" y="176"/>
                </a:moveTo>
                <a:cubicBezTo>
                  <a:pt x="196" y="198"/>
                  <a:pt x="213" y="215"/>
                  <a:pt x="235" y="215"/>
                </a:cubicBezTo>
                <a:cubicBezTo>
                  <a:pt x="256" y="215"/>
                  <a:pt x="274" y="198"/>
                  <a:pt x="274" y="176"/>
                </a:cubicBezTo>
                <a:cubicBezTo>
                  <a:pt x="274" y="155"/>
                  <a:pt x="256" y="137"/>
                  <a:pt x="235" y="137"/>
                </a:cubicBezTo>
                <a:cubicBezTo>
                  <a:pt x="213" y="137"/>
                  <a:pt x="196" y="155"/>
                  <a:pt x="196" y="176"/>
                </a:cubicBezTo>
                <a:close/>
                <a:moveTo>
                  <a:pt x="263" y="260"/>
                </a:moveTo>
                <a:cubicBezTo>
                  <a:pt x="263" y="274"/>
                  <a:pt x="275" y="286"/>
                  <a:pt x="290" y="286"/>
                </a:cubicBezTo>
                <a:cubicBezTo>
                  <a:pt x="304" y="286"/>
                  <a:pt x="316" y="274"/>
                  <a:pt x="316" y="260"/>
                </a:cubicBezTo>
                <a:cubicBezTo>
                  <a:pt x="316" y="245"/>
                  <a:pt x="304" y="233"/>
                  <a:pt x="290" y="233"/>
                </a:cubicBezTo>
                <a:cubicBezTo>
                  <a:pt x="275" y="233"/>
                  <a:pt x="263" y="245"/>
                  <a:pt x="263" y="260"/>
                </a:cubicBezTo>
                <a:close/>
                <a:moveTo>
                  <a:pt x="123" y="258"/>
                </a:moveTo>
                <a:cubicBezTo>
                  <a:pt x="123" y="270"/>
                  <a:pt x="132" y="279"/>
                  <a:pt x="144" y="279"/>
                </a:cubicBezTo>
                <a:cubicBezTo>
                  <a:pt x="156" y="279"/>
                  <a:pt x="165" y="270"/>
                  <a:pt x="165" y="258"/>
                </a:cubicBezTo>
                <a:cubicBezTo>
                  <a:pt x="165" y="246"/>
                  <a:pt x="156" y="236"/>
                  <a:pt x="144" y="236"/>
                </a:cubicBezTo>
                <a:cubicBezTo>
                  <a:pt x="132" y="236"/>
                  <a:pt x="123" y="246"/>
                  <a:pt x="123" y="258"/>
                </a:cubicBezTo>
                <a:close/>
                <a:moveTo>
                  <a:pt x="32" y="170"/>
                </a:moveTo>
                <a:cubicBezTo>
                  <a:pt x="32" y="184"/>
                  <a:pt x="44" y="196"/>
                  <a:pt x="59" y="196"/>
                </a:cubicBezTo>
                <a:cubicBezTo>
                  <a:pt x="73" y="196"/>
                  <a:pt x="85" y="184"/>
                  <a:pt x="85" y="170"/>
                </a:cubicBezTo>
                <a:cubicBezTo>
                  <a:pt x="85" y="155"/>
                  <a:pt x="73" y="143"/>
                  <a:pt x="59" y="143"/>
                </a:cubicBezTo>
                <a:cubicBezTo>
                  <a:pt x="44" y="143"/>
                  <a:pt x="32" y="155"/>
                  <a:pt x="32" y="170"/>
                </a:cubicBezTo>
                <a:close/>
                <a:moveTo>
                  <a:pt x="133" y="74"/>
                </a:moveTo>
                <a:cubicBezTo>
                  <a:pt x="133" y="88"/>
                  <a:pt x="145" y="100"/>
                  <a:pt x="160" y="100"/>
                </a:cubicBezTo>
                <a:cubicBezTo>
                  <a:pt x="175" y="100"/>
                  <a:pt x="187" y="88"/>
                  <a:pt x="187" y="74"/>
                </a:cubicBezTo>
                <a:cubicBezTo>
                  <a:pt x="187" y="59"/>
                  <a:pt x="175" y="47"/>
                  <a:pt x="160" y="47"/>
                </a:cubicBezTo>
                <a:cubicBezTo>
                  <a:pt x="145" y="47"/>
                  <a:pt x="133" y="59"/>
                  <a:pt x="133" y="74"/>
                </a:cubicBezTo>
                <a:close/>
                <a:moveTo>
                  <a:pt x="176" y="95"/>
                </a:moveTo>
                <a:cubicBezTo>
                  <a:pt x="214" y="143"/>
                  <a:pt x="214" y="143"/>
                  <a:pt x="214" y="143"/>
                </a:cubicBezTo>
                <a:moveTo>
                  <a:pt x="274" y="238"/>
                </a:moveTo>
                <a:cubicBezTo>
                  <a:pt x="256" y="211"/>
                  <a:pt x="256" y="211"/>
                  <a:pt x="256" y="211"/>
                </a:cubicBezTo>
                <a:moveTo>
                  <a:pt x="161" y="245"/>
                </a:moveTo>
                <a:cubicBezTo>
                  <a:pt x="208" y="204"/>
                  <a:pt x="208" y="204"/>
                  <a:pt x="208" y="204"/>
                </a:cubicBezTo>
                <a:moveTo>
                  <a:pt x="85" y="173"/>
                </a:moveTo>
                <a:cubicBezTo>
                  <a:pt x="196" y="176"/>
                  <a:pt x="196" y="176"/>
                  <a:pt x="196" y="176"/>
                </a:cubicBezTo>
              </a:path>
            </a:pathLst>
          </a:custGeom>
          <a:noFill/>
          <a:ln w="15875"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gradFill>
                <a:gsLst>
                  <a:gs pos="0">
                    <a:srgbClr val="505050"/>
                  </a:gs>
                  <a:gs pos="100000">
                    <a:srgbClr val="505050"/>
                  </a:gs>
                </a:gsLst>
              </a:gradFill>
            </a:endParaRPr>
          </a:p>
        </p:txBody>
      </p:sp>
      <p:cxnSp>
        <p:nvCxnSpPr>
          <p:cNvPr id="7" name="Straight Connector 6">
            <a:extLst>
              <a:ext uri="{FF2B5EF4-FFF2-40B4-BE49-F238E27FC236}">
                <a16:creationId xmlns:a16="http://schemas.microsoft.com/office/drawing/2014/main" id="{00FA4E53-8EBC-4500-803E-687431FA35C8}"/>
              </a:ext>
            </a:extLst>
          </p:cNvPr>
          <p:cNvCxnSpPr>
            <a:cxnSpLocks/>
          </p:cNvCxnSpPr>
          <p:nvPr/>
        </p:nvCxnSpPr>
        <p:spPr>
          <a:xfrm>
            <a:off x="584819" y="2704766"/>
            <a:ext cx="2828941" cy="0"/>
          </a:xfrm>
          <a:prstGeom prst="line">
            <a:avLst/>
          </a:prstGeom>
          <a:ln w="28575">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E562026-EF0D-4160-9DC6-F0A0D928E2C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04569" y="2259547"/>
            <a:ext cx="7182360" cy="4062428"/>
          </a:xfrm>
          <a:prstGeom prst="rect">
            <a:avLst/>
          </a:prstGeom>
        </p:spPr>
      </p:pic>
    </p:spTree>
    <p:extLst>
      <p:ext uri="{BB962C8B-B14F-4D97-AF65-F5344CB8AC3E}">
        <p14:creationId xmlns:p14="http://schemas.microsoft.com/office/powerpoint/2010/main" val="191429743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1E9BD6-63C3-4EB6-B129-2AA983CE4E73}"/>
              </a:ext>
            </a:extLst>
          </p:cNvPr>
          <p:cNvSpPr/>
          <p:nvPr/>
        </p:nvSpPr>
        <p:spPr bwMode="auto">
          <a:xfrm>
            <a:off x="-2" y="0"/>
            <a:ext cx="4165602" cy="69945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nvGrpSpPr>
          <p:cNvPr id="12" name="Group 11">
            <a:extLst>
              <a:ext uri="{FF2B5EF4-FFF2-40B4-BE49-F238E27FC236}">
                <a16:creationId xmlns:a16="http://schemas.microsoft.com/office/drawing/2014/main" id="{098CECA0-91D9-4C76-A194-E648C4641DF2}"/>
              </a:ext>
            </a:extLst>
          </p:cNvPr>
          <p:cNvGrpSpPr/>
          <p:nvPr/>
        </p:nvGrpSpPr>
        <p:grpSpPr>
          <a:xfrm>
            <a:off x="584203" y="2522554"/>
            <a:ext cx="11852270" cy="3748707"/>
            <a:chOff x="584203" y="2522554"/>
            <a:chExt cx="11852270" cy="3748707"/>
          </a:xfrm>
        </p:grpSpPr>
        <p:sp>
          <p:nvSpPr>
            <p:cNvPr id="55" name="Arrow: Bent 54">
              <a:extLst>
                <a:ext uri="{FF2B5EF4-FFF2-40B4-BE49-F238E27FC236}">
                  <a16:creationId xmlns:a16="http://schemas.microsoft.com/office/drawing/2014/main" id="{BE855DCC-CAC4-4870-A52C-5FCCEFDD0B7E}"/>
                </a:ext>
              </a:extLst>
            </p:cNvPr>
            <p:cNvSpPr/>
            <p:nvPr/>
          </p:nvSpPr>
          <p:spPr bwMode="auto">
            <a:xfrm rot="5400000" flipH="1" flipV="1">
              <a:off x="305279" y="3453923"/>
              <a:ext cx="3096262" cy="2538413"/>
            </a:xfrm>
            <a:prstGeom prst="bentArrow">
              <a:avLst>
                <a:gd name="adj1" fmla="val 25000"/>
                <a:gd name="adj2" fmla="val 0"/>
                <a:gd name="adj3" fmla="val 25000"/>
                <a:gd name="adj4" fmla="val 183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59" name="Arrow: Bent 58">
              <a:extLst>
                <a:ext uri="{FF2B5EF4-FFF2-40B4-BE49-F238E27FC236}">
                  <a16:creationId xmlns:a16="http://schemas.microsoft.com/office/drawing/2014/main" id="{9A4AA68A-653B-4955-8A6B-F5825EE93BCE}"/>
                </a:ext>
              </a:extLst>
            </p:cNvPr>
            <p:cNvSpPr/>
            <p:nvPr/>
          </p:nvSpPr>
          <p:spPr bwMode="auto">
            <a:xfrm flipH="1" flipV="1">
              <a:off x="2959100" y="4320540"/>
              <a:ext cx="1333499" cy="1948498"/>
            </a:xfrm>
            <a:prstGeom prst="bentArrow">
              <a:avLst>
                <a:gd name="adj1" fmla="val 25000"/>
                <a:gd name="adj2" fmla="val 0"/>
                <a:gd name="adj3" fmla="val 25000"/>
                <a:gd name="adj4" fmla="val 4297"/>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57" name="Arrow: Bent 56">
              <a:extLst>
                <a:ext uri="{FF2B5EF4-FFF2-40B4-BE49-F238E27FC236}">
                  <a16:creationId xmlns:a16="http://schemas.microsoft.com/office/drawing/2014/main" id="{186B79AC-E551-4BDA-897D-97944A5FF514}"/>
                </a:ext>
              </a:extLst>
            </p:cNvPr>
            <p:cNvSpPr/>
            <p:nvPr/>
          </p:nvSpPr>
          <p:spPr bwMode="auto">
            <a:xfrm>
              <a:off x="4292599" y="2522554"/>
              <a:ext cx="8143874" cy="1871646"/>
            </a:xfrm>
            <a:prstGeom prst="bentArrow">
              <a:avLst>
                <a:gd name="adj1" fmla="val 25000"/>
                <a:gd name="adj2" fmla="val 0"/>
                <a:gd name="adj3" fmla="val 25000"/>
                <a:gd name="adj4" fmla="val 2537"/>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sp>
        <p:nvSpPr>
          <p:cNvPr id="58" name="Text Placeholder 12">
            <a:extLst>
              <a:ext uri="{FF2B5EF4-FFF2-40B4-BE49-F238E27FC236}">
                <a16:creationId xmlns:a16="http://schemas.microsoft.com/office/drawing/2014/main" id="{CF177A3E-BC79-4823-AF8F-950BAE0F6152}"/>
              </a:ext>
            </a:extLst>
          </p:cNvPr>
          <p:cNvSpPr txBox="1">
            <a:spLocks/>
          </p:cNvSpPr>
          <p:nvPr/>
        </p:nvSpPr>
        <p:spPr>
          <a:xfrm>
            <a:off x="507929" y="2954354"/>
            <a:ext cx="3473521" cy="3081869"/>
          </a:xfrm>
          <a:prstGeom prst="rect">
            <a:avLst/>
          </a:prstGeom>
        </p:spPr>
        <p:txBody>
          <a:bodyPr vert="horz" wrap="square" lIns="0" tIns="0" rIns="0" bIns="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l" defTabSz="913874" rtl="0">
              <a:spcBef>
                <a:spcPts val="0"/>
              </a:spcBef>
              <a:spcAft>
                <a:spcPts val="980"/>
              </a:spcAft>
              <a:buBlip>
                <a:blip r:embed="rId3"/>
              </a:buBlip>
              <a:defRPr/>
            </a:pPr>
            <a:r>
              <a:rPr lang="fr-fr" sz="2000" b="1" i="0" u="none" kern="0" baseline="0" dirty="0">
                <a:solidFill>
                  <a:srgbClr val="FFFFFF"/>
                </a:solidFill>
                <a:latin typeface="Segoe UI Semibold" panose="020B0702040204020203" pitchFamily="34" charset="0"/>
                <a:cs typeface="Segoe UI Semibold" panose="020B0702040204020203" pitchFamily="34" charset="0"/>
              </a:rPr>
              <a:t>Évaluation rapide de </a:t>
            </a:r>
            <a:br>
              <a:rPr lang="fr-fr" sz="2000" b="1" i="0" u="none" kern="0" baseline="0" dirty="0">
                <a:solidFill>
                  <a:srgbClr val="FFFFFF"/>
                </a:solidFill>
                <a:latin typeface="Segoe UI Semibold" panose="020B0702040204020203" pitchFamily="34" charset="0"/>
                <a:cs typeface="Segoe UI Semibold" panose="020B0702040204020203" pitchFamily="34" charset="0"/>
              </a:rPr>
            </a:br>
            <a:r>
              <a:rPr lang="fr-fr" sz="2000" b="1" i="0" u="none" kern="0" baseline="0" dirty="0">
                <a:solidFill>
                  <a:srgbClr val="FFFFFF"/>
                </a:solidFill>
                <a:latin typeface="Segoe UI Semibold" panose="020B0702040204020203" pitchFamily="34" charset="0"/>
                <a:cs typeface="Segoe UI Semibold" panose="020B0702040204020203" pitchFamily="34" charset="0"/>
              </a:rPr>
              <a:t>la portée et de l</a:t>
            </a:r>
            <a:r>
              <a:rPr lang="fr-FR" sz="2000" b="1" i="0" u="none" kern="0" baseline="0" dirty="0">
                <a:solidFill>
                  <a:srgbClr val="FFFFFF"/>
                </a:solidFill>
                <a:latin typeface="Segoe UI Semibold" panose="020B0702040204020203" pitchFamily="34" charset="0"/>
                <a:cs typeface="Segoe UI Semibold" panose="020B0702040204020203" pitchFamily="34" charset="0"/>
              </a:rPr>
              <a:t>’</a:t>
            </a:r>
            <a:r>
              <a:rPr lang="fr-fr" sz="2000" b="1" i="0" u="none" kern="0" baseline="0" dirty="0">
                <a:solidFill>
                  <a:srgbClr val="FFFFFF"/>
                </a:solidFill>
                <a:latin typeface="Segoe UI Semibold" panose="020B0702040204020203" pitchFamily="34" charset="0"/>
                <a:cs typeface="Segoe UI Semibold" panose="020B0702040204020203" pitchFamily="34" charset="0"/>
              </a:rPr>
              <a:t>impact d</a:t>
            </a:r>
            <a:r>
              <a:rPr lang="fr-FR" sz="2000" b="1" i="0" u="none" kern="0" baseline="0" dirty="0">
                <a:solidFill>
                  <a:srgbClr val="FFFFFF"/>
                </a:solidFill>
                <a:latin typeface="Segoe UI Semibold" panose="020B0702040204020203" pitchFamily="34" charset="0"/>
                <a:cs typeface="Segoe UI Semibold" panose="020B0702040204020203" pitchFamily="34" charset="0"/>
              </a:rPr>
              <a:t>’</a:t>
            </a:r>
            <a:r>
              <a:rPr lang="fr-fr" sz="2000" b="1" i="0" u="none" kern="0" baseline="0" dirty="0">
                <a:solidFill>
                  <a:srgbClr val="FFFFFF"/>
                </a:solidFill>
                <a:latin typeface="Segoe UI Semibold" panose="020B0702040204020203" pitchFamily="34" charset="0"/>
                <a:cs typeface="Segoe UI Semibold" panose="020B0702040204020203" pitchFamily="34" charset="0"/>
              </a:rPr>
              <a:t>une attaque</a:t>
            </a:r>
            <a:endParaRPr kumimoji="0" lang="fr-fr" sz="1800" b="1" i="0" u="none" strike="noStrike" kern="0" cap="none" spc="0" normalizeH="0" baseline="0" noProof="0" dirty="0">
              <a:ln>
                <a:noFill/>
              </a:ln>
              <a:solidFill>
                <a:srgbClr val="FFFFFF"/>
              </a:solidFill>
              <a:effectLst/>
              <a:uLnTx/>
              <a:uFillTx/>
              <a:latin typeface="Segoe UI Semibold" panose="020B0702040204020203" pitchFamily="34" charset="0"/>
              <a:cs typeface="Segoe UI Semibold" panose="020B0702040204020203" pitchFamily="34" charset="0"/>
            </a:endParaRPr>
          </a:p>
          <a:p>
            <a:pPr marL="685800" lvl="1" indent="-238125" algn="l" defTabSz="913874" rtl="0">
              <a:spcBef>
                <a:spcPts val="0"/>
              </a:spcBef>
              <a:spcAft>
                <a:spcPts val="980"/>
              </a:spcAft>
              <a:defRPr/>
            </a:pPr>
            <a:r>
              <a:rPr lang="fr-fr" sz="1800" b="0" i="0" u="none" baseline="0" dirty="0">
                <a:solidFill>
                  <a:srgbClr val="FFFFFF"/>
                </a:solidFill>
                <a:cs typeface="Segoe UI" panose="020B0502040204020203" pitchFamily="34" charset="0"/>
              </a:rPr>
              <a:t>Expérience interactive d</a:t>
            </a:r>
            <a:r>
              <a:rPr lang="fr-FR" sz="1800" b="0" i="0" u="none" baseline="0" dirty="0">
                <a:solidFill>
                  <a:srgbClr val="FFFFFF"/>
                </a:solidFill>
                <a:cs typeface="Segoe UI" panose="020B0502040204020203" pitchFamily="34" charset="0"/>
              </a:rPr>
              <a:t>’</a:t>
            </a:r>
            <a:r>
              <a:rPr lang="fr-fr" sz="1800" b="0" i="0" u="none" baseline="0" dirty="0">
                <a:solidFill>
                  <a:srgbClr val="FFFFFF"/>
                </a:solidFill>
                <a:cs typeface="Segoe UI" panose="020B0502040204020203" pitchFamily="34" charset="0"/>
              </a:rPr>
              <a:t>exploration des liens entre alertes, ordinateurs </a:t>
            </a:r>
            <a:br>
              <a:rPr lang="fr-fr" sz="1800" b="0" i="0" u="none" baseline="0" dirty="0">
                <a:solidFill>
                  <a:srgbClr val="FFFFFF"/>
                </a:solidFill>
                <a:cs typeface="Segoe UI" panose="020B0502040204020203" pitchFamily="34" charset="0"/>
              </a:rPr>
            </a:br>
            <a:r>
              <a:rPr lang="fr-fr" sz="1800" b="0" i="0" u="none" baseline="0" dirty="0">
                <a:solidFill>
                  <a:srgbClr val="FFFFFF"/>
                </a:solidFill>
                <a:cs typeface="Segoe UI" panose="020B0502040204020203" pitchFamily="34" charset="0"/>
              </a:rPr>
              <a:t>et utilisateurs</a:t>
            </a:r>
          </a:p>
          <a:p>
            <a:pPr marL="685800" lvl="1" indent="-238125" algn="l" defTabSz="913874" rtl="0">
              <a:spcBef>
                <a:spcPts val="0"/>
              </a:spcBef>
              <a:spcAft>
                <a:spcPts val="980"/>
              </a:spcAft>
              <a:defRPr/>
            </a:pPr>
            <a:r>
              <a:rPr lang="fr-fr" sz="1800" b="0" i="0" u="none" baseline="0" dirty="0">
                <a:solidFill>
                  <a:srgbClr val="FFFFFF"/>
                </a:solidFill>
                <a:cs typeface="Segoe UI" panose="020B0502040204020203" pitchFamily="34" charset="0"/>
              </a:rPr>
              <a:t>Utilisation de requêtes prédéfinies ou ponctuelles pour un examen plus détaillé</a:t>
            </a:r>
            <a:endParaRPr kumimoji="0" lang="fr-fr" sz="1800" b="0" i="0" u="none" strike="noStrike" kern="1200" cap="none" spc="0" normalizeH="0" baseline="0" noProof="0" dirty="0">
              <a:ln>
                <a:noFill/>
              </a:ln>
              <a:solidFill>
                <a:srgbClr val="FFFFFF"/>
              </a:solidFill>
              <a:effectLst/>
              <a:uLnTx/>
              <a:uFillTx/>
              <a:ea typeface="+mn-ea"/>
              <a:cs typeface="Segoe UI" panose="020B0502040204020203" pitchFamily="34" charset="0"/>
            </a:endParaRPr>
          </a:p>
        </p:txBody>
      </p:sp>
      <p:grpSp>
        <p:nvGrpSpPr>
          <p:cNvPr id="44" name="Group 43">
            <a:extLst>
              <a:ext uri="{FF2B5EF4-FFF2-40B4-BE49-F238E27FC236}">
                <a16:creationId xmlns:a16="http://schemas.microsoft.com/office/drawing/2014/main" id="{CE4B911F-0F89-45C9-A3C6-BB5D5D4BFDCF}"/>
              </a:ext>
            </a:extLst>
          </p:cNvPr>
          <p:cNvGrpSpPr/>
          <p:nvPr/>
        </p:nvGrpSpPr>
        <p:grpSpPr>
          <a:xfrm>
            <a:off x="4303713" y="1969917"/>
            <a:ext cx="7585232" cy="5024608"/>
            <a:chOff x="4569387" y="1859015"/>
            <a:chExt cx="7737332" cy="5124635"/>
          </a:xfrm>
        </p:grpSpPr>
        <p:sp>
          <p:nvSpPr>
            <p:cNvPr id="45" name="Rectangle 44">
              <a:extLst>
                <a:ext uri="{FF2B5EF4-FFF2-40B4-BE49-F238E27FC236}">
                  <a16:creationId xmlns:a16="http://schemas.microsoft.com/office/drawing/2014/main" id="{77953A35-4D60-488D-AF8F-8F79F3BD79C2}"/>
                </a:ext>
              </a:extLst>
            </p:cNvPr>
            <p:cNvSpPr/>
            <p:nvPr/>
          </p:nvSpPr>
          <p:spPr bwMode="auto">
            <a:xfrm>
              <a:off x="4762500" y="2109518"/>
              <a:ext cx="7351107" cy="4372353"/>
            </a:xfrm>
            <a:prstGeom prst="rect">
              <a:avLst/>
            </a:prstGeom>
            <a:gradFill>
              <a:gsLst>
                <a:gs pos="1000">
                  <a:schemeClr val="tx2">
                    <a:lumMod val="90000"/>
                    <a:lumOff val="10000"/>
                  </a:schemeClr>
                </a:gs>
                <a:gs pos="85000">
                  <a:schemeClr val="accent1"/>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rtl="0" fontAlgn="base">
                <a:lnSpc>
                  <a:spcPct val="90000"/>
                </a:lnSpc>
                <a:spcBef>
                  <a:spcPct val="0"/>
                </a:spcBef>
                <a:spcAft>
                  <a:spcPct val="0"/>
                </a:spcAft>
              </a:pPr>
              <a:endParaRPr lang="fr-fr" sz="2353">
                <a:gradFill>
                  <a:gsLst>
                    <a:gs pos="0">
                      <a:srgbClr val="FFFFFF"/>
                    </a:gs>
                    <a:gs pos="100000">
                      <a:srgbClr val="FFFFFF"/>
                    </a:gs>
                  </a:gsLst>
                  <a:lin ang="5400000" scaled="0"/>
                </a:gradFill>
                <a:ea typeface="Segoe UI" pitchFamily="34" charset="0"/>
                <a:cs typeface="Segoe UI" pitchFamily="34" charset="0"/>
              </a:endParaRPr>
            </a:p>
          </p:txBody>
        </p:sp>
        <p:pic>
          <p:nvPicPr>
            <p:cNvPr id="46" name="Picture 45">
              <a:extLst>
                <a:ext uri="{FF2B5EF4-FFF2-40B4-BE49-F238E27FC236}">
                  <a16:creationId xmlns:a16="http://schemas.microsoft.com/office/drawing/2014/main" id="{315ADF89-55DE-4B84-854A-CB719CB99C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69387" y="1859015"/>
              <a:ext cx="7737332" cy="5124635"/>
            </a:xfrm>
            <a:prstGeom prst="rect">
              <a:avLst/>
            </a:prstGeom>
          </p:spPr>
        </p:pic>
      </p:grpSp>
      <p:sp>
        <p:nvSpPr>
          <p:cNvPr id="3" name="Title 2">
            <a:extLst>
              <a:ext uri="{FF2B5EF4-FFF2-40B4-BE49-F238E27FC236}">
                <a16:creationId xmlns:a16="http://schemas.microsoft.com/office/drawing/2014/main" id="{86E101A4-F370-42F1-B05D-5B16B27FAD04}"/>
              </a:ext>
            </a:extLst>
          </p:cNvPr>
          <p:cNvSpPr>
            <a:spLocks noGrp="1"/>
          </p:cNvSpPr>
          <p:nvPr>
            <p:ph type="title"/>
          </p:nvPr>
        </p:nvSpPr>
        <p:spPr>
          <a:xfrm>
            <a:off x="600059" y="466301"/>
            <a:ext cx="3475054" cy="1969770"/>
          </a:xfrm>
        </p:spPr>
        <p:txBody>
          <a:bodyPr>
            <a:spAutoFit/>
          </a:bodyPr>
          <a:lstStyle/>
          <a:p>
            <a:pPr algn="l" rtl="0"/>
            <a:r>
              <a:rPr lang="fr-fr" sz="3200" b="0" i="0" u="none" baseline="0" dirty="0">
                <a:solidFill>
                  <a:schemeClr val="bg1"/>
                </a:solidFill>
              </a:rPr>
              <a:t>Simplifiez les opérations et enquêtes </a:t>
            </a:r>
            <a:br>
              <a:rPr lang="fr-fr" sz="3200" b="0" i="0" u="none" baseline="0" dirty="0">
                <a:solidFill>
                  <a:schemeClr val="bg1"/>
                </a:solidFill>
              </a:rPr>
            </a:br>
            <a:r>
              <a:rPr lang="fr-fr" sz="3200" b="0" i="0" u="none" baseline="0" dirty="0">
                <a:solidFill>
                  <a:schemeClr val="bg1"/>
                </a:solidFill>
              </a:rPr>
              <a:t>de sécurité</a:t>
            </a:r>
            <a:endParaRPr lang="fr-fr" sz="3200" dirty="0">
              <a:solidFill>
                <a:schemeClr val="bg1"/>
              </a:solidFill>
            </a:endParaRPr>
          </a:p>
        </p:txBody>
      </p:sp>
      <p:sp>
        <p:nvSpPr>
          <p:cNvPr id="41" name="Rectangle: Top Corners Rounded 40">
            <a:extLst>
              <a:ext uri="{FF2B5EF4-FFF2-40B4-BE49-F238E27FC236}">
                <a16:creationId xmlns:a16="http://schemas.microsoft.com/office/drawing/2014/main" id="{2AB35F36-F027-43EB-BF85-76CEC83A1D8B}"/>
              </a:ext>
            </a:extLst>
          </p:cNvPr>
          <p:cNvSpPr/>
          <p:nvPr/>
        </p:nvSpPr>
        <p:spPr bwMode="auto">
          <a:xfrm rot="16200000">
            <a:off x="11549374" y="111125"/>
            <a:ext cx="739150" cy="1035049"/>
          </a:xfrm>
          <a:prstGeom prst="round2SameRect">
            <a:avLst>
              <a:gd name="adj1" fmla="val 50000"/>
              <a:gd name="adj2"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2" name="Oval 41">
            <a:extLst>
              <a:ext uri="{FF2B5EF4-FFF2-40B4-BE49-F238E27FC236}">
                <a16:creationId xmlns:a16="http://schemas.microsoft.com/office/drawing/2014/main" id="{BAF0967C-C01D-4D25-BFB1-791A57C8DA59}"/>
              </a:ext>
            </a:extLst>
          </p:cNvPr>
          <p:cNvSpPr/>
          <p:nvPr/>
        </p:nvSpPr>
        <p:spPr bwMode="auto">
          <a:xfrm>
            <a:off x="11453813" y="304801"/>
            <a:ext cx="647700" cy="647700"/>
          </a:xfrm>
          <a:prstGeom prst="ellipse">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3" name="IoT_Hub" title="Icon of circles connecting to a center circle surrounded by brackets">
            <a:extLst>
              <a:ext uri="{FF2B5EF4-FFF2-40B4-BE49-F238E27FC236}">
                <a16:creationId xmlns:a16="http://schemas.microsoft.com/office/drawing/2014/main" id="{4EA3A099-1B60-4CFF-98EB-869698794C18}"/>
              </a:ext>
            </a:extLst>
          </p:cNvPr>
          <p:cNvSpPr>
            <a:spLocks noChangeAspect="1" noEditPoints="1"/>
          </p:cNvSpPr>
          <p:nvPr/>
        </p:nvSpPr>
        <p:spPr bwMode="auto">
          <a:xfrm>
            <a:off x="11594783" y="445771"/>
            <a:ext cx="365760" cy="365760"/>
          </a:xfrm>
          <a:custGeom>
            <a:avLst/>
            <a:gdLst>
              <a:gd name="T0" fmla="*/ 274 w 360"/>
              <a:gd name="T1" fmla="*/ 0 h 360"/>
              <a:gd name="T2" fmla="*/ 360 w 360"/>
              <a:gd name="T3" fmla="*/ 0 h 360"/>
              <a:gd name="T4" fmla="*/ 360 w 360"/>
              <a:gd name="T5" fmla="*/ 85 h 360"/>
              <a:gd name="T6" fmla="*/ 0 w 360"/>
              <a:gd name="T7" fmla="*/ 275 h 360"/>
              <a:gd name="T8" fmla="*/ 0 w 360"/>
              <a:gd name="T9" fmla="*/ 360 h 360"/>
              <a:gd name="T10" fmla="*/ 85 w 360"/>
              <a:gd name="T11" fmla="*/ 360 h 360"/>
              <a:gd name="T12" fmla="*/ 196 w 360"/>
              <a:gd name="T13" fmla="*/ 176 h 360"/>
              <a:gd name="T14" fmla="*/ 235 w 360"/>
              <a:gd name="T15" fmla="*/ 215 h 360"/>
              <a:gd name="T16" fmla="*/ 274 w 360"/>
              <a:gd name="T17" fmla="*/ 176 h 360"/>
              <a:gd name="T18" fmla="*/ 235 w 360"/>
              <a:gd name="T19" fmla="*/ 137 h 360"/>
              <a:gd name="T20" fmla="*/ 196 w 360"/>
              <a:gd name="T21" fmla="*/ 176 h 360"/>
              <a:gd name="T22" fmla="*/ 263 w 360"/>
              <a:gd name="T23" fmla="*/ 260 h 360"/>
              <a:gd name="T24" fmla="*/ 290 w 360"/>
              <a:gd name="T25" fmla="*/ 286 h 360"/>
              <a:gd name="T26" fmla="*/ 316 w 360"/>
              <a:gd name="T27" fmla="*/ 260 h 360"/>
              <a:gd name="T28" fmla="*/ 290 w 360"/>
              <a:gd name="T29" fmla="*/ 233 h 360"/>
              <a:gd name="T30" fmla="*/ 263 w 360"/>
              <a:gd name="T31" fmla="*/ 260 h 360"/>
              <a:gd name="T32" fmla="*/ 123 w 360"/>
              <a:gd name="T33" fmla="*/ 258 h 360"/>
              <a:gd name="T34" fmla="*/ 144 w 360"/>
              <a:gd name="T35" fmla="*/ 279 h 360"/>
              <a:gd name="T36" fmla="*/ 165 w 360"/>
              <a:gd name="T37" fmla="*/ 258 h 360"/>
              <a:gd name="T38" fmla="*/ 144 w 360"/>
              <a:gd name="T39" fmla="*/ 236 h 360"/>
              <a:gd name="T40" fmla="*/ 123 w 360"/>
              <a:gd name="T41" fmla="*/ 258 h 360"/>
              <a:gd name="T42" fmla="*/ 32 w 360"/>
              <a:gd name="T43" fmla="*/ 170 h 360"/>
              <a:gd name="T44" fmla="*/ 59 w 360"/>
              <a:gd name="T45" fmla="*/ 196 h 360"/>
              <a:gd name="T46" fmla="*/ 85 w 360"/>
              <a:gd name="T47" fmla="*/ 170 h 360"/>
              <a:gd name="T48" fmla="*/ 59 w 360"/>
              <a:gd name="T49" fmla="*/ 143 h 360"/>
              <a:gd name="T50" fmla="*/ 32 w 360"/>
              <a:gd name="T51" fmla="*/ 170 h 360"/>
              <a:gd name="T52" fmla="*/ 133 w 360"/>
              <a:gd name="T53" fmla="*/ 74 h 360"/>
              <a:gd name="T54" fmla="*/ 160 w 360"/>
              <a:gd name="T55" fmla="*/ 100 h 360"/>
              <a:gd name="T56" fmla="*/ 187 w 360"/>
              <a:gd name="T57" fmla="*/ 74 h 360"/>
              <a:gd name="T58" fmla="*/ 160 w 360"/>
              <a:gd name="T59" fmla="*/ 47 h 360"/>
              <a:gd name="T60" fmla="*/ 133 w 360"/>
              <a:gd name="T61" fmla="*/ 74 h 360"/>
              <a:gd name="T62" fmla="*/ 176 w 360"/>
              <a:gd name="T63" fmla="*/ 95 h 360"/>
              <a:gd name="T64" fmla="*/ 214 w 360"/>
              <a:gd name="T65" fmla="*/ 143 h 360"/>
              <a:gd name="T66" fmla="*/ 274 w 360"/>
              <a:gd name="T67" fmla="*/ 238 h 360"/>
              <a:gd name="T68" fmla="*/ 256 w 360"/>
              <a:gd name="T69" fmla="*/ 211 h 360"/>
              <a:gd name="T70" fmla="*/ 161 w 360"/>
              <a:gd name="T71" fmla="*/ 245 h 360"/>
              <a:gd name="T72" fmla="*/ 208 w 360"/>
              <a:gd name="T73" fmla="*/ 204 h 360"/>
              <a:gd name="T74" fmla="*/ 85 w 360"/>
              <a:gd name="T75" fmla="*/ 173 h 360"/>
              <a:gd name="T76" fmla="*/ 196 w 360"/>
              <a:gd name="T77" fmla="*/ 1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60">
                <a:moveTo>
                  <a:pt x="274" y="0"/>
                </a:moveTo>
                <a:cubicBezTo>
                  <a:pt x="360" y="0"/>
                  <a:pt x="360" y="0"/>
                  <a:pt x="360" y="0"/>
                </a:cubicBezTo>
                <a:cubicBezTo>
                  <a:pt x="360" y="85"/>
                  <a:pt x="360" y="85"/>
                  <a:pt x="360" y="85"/>
                </a:cubicBezTo>
                <a:moveTo>
                  <a:pt x="0" y="275"/>
                </a:moveTo>
                <a:cubicBezTo>
                  <a:pt x="0" y="360"/>
                  <a:pt x="0" y="360"/>
                  <a:pt x="0" y="360"/>
                </a:cubicBezTo>
                <a:cubicBezTo>
                  <a:pt x="85" y="360"/>
                  <a:pt x="85" y="360"/>
                  <a:pt x="85" y="360"/>
                </a:cubicBezTo>
                <a:moveTo>
                  <a:pt x="196" y="176"/>
                </a:moveTo>
                <a:cubicBezTo>
                  <a:pt x="196" y="198"/>
                  <a:pt x="213" y="215"/>
                  <a:pt x="235" y="215"/>
                </a:cubicBezTo>
                <a:cubicBezTo>
                  <a:pt x="256" y="215"/>
                  <a:pt x="274" y="198"/>
                  <a:pt x="274" y="176"/>
                </a:cubicBezTo>
                <a:cubicBezTo>
                  <a:pt x="274" y="155"/>
                  <a:pt x="256" y="137"/>
                  <a:pt x="235" y="137"/>
                </a:cubicBezTo>
                <a:cubicBezTo>
                  <a:pt x="213" y="137"/>
                  <a:pt x="196" y="155"/>
                  <a:pt x="196" y="176"/>
                </a:cubicBezTo>
                <a:close/>
                <a:moveTo>
                  <a:pt x="263" y="260"/>
                </a:moveTo>
                <a:cubicBezTo>
                  <a:pt x="263" y="274"/>
                  <a:pt x="275" y="286"/>
                  <a:pt x="290" y="286"/>
                </a:cubicBezTo>
                <a:cubicBezTo>
                  <a:pt x="304" y="286"/>
                  <a:pt x="316" y="274"/>
                  <a:pt x="316" y="260"/>
                </a:cubicBezTo>
                <a:cubicBezTo>
                  <a:pt x="316" y="245"/>
                  <a:pt x="304" y="233"/>
                  <a:pt x="290" y="233"/>
                </a:cubicBezTo>
                <a:cubicBezTo>
                  <a:pt x="275" y="233"/>
                  <a:pt x="263" y="245"/>
                  <a:pt x="263" y="260"/>
                </a:cubicBezTo>
                <a:close/>
                <a:moveTo>
                  <a:pt x="123" y="258"/>
                </a:moveTo>
                <a:cubicBezTo>
                  <a:pt x="123" y="270"/>
                  <a:pt x="132" y="279"/>
                  <a:pt x="144" y="279"/>
                </a:cubicBezTo>
                <a:cubicBezTo>
                  <a:pt x="156" y="279"/>
                  <a:pt x="165" y="270"/>
                  <a:pt x="165" y="258"/>
                </a:cubicBezTo>
                <a:cubicBezTo>
                  <a:pt x="165" y="246"/>
                  <a:pt x="156" y="236"/>
                  <a:pt x="144" y="236"/>
                </a:cubicBezTo>
                <a:cubicBezTo>
                  <a:pt x="132" y="236"/>
                  <a:pt x="123" y="246"/>
                  <a:pt x="123" y="258"/>
                </a:cubicBezTo>
                <a:close/>
                <a:moveTo>
                  <a:pt x="32" y="170"/>
                </a:moveTo>
                <a:cubicBezTo>
                  <a:pt x="32" y="184"/>
                  <a:pt x="44" y="196"/>
                  <a:pt x="59" y="196"/>
                </a:cubicBezTo>
                <a:cubicBezTo>
                  <a:pt x="73" y="196"/>
                  <a:pt x="85" y="184"/>
                  <a:pt x="85" y="170"/>
                </a:cubicBezTo>
                <a:cubicBezTo>
                  <a:pt x="85" y="155"/>
                  <a:pt x="73" y="143"/>
                  <a:pt x="59" y="143"/>
                </a:cubicBezTo>
                <a:cubicBezTo>
                  <a:pt x="44" y="143"/>
                  <a:pt x="32" y="155"/>
                  <a:pt x="32" y="170"/>
                </a:cubicBezTo>
                <a:close/>
                <a:moveTo>
                  <a:pt x="133" y="74"/>
                </a:moveTo>
                <a:cubicBezTo>
                  <a:pt x="133" y="88"/>
                  <a:pt x="145" y="100"/>
                  <a:pt x="160" y="100"/>
                </a:cubicBezTo>
                <a:cubicBezTo>
                  <a:pt x="175" y="100"/>
                  <a:pt x="187" y="88"/>
                  <a:pt x="187" y="74"/>
                </a:cubicBezTo>
                <a:cubicBezTo>
                  <a:pt x="187" y="59"/>
                  <a:pt x="175" y="47"/>
                  <a:pt x="160" y="47"/>
                </a:cubicBezTo>
                <a:cubicBezTo>
                  <a:pt x="145" y="47"/>
                  <a:pt x="133" y="59"/>
                  <a:pt x="133" y="74"/>
                </a:cubicBezTo>
                <a:close/>
                <a:moveTo>
                  <a:pt x="176" y="95"/>
                </a:moveTo>
                <a:cubicBezTo>
                  <a:pt x="214" y="143"/>
                  <a:pt x="214" y="143"/>
                  <a:pt x="214" y="143"/>
                </a:cubicBezTo>
                <a:moveTo>
                  <a:pt x="274" y="238"/>
                </a:moveTo>
                <a:cubicBezTo>
                  <a:pt x="256" y="211"/>
                  <a:pt x="256" y="211"/>
                  <a:pt x="256" y="211"/>
                </a:cubicBezTo>
                <a:moveTo>
                  <a:pt x="161" y="245"/>
                </a:moveTo>
                <a:cubicBezTo>
                  <a:pt x="208" y="204"/>
                  <a:pt x="208" y="204"/>
                  <a:pt x="208" y="204"/>
                </a:cubicBezTo>
                <a:moveTo>
                  <a:pt x="85" y="173"/>
                </a:moveTo>
                <a:cubicBezTo>
                  <a:pt x="196" y="176"/>
                  <a:pt x="196" y="176"/>
                  <a:pt x="196" y="176"/>
                </a:cubicBezTo>
              </a:path>
            </a:pathLst>
          </a:custGeom>
          <a:noFill/>
          <a:ln w="15875"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gradFill>
                <a:gsLst>
                  <a:gs pos="0">
                    <a:srgbClr val="505050"/>
                  </a:gs>
                  <a:gs pos="100000">
                    <a:srgbClr val="505050"/>
                  </a:gs>
                </a:gsLst>
              </a:gradFill>
            </a:endParaRPr>
          </a:p>
        </p:txBody>
      </p:sp>
      <p:cxnSp>
        <p:nvCxnSpPr>
          <p:cNvPr id="7" name="Straight Connector 6">
            <a:extLst>
              <a:ext uri="{FF2B5EF4-FFF2-40B4-BE49-F238E27FC236}">
                <a16:creationId xmlns:a16="http://schemas.microsoft.com/office/drawing/2014/main" id="{00FA4E53-8EBC-4500-803E-687431FA35C8}"/>
              </a:ext>
            </a:extLst>
          </p:cNvPr>
          <p:cNvCxnSpPr>
            <a:cxnSpLocks/>
          </p:cNvCxnSpPr>
          <p:nvPr/>
        </p:nvCxnSpPr>
        <p:spPr>
          <a:xfrm>
            <a:off x="584819" y="2644608"/>
            <a:ext cx="2828941" cy="0"/>
          </a:xfrm>
          <a:prstGeom prst="line">
            <a:avLst/>
          </a:prstGeom>
          <a:ln w="28575">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83F3BD8-61E6-4BE6-BC13-5A909E20E65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04569" y="2259547"/>
            <a:ext cx="7182360" cy="4046032"/>
          </a:xfrm>
          <a:prstGeom prst="rect">
            <a:avLst/>
          </a:prstGeom>
        </p:spPr>
      </p:pic>
    </p:spTree>
    <p:extLst>
      <p:ext uri="{BB962C8B-B14F-4D97-AF65-F5344CB8AC3E}">
        <p14:creationId xmlns:p14="http://schemas.microsoft.com/office/powerpoint/2010/main" val="9252163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1E9BD6-63C3-4EB6-B129-2AA983CE4E73}"/>
              </a:ext>
            </a:extLst>
          </p:cNvPr>
          <p:cNvSpPr/>
          <p:nvPr/>
        </p:nvSpPr>
        <p:spPr bwMode="auto">
          <a:xfrm>
            <a:off x="-3" y="2017713"/>
            <a:ext cx="8490859" cy="497681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12" name="Group 11">
            <a:extLst>
              <a:ext uri="{FF2B5EF4-FFF2-40B4-BE49-F238E27FC236}">
                <a16:creationId xmlns:a16="http://schemas.microsoft.com/office/drawing/2014/main" id="{098CECA0-91D9-4C76-A194-E648C4641DF2}"/>
              </a:ext>
            </a:extLst>
          </p:cNvPr>
          <p:cNvGrpSpPr/>
          <p:nvPr/>
        </p:nvGrpSpPr>
        <p:grpSpPr>
          <a:xfrm>
            <a:off x="584203" y="1872343"/>
            <a:ext cx="11852270" cy="4398918"/>
            <a:chOff x="584203" y="1872343"/>
            <a:chExt cx="11852270" cy="4398918"/>
          </a:xfrm>
        </p:grpSpPr>
        <p:sp>
          <p:nvSpPr>
            <p:cNvPr id="55" name="Arrow: Bent 54">
              <a:extLst>
                <a:ext uri="{FF2B5EF4-FFF2-40B4-BE49-F238E27FC236}">
                  <a16:creationId xmlns:a16="http://schemas.microsoft.com/office/drawing/2014/main" id="{BE855DCC-CAC4-4870-A52C-5FCCEFDD0B7E}"/>
                </a:ext>
              </a:extLst>
            </p:cNvPr>
            <p:cNvSpPr/>
            <p:nvPr/>
          </p:nvSpPr>
          <p:spPr bwMode="auto">
            <a:xfrm rot="5400000" flipH="1" flipV="1">
              <a:off x="305279" y="3453923"/>
              <a:ext cx="3096262" cy="2538413"/>
            </a:xfrm>
            <a:prstGeom prst="bentArrow">
              <a:avLst>
                <a:gd name="adj1" fmla="val 25000"/>
                <a:gd name="adj2" fmla="val 0"/>
                <a:gd name="adj3" fmla="val 25000"/>
                <a:gd name="adj4" fmla="val 183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9" name="Arrow: Bent 58">
              <a:extLst>
                <a:ext uri="{FF2B5EF4-FFF2-40B4-BE49-F238E27FC236}">
                  <a16:creationId xmlns:a16="http://schemas.microsoft.com/office/drawing/2014/main" id="{9A4AA68A-653B-4955-8A6B-F5825EE93BCE}"/>
                </a:ext>
              </a:extLst>
            </p:cNvPr>
            <p:cNvSpPr/>
            <p:nvPr/>
          </p:nvSpPr>
          <p:spPr bwMode="auto">
            <a:xfrm flipH="1" flipV="1">
              <a:off x="2959100" y="4320540"/>
              <a:ext cx="1333499" cy="1948498"/>
            </a:xfrm>
            <a:prstGeom prst="bentArrow">
              <a:avLst>
                <a:gd name="adj1" fmla="val 25000"/>
                <a:gd name="adj2" fmla="val 0"/>
                <a:gd name="adj3" fmla="val 25000"/>
                <a:gd name="adj4" fmla="val 4297"/>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7" name="Arrow: Bent 56">
              <a:extLst>
                <a:ext uri="{FF2B5EF4-FFF2-40B4-BE49-F238E27FC236}">
                  <a16:creationId xmlns:a16="http://schemas.microsoft.com/office/drawing/2014/main" id="{186B79AC-E551-4BDA-897D-97944A5FF514}"/>
                </a:ext>
              </a:extLst>
            </p:cNvPr>
            <p:cNvSpPr/>
            <p:nvPr/>
          </p:nvSpPr>
          <p:spPr bwMode="auto">
            <a:xfrm>
              <a:off x="4292599" y="1872343"/>
              <a:ext cx="8143874" cy="2521857"/>
            </a:xfrm>
            <a:prstGeom prst="bentArrow">
              <a:avLst>
                <a:gd name="adj1" fmla="val 25000"/>
                <a:gd name="adj2" fmla="val 0"/>
                <a:gd name="adj3" fmla="val 25000"/>
                <a:gd name="adj4" fmla="val 2537"/>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58" name="Text Placeholder 12">
            <a:extLst>
              <a:ext uri="{FF2B5EF4-FFF2-40B4-BE49-F238E27FC236}">
                <a16:creationId xmlns:a16="http://schemas.microsoft.com/office/drawing/2014/main" id="{CF177A3E-BC79-4823-AF8F-950BAE0F6152}"/>
              </a:ext>
            </a:extLst>
          </p:cNvPr>
          <p:cNvSpPr txBox="1">
            <a:spLocks/>
          </p:cNvSpPr>
          <p:nvPr/>
        </p:nvSpPr>
        <p:spPr>
          <a:xfrm>
            <a:off x="507929" y="2954354"/>
            <a:ext cx="3473521" cy="3081869"/>
          </a:xfrm>
          <a:prstGeom prst="rect">
            <a:avLst/>
          </a:prstGeom>
        </p:spPr>
        <p:txBody>
          <a:bodyPr vert="horz" wrap="square" lIns="0" tIns="0" rIns="0" bIns="0" rtlCol="0" anchor="t">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l" defTabSz="913874" rtl="0">
              <a:spcBef>
                <a:spcPts val="0"/>
              </a:spcBef>
              <a:spcAft>
                <a:spcPts val="980"/>
              </a:spcAft>
              <a:buBlip>
                <a:blip r:embed="rId3"/>
              </a:buBlip>
              <a:defRPr/>
            </a:pPr>
            <a:r>
              <a:rPr lang="fr-fr" sz="2000" b="1" i="0" u="none" kern="0" baseline="0" dirty="0">
                <a:solidFill>
                  <a:schemeClr val="bg1"/>
                </a:solidFill>
                <a:latin typeface="Segoe UI Semibold"/>
                <a:cs typeface="Segoe UI Semibold"/>
              </a:rPr>
              <a:t>Automatisation et orchestration des flux de travail de sécurité de base</a:t>
            </a:r>
            <a:endParaRPr lang="fr-fr" sz="1800" b="1" i="0" u="none" strike="noStrike" kern="0" cap="none" spc="0" normalizeH="0" baseline="0" noProof="0">
              <a:ln>
                <a:noFill/>
              </a:ln>
              <a:solidFill>
                <a:schemeClr val="bg1"/>
              </a:solidFill>
              <a:effectLst/>
              <a:uLnTx/>
              <a:uFillTx/>
              <a:latin typeface="Segoe UI Semibold"/>
              <a:cs typeface="Segoe UI Semibold"/>
            </a:endParaRPr>
          </a:p>
          <a:p>
            <a:pPr marL="685800" lvl="1" indent="-238125" algn="l" defTabSz="913874" rtl="0">
              <a:spcBef>
                <a:spcPts val="0"/>
              </a:spcBef>
              <a:spcAft>
                <a:spcPts val="980"/>
              </a:spcAft>
              <a:defRPr/>
            </a:pPr>
            <a:r>
              <a:rPr lang="fr-fr" sz="1800" b="0" i="0" u="none" baseline="0" dirty="0">
                <a:solidFill>
                  <a:schemeClr val="bg1"/>
                </a:solidFill>
                <a:cs typeface="Segoe UI"/>
              </a:rPr>
              <a:t>Créez des guides opérationnels sur la sécurité en intégrant Azure </a:t>
            </a:r>
            <a:br>
              <a:rPr lang="fr-fr" sz="1800" dirty="0">
                <a:cs typeface="Segoe UI" panose="020B0502040204020203" pitchFamily="34" charset="0"/>
              </a:rPr>
            </a:br>
            <a:r>
              <a:rPr lang="fr-fr" sz="1800" b="0" i="0" u="none" baseline="0" dirty="0">
                <a:solidFill>
                  <a:schemeClr val="bg1"/>
                </a:solidFill>
                <a:cs typeface="Segoe UI"/>
              </a:rPr>
              <a:t>Logic Apps</a:t>
            </a:r>
          </a:p>
          <a:p>
            <a:pPr marL="685800" lvl="1" indent="-238125" algn="l" defTabSz="913874" rtl="0">
              <a:spcBef>
                <a:spcPts val="0"/>
              </a:spcBef>
              <a:spcAft>
                <a:spcPts val="980"/>
              </a:spcAft>
              <a:defRPr/>
            </a:pPr>
            <a:r>
              <a:rPr lang="fr-fr" sz="1800" b="0" i="0" u="none" baseline="0" dirty="0">
                <a:solidFill>
                  <a:schemeClr val="bg1"/>
                </a:solidFill>
                <a:cs typeface="Segoe UI"/>
              </a:rPr>
              <a:t>Déclenchez des flux de travail à partir d</a:t>
            </a:r>
            <a:r>
              <a:rPr lang="fr-FR" sz="1800" b="0" i="0" u="none" baseline="0" dirty="0">
                <a:solidFill>
                  <a:schemeClr val="bg1"/>
                </a:solidFill>
                <a:cs typeface="Segoe UI"/>
              </a:rPr>
              <a:t>’</a:t>
            </a:r>
            <a:r>
              <a:rPr lang="fr-fr" sz="1800" b="0" i="0" u="none" baseline="0" dirty="0">
                <a:solidFill>
                  <a:schemeClr val="bg1"/>
                </a:solidFill>
                <a:cs typeface="Segoe UI"/>
              </a:rPr>
              <a:t>un alerte pour activer des actions conditionnelles</a:t>
            </a:r>
            <a:endParaRPr lang="fr-fr" sz="1800" b="0" i="0" u="none" strike="noStrike" kern="1200" cap="none" spc="0" normalizeH="0" baseline="0" noProof="0" dirty="0">
              <a:ln>
                <a:noFill/>
              </a:ln>
              <a:solidFill>
                <a:schemeClr val="bg1"/>
              </a:solidFill>
              <a:effectLst/>
              <a:uLnTx/>
              <a:uFillTx/>
              <a:cs typeface="Segoe UI"/>
            </a:endParaRPr>
          </a:p>
        </p:txBody>
      </p:sp>
      <p:sp>
        <p:nvSpPr>
          <p:cNvPr id="3" name="Title 2">
            <a:extLst>
              <a:ext uri="{FF2B5EF4-FFF2-40B4-BE49-F238E27FC236}">
                <a16:creationId xmlns:a16="http://schemas.microsoft.com/office/drawing/2014/main" id="{86E101A4-F370-42F1-B05D-5B16B27FAD04}"/>
              </a:ext>
            </a:extLst>
          </p:cNvPr>
          <p:cNvSpPr>
            <a:spLocks noGrp="1"/>
          </p:cNvSpPr>
          <p:nvPr>
            <p:ph type="title"/>
          </p:nvPr>
        </p:nvSpPr>
        <p:spPr/>
        <p:txBody>
          <a:bodyPr/>
          <a:lstStyle/>
          <a:p>
            <a:pPr algn="l" rtl="0"/>
            <a:r>
              <a:rPr lang="fr-fr" b="0" i="0" u="none" baseline="0" dirty="0">
                <a:cs typeface="Segoe UI"/>
              </a:rPr>
              <a:t>Répondez rapidement aux menaces</a:t>
            </a:r>
            <a:endParaRPr lang="fr-fr" dirty="0">
              <a:cs typeface="Segoe UI"/>
            </a:endParaRPr>
          </a:p>
        </p:txBody>
      </p:sp>
      <p:sp>
        <p:nvSpPr>
          <p:cNvPr id="41" name="Rectangle: Top Corners Rounded 40">
            <a:extLst>
              <a:ext uri="{FF2B5EF4-FFF2-40B4-BE49-F238E27FC236}">
                <a16:creationId xmlns:a16="http://schemas.microsoft.com/office/drawing/2014/main" id="{2AB35F36-F027-43EB-BF85-76CEC83A1D8B}"/>
              </a:ext>
            </a:extLst>
          </p:cNvPr>
          <p:cNvSpPr/>
          <p:nvPr/>
        </p:nvSpPr>
        <p:spPr bwMode="auto">
          <a:xfrm rot="16200000">
            <a:off x="11549374" y="111125"/>
            <a:ext cx="739150" cy="1035049"/>
          </a:xfrm>
          <a:prstGeom prst="round2SameRect">
            <a:avLst>
              <a:gd name="adj1" fmla="val 50000"/>
              <a:gd name="adj2"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42" name="Oval 41">
            <a:extLst>
              <a:ext uri="{FF2B5EF4-FFF2-40B4-BE49-F238E27FC236}">
                <a16:creationId xmlns:a16="http://schemas.microsoft.com/office/drawing/2014/main" id="{BAF0967C-C01D-4D25-BFB1-791A57C8DA59}"/>
              </a:ext>
            </a:extLst>
          </p:cNvPr>
          <p:cNvSpPr/>
          <p:nvPr/>
        </p:nvSpPr>
        <p:spPr bwMode="auto">
          <a:xfrm>
            <a:off x="11453813" y="304801"/>
            <a:ext cx="647700" cy="647700"/>
          </a:xfrm>
          <a:prstGeom prst="ellipse">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43" name="IoT_Hub" title="Icon of circles connecting to a center circle surrounded by brackets">
            <a:extLst>
              <a:ext uri="{FF2B5EF4-FFF2-40B4-BE49-F238E27FC236}">
                <a16:creationId xmlns:a16="http://schemas.microsoft.com/office/drawing/2014/main" id="{4EA3A099-1B60-4CFF-98EB-869698794C18}"/>
              </a:ext>
            </a:extLst>
          </p:cNvPr>
          <p:cNvSpPr>
            <a:spLocks noChangeAspect="1" noEditPoints="1"/>
          </p:cNvSpPr>
          <p:nvPr/>
        </p:nvSpPr>
        <p:spPr bwMode="auto">
          <a:xfrm>
            <a:off x="11594783" y="445771"/>
            <a:ext cx="365760" cy="365760"/>
          </a:xfrm>
          <a:custGeom>
            <a:avLst/>
            <a:gdLst>
              <a:gd name="T0" fmla="*/ 274 w 360"/>
              <a:gd name="T1" fmla="*/ 0 h 360"/>
              <a:gd name="T2" fmla="*/ 360 w 360"/>
              <a:gd name="T3" fmla="*/ 0 h 360"/>
              <a:gd name="T4" fmla="*/ 360 w 360"/>
              <a:gd name="T5" fmla="*/ 85 h 360"/>
              <a:gd name="T6" fmla="*/ 0 w 360"/>
              <a:gd name="T7" fmla="*/ 275 h 360"/>
              <a:gd name="T8" fmla="*/ 0 w 360"/>
              <a:gd name="T9" fmla="*/ 360 h 360"/>
              <a:gd name="T10" fmla="*/ 85 w 360"/>
              <a:gd name="T11" fmla="*/ 360 h 360"/>
              <a:gd name="T12" fmla="*/ 196 w 360"/>
              <a:gd name="T13" fmla="*/ 176 h 360"/>
              <a:gd name="T14" fmla="*/ 235 w 360"/>
              <a:gd name="T15" fmla="*/ 215 h 360"/>
              <a:gd name="T16" fmla="*/ 274 w 360"/>
              <a:gd name="T17" fmla="*/ 176 h 360"/>
              <a:gd name="T18" fmla="*/ 235 w 360"/>
              <a:gd name="T19" fmla="*/ 137 h 360"/>
              <a:gd name="T20" fmla="*/ 196 w 360"/>
              <a:gd name="T21" fmla="*/ 176 h 360"/>
              <a:gd name="T22" fmla="*/ 263 w 360"/>
              <a:gd name="T23" fmla="*/ 260 h 360"/>
              <a:gd name="T24" fmla="*/ 290 w 360"/>
              <a:gd name="T25" fmla="*/ 286 h 360"/>
              <a:gd name="T26" fmla="*/ 316 w 360"/>
              <a:gd name="T27" fmla="*/ 260 h 360"/>
              <a:gd name="T28" fmla="*/ 290 w 360"/>
              <a:gd name="T29" fmla="*/ 233 h 360"/>
              <a:gd name="T30" fmla="*/ 263 w 360"/>
              <a:gd name="T31" fmla="*/ 260 h 360"/>
              <a:gd name="T32" fmla="*/ 123 w 360"/>
              <a:gd name="T33" fmla="*/ 258 h 360"/>
              <a:gd name="T34" fmla="*/ 144 w 360"/>
              <a:gd name="T35" fmla="*/ 279 h 360"/>
              <a:gd name="T36" fmla="*/ 165 w 360"/>
              <a:gd name="T37" fmla="*/ 258 h 360"/>
              <a:gd name="T38" fmla="*/ 144 w 360"/>
              <a:gd name="T39" fmla="*/ 236 h 360"/>
              <a:gd name="T40" fmla="*/ 123 w 360"/>
              <a:gd name="T41" fmla="*/ 258 h 360"/>
              <a:gd name="T42" fmla="*/ 32 w 360"/>
              <a:gd name="T43" fmla="*/ 170 h 360"/>
              <a:gd name="T44" fmla="*/ 59 w 360"/>
              <a:gd name="T45" fmla="*/ 196 h 360"/>
              <a:gd name="T46" fmla="*/ 85 w 360"/>
              <a:gd name="T47" fmla="*/ 170 h 360"/>
              <a:gd name="T48" fmla="*/ 59 w 360"/>
              <a:gd name="T49" fmla="*/ 143 h 360"/>
              <a:gd name="T50" fmla="*/ 32 w 360"/>
              <a:gd name="T51" fmla="*/ 170 h 360"/>
              <a:gd name="T52" fmla="*/ 133 w 360"/>
              <a:gd name="T53" fmla="*/ 74 h 360"/>
              <a:gd name="T54" fmla="*/ 160 w 360"/>
              <a:gd name="T55" fmla="*/ 100 h 360"/>
              <a:gd name="T56" fmla="*/ 187 w 360"/>
              <a:gd name="T57" fmla="*/ 74 h 360"/>
              <a:gd name="T58" fmla="*/ 160 w 360"/>
              <a:gd name="T59" fmla="*/ 47 h 360"/>
              <a:gd name="T60" fmla="*/ 133 w 360"/>
              <a:gd name="T61" fmla="*/ 74 h 360"/>
              <a:gd name="T62" fmla="*/ 176 w 360"/>
              <a:gd name="T63" fmla="*/ 95 h 360"/>
              <a:gd name="T64" fmla="*/ 214 w 360"/>
              <a:gd name="T65" fmla="*/ 143 h 360"/>
              <a:gd name="T66" fmla="*/ 274 w 360"/>
              <a:gd name="T67" fmla="*/ 238 h 360"/>
              <a:gd name="T68" fmla="*/ 256 w 360"/>
              <a:gd name="T69" fmla="*/ 211 h 360"/>
              <a:gd name="T70" fmla="*/ 161 w 360"/>
              <a:gd name="T71" fmla="*/ 245 h 360"/>
              <a:gd name="T72" fmla="*/ 208 w 360"/>
              <a:gd name="T73" fmla="*/ 204 h 360"/>
              <a:gd name="T74" fmla="*/ 85 w 360"/>
              <a:gd name="T75" fmla="*/ 173 h 360"/>
              <a:gd name="T76" fmla="*/ 196 w 360"/>
              <a:gd name="T77" fmla="*/ 1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60">
                <a:moveTo>
                  <a:pt x="274" y="0"/>
                </a:moveTo>
                <a:cubicBezTo>
                  <a:pt x="360" y="0"/>
                  <a:pt x="360" y="0"/>
                  <a:pt x="360" y="0"/>
                </a:cubicBezTo>
                <a:cubicBezTo>
                  <a:pt x="360" y="85"/>
                  <a:pt x="360" y="85"/>
                  <a:pt x="360" y="85"/>
                </a:cubicBezTo>
                <a:moveTo>
                  <a:pt x="0" y="275"/>
                </a:moveTo>
                <a:cubicBezTo>
                  <a:pt x="0" y="360"/>
                  <a:pt x="0" y="360"/>
                  <a:pt x="0" y="360"/>
                </a:cubicBezTo>
                <a:cubicBezTo>
                  <a:pt x="85" y="360"/>
                  <a:pt x="85" y="360"/>
                  <a:pt x="85" y="360"/>
                </a:cubicBezTo>
                <a:moveTo>
                  <a:pt x="196" y="176"/>
                </a:moveTo>
                <a:cubicBezTo>
                  <a:pt x="196" y="198"/>
                  <a:pt x="213" y="215"/>
                  <a:pt x="235" y="215"/>
                </a:cubicBezTo>
                <a:cubicBezTo>
                  <a:pt x="256" y="215"/>
                  <a:pt x="274" y="198"/>
                  <a:pt x="274" y="176"/>
                </a:cubicBezTo>
                <a:cubicBezTo>
                  <a:pt x="274" y="155"/>
                  <a:pt x="256" y="137"/>
                  <a:pt x="235" y="137"/>
                </a:cubicBezTo>
                <a:cubicBezTo>
                  <a:pt x="213" y="137"/>
                  <a:pt x="196" y="155"/>
                  <a:pt x="196" y="176"/>
                </a:cubicBezTo>
                <a:close/>
                <a:moveTo>
                  <a:pt x="263" y="260"/>
                </a:moveTo>
                <a:cubicBezTo>
                  <a:pt x="263" y="274"/>
                  <a:pt x="275" y="286"/>
                  <a:pt x="290" y="286"/>
                </a:cubicBezTo>
                <a:cubicBezTo>
                  <a:pt x="304" y="286"/>
                  <a:pt x="316" y="274"/>
                  <a:pt x="316" y="260"/>
                </a:cubicBezTo>
                <a:cubicBezTo>
                  <a:pt x="316" y="245"/>
                  <a:pt x="304" y="233"/>
                  <a:pt x="290" y="233"/>
                </a:cubicBezTo>
                <a:cubicBezTo>
                  <a:pt x="275" y="233"/>
                  <a:pt x="263" y="245"/>
                  <a:pt x="263" y="260"/>
                </a:cubicBezTo>
                <a:close/>
                <a:moveTo>
                  <a:pt x="123" y="258"/>
                </a:moveTo>
                <a:cubicBezTo>
                  <a:pt x="123" y="270"/>
                  <a:pt x="132" y="279"/>
                  <a:pt x="144" y="279"/>
                </a:cubicBezTo>
                <a:cubicBezTo>
                  <a:pt x="156" y="279"/>
                  <a:pt x="165" y="270"/>
                  <a:pt x="165" y="258"/>
                </a:cubicBezTo>
                <a:cubicBezTo>
                  <a:pt x="165" y="246"/>
                  <a:pt x="156" y="236"/>
                  <a:pt x="144" y="236"/>
                </a:cubicBezTo>
                <a:cubicBezTo>
                  <a:pt x="132" y="236"/>
                  <a:pt x="123" y="246"/>
                  <a:pt x="123" y="258"/>
                </a:cubicBezTo>
                <a:close/>
                <a:moveTo>
                  <a:pt x="32" y="170"/>
                </a:moveTo>
                <a:cubicBezTo>
                  <a:pt x="32" y="184"/>
                  <a:pt x="44" y="196"/>
                  <a:pt x="59" y="196"/>
                </a:cubicBezTo>
                <a:cubicBezTo>
                  <a:pt x="73" y="196"/>
                  <a:pt x="85" y="184"/>
                  <a:pt x="85" y="170"/>
                </a:cubicBezTo>
                <a:cubicBezTo>
                  <a:pt x="85" y="155"/>
                  <a:pt x="73" y="143"/>
                  <a:pt x="59" y="143"/>
                </a:cubicBezTo>
                <a:cubicBezTo>
                  <a:pt x="44" y="143"/>
                  <a:pt x="32" y="155"/>
                  <a:pt x="32" y="170"/>
                </a:cubicBezTo>
                <a:close/>
                <a:moveTo>
                  <a:pt x="133" y="74"/>
                </a:moveTo>
                <a:cubicBezTo>
                  <a:pt x="133" y="88"/>
                  <a:pt x="145" y="100"/>
                  <a:pt x="160" y="100"/>
                </a:cubicBezTo>
                <a:cubicBezTo>
                  <a:pt x="175" y="100"/>
                  <a:pt x="187" y="88"/>
                  <a:pt x="187" y="74"/>
                </a:cubicBezTo>
                <a:cubicBezTo>
                  <a:pt x="187" y="59"/>
                  <a:pt x="175" y="47"/>
                  <a:pt x="160" y="47"/>
                </a:cubicBezTo>
                <a:cubicBezTo>
                  <a:pt x="145" y="47"/>
                  <a:pt x="133" y="59"/>
                  <a:pt x="133" y="74"/>
                </a:cubicBezTo>
                <a:close/>
                <a:moveTo>
                  <a:pt x="176" y="95"/>
                </a:moveTo>
                <a:cubicBezTo>
                  <a:pt x="214" y="143"/>
                  <a:pt x="214" y="143"/>
                  <a:pt x="214" y="143"/>
                </a:cubicBezTo>
                <a:moveTo>
                  <a:pt x="274" y="238"/>
                </a:moveTo>
                <a:cubicBezTo>
                  <a:pt x="256" y="211"/>
                  <a:pt x="256" y="211"/>
                  <a:pt x="256" y="211"/>
                </a:cubicBezTo>
                <a:moveTo>
                  <a:pt x="161" y="245"/>
                </a:moveTo>
                <a:cubicBezTo>
                  <a:pt x="208" y="204"/>
                  <a:pt x="208" y="204"/>
                  <a:pt x="208" y="204"/>
                </a:cubicBezTo>
                <a:moveTo>
                  <a:pt x="85" y="173"/>
                </a:moveTo>
                <a:cubicBezTo>
                  <a:pt x="196" y="176"/>
                  <a:pt x="196" y="176"/>
                  <a:pt x="196" y="176"/>
                </a:cubicBezTo>
              </a:path>
            </a:pathLst>
          </a:custGeom>
          <a:noFill/>
          <a:ln w="15875"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gradFill>
                <a:gsLst>
                  <a:gs pos="0">
                    <a:srgbClr val="505050"/>
                  </a:gs>
                  <a:gs pos="100000">
                    <a:srgbClr val="505050"/>
                  </a:gs>
                </a:gsLst>
              </a:gradFill>
              <a:cs typeface="Segoe UI"/>
            </a:endParaRPr>
          </a:p>
        </p:txBody>
      </p:sp>
      <p:sp>
        <p:nvSpPr>
          <p:cNvPr id="54" name="Rectangle 53">
            <a:extLst>
              <a:ext uri="{FF2B5EF4-FFF2-40B4-BE49-F238E27FC236}">
                <a16:creationId xmlns:a16="http://schemas.microsoft.com/office/drawing/2014/main" id="{495366F8-950F-4E67-A239-E5950FD626D8}"/>
              </a:ext>
            </a:extLst>
          </p:cNvPr>
          <p:cNvSpPr/>
          <p:nvPr/>
        </p:nvSpPr>
        <p:spPr bwMode="auto">
          <a:xfrm>
            <a:off x="8490856" y="2017713"/>
            <a:ext cx="3945617" cy="4976812"/>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56" name="Group 55">
            <a:extLst>
              <a:ext uri="{FF2B5EF4-FFF2-40B4-BE49-F238E27FC236}">
                <a16:creationId xmlns:a16="http://schemas.microsoft.com/office/drawing/2014/main" id="{55326F74-D2F3-48AA-A657-DDA7DBED1C83}"/>
              </a:ext>
            </a:extLst>
          </p:cNvPr>
          <p:cNvGrpSpPr/>
          <p:nvPr/>
        </p:nvGrpSpPr>
        <p:grpSpPr>
          <a:xfrm>
            <a:off x="4727212" y="2696238"/>
            <a:ext cx="3234798" cy="2998124"/>
            <a:chOff x="6615259" y="3139301"/>
            <a:chExt cx="3299662" cy="3058243"/>
          </a:xfrm>
        </p:grpSpPr>
        <p:grpSp>
          <p:nvGrpSpPr>
            <p:cNvPr id="60" name="Group 59">
              <a:extLst>
                <a:ext uri="{FF2B5EF4-FFF2-40B4-BE49-F238E27FC236}">
                  <a16:creationId xmlns:a16="http://schemas.microsoft.com/office/drawing/2014/main" id="{6997312F-08C5-48BE-A630-AC42BE87B216}"/>
                </a:ext>
              </a:extLst>
            </p:cNvPr>
            <p:cNvGrpSpPr/>
            <p:nvPr/>
          </p:nvGrpSpPr>
          <p:grpSpPr>
            <a:xfrm>
              <a:off x="6765894" y="3139301"/>
              <a:ext cx="2981159" cy="3058243"/>
              <a:chOff x="6765894" y="3139301"/>
              <a:chExt cx="2981159" cy="3058243"/>
            </a:xfrm>
          </p:grpSpPr>
          <p:grpSp>
            <p:nvGrpSpPr>
              <p:cNvPr id="83" name="Group 82">
                <a:extLst>
                  <a:ext uri="{FF2B5EF4-FFF2-40B4-BE49-F238E27FC236}">
                    <a16:creationId xmlns:a16="http://schemas.microsoft.com/office/drawing/2014/main" id="{D6EA0842-192A-4AC5-B620-B01D0B8DBEA9}"/>
                  </a:ext>
                </a:extLst>
              </p:cNvPr>
              <p:cNvGrpSpPr/>
              <p:nvPr/>
            </p:nvGrpSpPr>
            <p:grpSpPr>
              <a:xfrm>
                <a:off x="6765894" y="3330573"/>
                <a:ext cx="2981159" cy="2866971"/>
                <a:chOff x="6765894" y="3330573"/>
                <a:chExt cx="2981159" cy="2866971"/>
              </a:xfrm>
            </p:grpSpPr>
            <p:sp>
              <p:nvSpPr>
                <p:cNvPr id="85" name="Oval 84">
                  <a:extLst>
                    <a:ext uri="{FF2B5EF4-FFF2-40B4-BE49-F238E27FC236}">
                      <a16:creationId xmlns:a16="http://schemas.microsoft.com/office/drawing/2014/main" id="{5CDE4299-1D97-4A5C-8CD1-B5FE5D37B2F5}"/>
                    </a:ext>
                  </a:extLst>
                </p:cNvPr>
                <p:cNvSpPr/>
                <p:nvPr/>
              </p:nvSpPr>
              <p:spPr bwMode="auto">
                <a:xfrm>
                  <a:off x="6936646" y="3330573"/>
                  <a:ext cx="2666852" cy="2666852"/>
                </a:xfrm>
                <a:prstGeom prst="ellipse">
                  <a:avLst/>
                </a:prstGeom>
                <a:noFill/>
                <a:ln w="38100" cap="rnd">
                  <a:solidFill>
                    <a:schemeClr val="accent3"/>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lang="fr-fr" sz="23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6" name="Rectangle 85">
                  <a:extLst>
                    <a:ext uri="{FF2B5EF4-FFF2-40B4-BE49-F238E27FC236}">
                      <a16:creationId xmlns:a16="http://schemas.microsoft.com/office/drawing/2014/main" id="{5BB0B897-A377-4912-A80E-64EEAE3B746D}"/>
                    </a:ext>
                  </a:extLst>
                </p:cNvPr>
                <p:cNvSpPr/>
                <p:nvPr/>
              </p:nvSpPr>
              <p:spPr bwMode="auto">
                <a:xfrm>
                  <a:off x="6765894" y="4327603"/>
                  <a:ext cx="308863" cy="584047"/>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lang="fr-fr" sz="23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7" name="Rectangle 86">
                  <a:extLst>
                    <a:ext uri="{FF2B5EF4-FFF2-40B4-BE49-F238E27FC236}">
                      <a16:creationId xmlns:a16="http://schemas.microsoft.com/office/drawing/2014/main" id="{8E0CC482-8B27-4929-9133-772B93B3F406}"/>
                    </a:ext>
                  </a:extLst>
                </p:cNvPr>
                <p:cNvSpPr/>
                <p:nvPr/>
              </p:nvSpPr>
              <p:spPr bwMode="auto">
                <a:xfrm>
                  <a:off x="8115640" y="5762625"/>
                  <a:ext cx="384892" cy="434919"/>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lang="fr-fr" sz="23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8" name="Rectangle 87">
                  <a:extLst>
                    <a:ext uri="{FF2B5EF4-FFF2-40B4-BE49-F238E27FC236}">
                      <a16:creationId xmlns:a16="http://schemas.microsoft.com/office/drawing/2014/main" id="{BC8D602E-D3A5-406F-9AF8-0E9BE6D1F786}"/>
                    </a:ext>
                  </a:extLst>
                </p:cNvPr>
                <p:cNvSpPr/>
                <p:nvPr/>
              </p:nvSpPr>
              <p:spPr bwMode="auto">
                <a:xfrm>
                  <a:off x="9381146" y="4327602"/>
                  <a:ext cx="365907" cy="584047"/>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lang="fr-fr" sz="23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84" name="Rectangle 83">
                <a:extLst>
                  <a:ext uri="{FF2B5EF4-FFF2-40B4-BE49-F238E27FC236}">
                    <a16:creationId xmlns:a16="http://schemas.microsoft.com/office/drawing/2014/main" id="{D5F6CA4B-AAC4-49DD-B923-F0F328F34263}"/>
                  </a:ext>
                </a:extLst>
              </p:cNvPr>
              <p:cNvSpPr/>
              <p:nvPr/>
            </p:nvSpPr>
            <p:spPr bwMode="auto">
              <a:xfrm>
                <a:off x="8028497" y="3139301"/>
                <a:ext cx="539240" cy="715878"/>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lang="fr-fr" sz="23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pic>
          <p:nvPicPr>
            <p:cNvPr id="61" name="Picture 60">
              <a:extLst>
                <a:ext uri="{FF2B5EF4-FFF2-40B4-BE49-F238E27FC236}">
                  <a16:creationId xmlns:a16="http://schemas.microsoft.com/office/drawing/2014/main" id="{80162BC2-1241-4CEB-9847-90C72D9847B1}"/>
                </a:ext>
              </a:extLst>
            </p:cNvPr>
            <p:cNvPicPr>
              <a:picLocks noChangeAspect="1"/>
            </p:cNvPicPr>
            <p:nvPr/>
          </p:nvPicPr>
          <p:blipFill>
            <a:blip r:embed="rId4"/>
            <a:stretch>
              <a:fillRect/>
            </a:stretch>
          </p:blipFill>
          <p:spPr>
            <a:xfrm>
              <a:off x="6615259" y="4347740"/>
              <a:ext cx="621994" cy="571050"/>
            </a:xfrm>
            <a:prstGeom prst="rect">
              <a:avLst/>
            </a:prstGeom>
          </p:spPr>
        </p:pic>
        <p:grpSp>
          <p:nvGrpSpPr>
            <p:cNvPr id="62" name="Group 61">
              <a:extLst>
                <a:ext uri="{FF2B5EF4-FFF2-40B4-BE49-F238E27FC236}">
                  <a16:creationId xmlns:a16="http://schemas.microsoft.com/office/drawing/2014/main" id="{61CF0D63-3D31-45D7-8EDC-61503A4067A1}"/>
                </a:ext>
              </a:extLst>
            </p:cNvPr>
            <p:cNvGrpSpPr/>
            <p:nvPr/>
          </p:nvGrpSpPr>
          <p:grpSpPr>
            <a:xfrm>
              <a:off x="9415401" y="4374044"/>
              <a:ext cx="499520" cy="499520"/>
              <a:chOff x="4891088" y="3859213"/>
              <a:chExt cx="419100" cy="419100"/>
            </a:xfrm>
            <a:solidFill>
              <a:schemeClr val="bg1"/>
            </a:solidFill>
          </p:grpSpPr>
          <p:sp>
            <p:nvSpPr>
              <p:cNvPr id="79" name="Freeform 5">
                <a:extLst>
                  <a:ext uri="{FF2B5EF4-FFF2-40B4-BE49-F238E27FC236}">
                    <a16:creationId xmlns:a16="http://schemas.microsoft.com/office/drawing/2014/main" id="{E9301C50-BF3F-430C-AD1A-6C7AAE7A16D8}"/>
                  </a:ext>
                </a:extLst>
              </p:cNvPr>
              <p:cNvSpPr>
                <a:spLocks/>
              </p:cNvSpPr>
              <p:nvPr/>
            </p:nvSpPr>
            <p:spPr bwMode="auto">
              <a:xfrm>
                <a:off x="5153025" y="3963988"/>
                <a:ext cx="157163" cy="112713"/>
              </a:xfrm>
              <a:custGeom>
                <a:avLst/>
                <a:gdLst>
                  <a:gd name="T0" fmla="*/ 36 w 36"/>
                  <a:gd name="T1" fmla="*/ 4 h 26"/>
                  <a:gd name="T2" fmla="*/ 32 w 36"/>
                  <a:gd name="T3" fmla="*/ 0 h 26"/>
                  <a:gd name="T4" fmla="*/ 0 w 36"/>
                  <a:gd name="T5" fmla="*/ 0 h 26"/>
                  <a:gd name="T6" fmla="*/ 0 w 36"/>
                  <a:gd name="T7" fmla="*/ 17 h 26"/>
                  <a:gd name="T8" fmla="*/ 12 w 36"/>
                  <a:gd name="T9" fmla="*/ 26 h 26"/>
                  <a:gd name="T10" fmla="*/ 36 w 36"/>
                  <a:gd name="T11" fmla="*/ 4 h 26"/>
                </a:gdLst>
                <a:ahLst/>
                <a:cxnLst>
                  <a:cxn ang="0">
                    <a:pos x="T0" y="T1"/>
                  </a:cxn>
                  <a:cxn ang="0">
                    <a:pos x="T2" y="T3"/>
                  </a:cxn>
                  <a:cxn ang="0">
                    <a:pos x="T4" y="T5"/>
                  </a:cxn>
                  <a:cxn ang="0">
                    <a:pos x="T6" y="T7"/>
                  </a:cxn>
                  <a:cxn ang="0">
                    <a:pos x="T8" y="T9"/>
                  </a:cxn>
                  <a:cxn ang="0">
                    <a:pos x="T10" y="T11"/>
                  </a:cxn>
                </a:cxnLst>
                <a:rect l="0" t="0" r="r" b="b"/>
                <a:pathLst>
                  <a:path w="36" h="26">
                    <a:moveTo>
                      <a:pt x="36" y="4"/>
                    </a:moveTo>
                    <a:cubicBezTo>
                      <a:pt x="35" y="2"/>
                      <a:pt x="34" y="0"/>
                      <a:pt x="32" y="0"/>
                    </a:cubicBezTo>
                    <a:cubicBezTo>
                      <a:pt x="0" y="0"/>
                      <a:pt x="0" y="0"/>
                      <a:pt x="0" y="0"/>
                    </a:cubicBezTo>
                    <a:cubicBezTo>
                      <a:pt x="0" y="17"/>
                      <a:pt x="0" y="17"/>
                      <a:pt x="0" y="17"/>
                    </a:cubicBezTo>
                    <a:cubicBezTo>
                      <a:pt x="12" y="26"/>
                      <a:pt x="12" y="26"/>
                      <a:pt x="12" y="26"/>
                    </a:cubicBezTo>
                    <a:lnTo>
                      <a:pt x="3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80" name="Freeform 6">
                <a:extLst>
                  <a:ext uri="{FF2B5EF4-FFF2-40B4-BE49-F238E27FC236}">
                    <a16:creationId xmlns:a16="http://schemas.microsoft.com/office/drawing/2014/main" id="{EC03B658-4B5C-4F5C-817F-5FCCF4497102}"/>
                  </a:ext>
                </a:extLst>
              </p:cNvPr>
              <p:cNvSpPr>
                <a:spLocks/>
              </p:cNvSpPr>
              <p:nvPr/>
            </p:nvSpPr>
            <p:spPr bwMode="auto">
              <a:xfrm>
                <a:off x="5153025" y="4016375"/>
                <a:ext cx="157163" cy="174625"/>
              </a:xfrm>
              <a:custGeom>
                <a:avLst/>
                <a:gdLst>
                  <a:gd name="T0" fmla="*/ 14 w 36"/>
                  <a:gd name="T1" fmla="*/ 20 h 40"/>
                  <a:gd name="T2" fmla="*/ 12 w 36"/>
                  <a:gd name="T3" fmla="*/ 21 h 40"/>
                  <a:gd name="T4" fmla="*/ 10 w 36"/>
                  <a:gd name="T5" fmla="*/ 21 h 40"/>
                  <a:gd name="T6" fmla="*/ 0 w 36"/>
                  <a:gd name="T7" fmla="*/ 12 h 40"/>
                  <a:gd name="T8" fmla="*/ 0 w 36"/>
                  <a:gd name="T9" fmla="*/ 40 h 40"/>
                  <a:gd name="T10" fmla="*/ 32 w 36"/>
                  <a:gd name="T11" fmla="*/ 40 h 40"/>
                  <a:gd name="T12" fmla="*/ 36 w 36"/>
                  <a:gd name="T13" fmla="*/ 36 h 40"/>
                  <a:gd name="T14" fmla="*/ 36 w 36"/>
                  <a:gd name="T15" fmla="*/ 0 h 40"/>
                  <a:gd name="T16" fmla="*/ 14 w 36"/>
                  <a:gd name="T1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0">
                    <a:moveTo>
                      <a:pt x="14" y="20"/>
                    </a:moveTo>
                    <a:cubicBezTo>
                      <a:pt x="13" y="21"/>
                      <a:pt x="13" y="21"/>
                      <a:pt x="12" y="21"/>
                    </a:cubicBezTo>
                    <a:cubicBezTo>
                      <a:pt x="11" y="21"/>
                      <a:pt x="10" y="21"/>
                      <a:pt x="10" y="21"/>
                    </a:cubicBezTo>
                    <a:cubicBezTo>
                      <a:pt x="0" y="12"/>
                      <a:pt x="0" y="12"/>
                      <a:pt x="0" y="12"/>
                    </a:cubicBezTo>
                    <a:cubicBezTo>
                      <a:pt x="0" y="40"/>
                      <a:pt x="0" y="40"/>
                      <a:pt x="0" y="40"/>
                    </a:cubicBezTo>
                    <a:cubicBezTo>
                      <a:pt x="32" y="40"/>
                      <a:pt x="32" y="40"/>
                      <a:pt x="32" y="40"/>
                    </a:cubicBezTo>
                    <a:cubicBezTo>
                      <a:pt x="34" y="40"/>
                      <a:pt x="36" y="38"/>
                      <a:pt x="36" y="36"/>
                    </a:cubicBezTo>
                    <a:cubicBezTo>
                      <a:pt x="36" y="0"/>
                      <a:pt x="36" y="0"/>
                      <a:pt x="36" y="0"/>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81" name="Freeform 7">
                <a:extLst>
                  <a:ext uri="{FF2B5EF4-FFF2-40B4-BE49-F238E27FC236}">
                    <a16:creationId xmlns:a16="http://schemas.microsoft.com/office/drawing/2014/main" id="{A358EC08-ABFB-4AB7-AC08-29FCFDCACD98}"/>
                  </a:ext>
                </a:extLst>
              </p:cNvPr>
              <p:cNvSpPr>
                <a:spLocks/>
              </p:cNvSpPr>
              <p:nvPr/>
            </p:nvSpPr>
            <p:spPr bwMode="auto">
              <a:xfrm>
                <a:off x="4978400" y="4016375"/>
                <a:ext cx="65088" cy="104775"/>
              </a:xfrm>
              <a:custGeom>
                <a:avLst/>
                <a:gdLst>
                  <a:gd name="T0" fmla="*/ 0 w 15"/>
                  <a:gd name="T1" fmla="*/ 17 h 24"/>
                  <a:gd name="T2" fmla="*/ 1 w 15"/>
                  <a:gd name="T3" fmla="*/ 19 h 24"/>
                  <a:gd name="T4" fmla="*/ 2 w 15"/>
                  <a:gd name="T5" fmla="*/ 21 h 24"/>
                  <a:gd name="T6" fmla="*/ 3 w 15"/>
                  <a:gd name="T7" fmla="*/ 22 h 24"/>
                  <a:gd name="T8" fmla="*/ 4 w 15"/>
                  <a:gd name="T9" fmla="*/ 23 h 24"/>
                  <a:gd name="T10" fmla="*/ 6 w 15"/>
                  <a:gd name="T11" fmla="*/ 24 h 24"/>
                  <a:gd name="T12" fmla="*/ 7 w 15"/>
                  <a:gd name="T13" fmla="*/ 24 h 24"/>
                  <a:gd name="T14" fmla="*/ 9 w 15"/>
                  <a:gd name="T15" fmla="*/ 24 h 24"/>
                  <a:gd name="T16" fmla="*/ 10 w 15"/>
                  <a:gd name="T17" fmla="*/ 23 h 24"/>
                  <a:gd name="T18" fmla="*/ 12 w 15"/>
                  <a:gd name="T19" fmla="*/ 23 h 24"/>
                  <a:gd name="T20" fmla="*/ 13 w 15"/>
                  <a:gd name="T21" fmla="*/ 21 h 24"/>
                  <a:gd name="T22" fmla="*/ 14 w 15"/>
                  <a:gd name="T23" fmla="*/ 20 h 24"/>
                  <a:gd name="T24" fmla="*/ 15 w 15"/>
                  <a:gd name="T25" fmla="*/ 18 h 24"/>
                  <a:gd name="T26" fmla="*/ 15 w 15"/>
                  <a:gd name="T27" fmla="*/ 15 h 24"/>
                  <a:gd name="T28" fmla="*/ 15 w 15"/>
                  <a:gd name="T29" fmla="*/ 12 h 24"/>
                  <a:gd name="T30" fmla="*/ 15 w 15"/>
                  <a:gd name="T31" fmla="*/ 9 h 24"/>
                  <a:gd name="T32" fmla="*/ 15 w 15"/>
                  <a:gd name="T33" fmla="*/ 7 h 24"/>
                  <a:gd name="T34" fmla="*/ 14 w 15"/>
                  <a:gd name="T35" fmla="*/ 5 h 24"/>
                  <a:gd name="T36" fmla="*/ 13 w 15"/>
                  <a:gd name="T37" fmla="*/ 3 h 24"/>
                  <a:gd name="T38" fmla="*/ 12 w 15"/>
                  <a:gd name="T39" fmla="*/ 2 h 24"/>
                  <a:gd name="T40" fmla="*/ 11 w 15"/>
                  <a:gd name="T41" fmla="*/ 1 h 24"/>
                  <a:gd name="T42" fmla="*/ 9 w 15"/>
                  <a:gd name="T43" fmla="*/ 0 h 24"/>
                  <a:gd name="T44" fmla="*/ 7 w 15"/>
                  <a:gd name="T45" fmla="*/ 0 h 24"/>
                  <a:gd name="T46" fmla="*/ 6 w 15"/>
                  <a:gd name="T47" fmla="*/ 0 h 24"/>
                  <a:gd name="T48" fmla="*/ 4 w 15"/>
                  <a:gd name="T49" fmla="*/ 1 h 24"/>
                  <a:gd name="T50" fmla="*/ 3 w 15"/>
                  <a:gd name="T51" fmla="*/ 2 h 24"/>
                  <a:gd name="T52" fmla="*/ 2 w 15"/>
                  <a:gd name="T53" fmla="*/ 4 h 24"/>
                  <a:gd name="T54" fmla="*/ 1 w 15"/>
                  <a:gd name="T55" fmla="*/ 5 h 24"/>
                  <a:gd name="T56" fmla="*/ 0 w 15"/>
                  <a:gd name="T57" fmla="*/ 7 h 24"/>
                  <a:gd name="T58" fmla="*/ 0 w 15"/>
                  <a:gd name="T59" fmla="*/ 10 h 24"/>
                  <a:gd name="T60" fmla="*/ 0 w 15"/>
                  <a:gd name="T61" fmla="*/ 12 h 24"/>
                  <a:gd name="T62" fmla="*/ 0 w 15"/>
                  <a:gd name="T63" fmla="*/ 15 h 24"/>
                  <a:gd name="T64" fmla="*/ 0 w 15"/>
                  <a:gd name="T6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4">
                    <a:moveTo>
                      <a:pt x="0" y="17"/>
                    </a:moveTo>
                    <a:cubicBezTo>
                      <a:pt x="0" y="18"/>
                      <a:pt x="1" y="19"/>
                      <a:pt x="1" y="19"/>
                    </a:cubicBezTo>
                    <a:cubicBezTo>
                      <a:pt x="1" y="20"/>
                      <a:pt x="1" y="20"/>
                      <a:pt x="2" y="21"/>
                    </a:cubicBezTo>
                    <a:cubicBezTo>
                      <a:pt x="2" y="21"/>
                      <a:pt x="2" y="22"/>
                      <a:pt x="3" y="22"/>
                    </a:cubicBezTo>
                    <a:cubicBezTo>
                      <a:pt x="3" y="23"/>
                      <a:pt x="4" y="23"/>
                      <a:pt x="4" y="23"/>
                    </a:cubicBezTo>
                    <a:cubicBezTo>
                      <a:pt x="5" y="24"/>
                      <a:pt x="5" y="24"/>
                      <a:pt x="6" y="24"/>
                    </a:cubicBezTo>
                    <a:cubicBezTo>
                      <a:pt x="6" y="24"/>
                      <a:pt x="7" y="24"/>
                      <a:pt x="7" y="24"/>
                    </a:cubicBezTo>
                    <a:cubicBezTo>
                      <a:pt x="8" y="24"/>
                      <a:pt x="8" y="24"/>
                      <a:pt x="9" y="24"/>
                    </a:cubicBezTo>
                    <a:cubicBezTo>
                      <a:pt x="9" y="24"/>
                      <a:pt x="10" y="24"/>
                      <a:pt x="10" y="23"/>
                    </a:cubicBezTo>
                    <a:cubicBezTo>
                      <a:pt x="11" y="23"/>
                      <a:pt x="11" y="23"/>
                      <a:pt x="12" y="23"/>
                    </a:cubicBezTo>
                    <a:cubicBezTo>
                      <a:pt x="12" y="22"/>
                      <a:pt x="13" y="22"/>
                      <a:pt x="13" y="21"/>
                    </a:cubicBezTo>
                    <a:cubicBezTo>
                      <a:pt x="13" y="21"/>
                      <a:pt x="14" y="20"/>
                      <a:pt x="14" y="20"/>
                    </a:cubicBezTo>
                    <a:cubicBezTo>
                      <a:pt x="14" y="19"/>
                      <a:pt x="15" y="18"/>
                      <a:pt x="15" y="18"/>
                    </a:cubicBezTo>
                    <a:cubicBezTo>
                      <a:pt x="15" y="17"/>
                      <a:pt x="15" y="16"/>
                      <a:pt x="15" y="15"/>
                    </a:cubicBezTo>
                    <a:cubicBezTo>
                      <a:pt x="15" y="14"/>
                      <a:pt x="15" y="13"/>
                      <a:pt x="15" y="12"/>
                    </a:cubicBezTo>
                    <a:cubicBezTo>
                      <a:pt x="15" y="11"/>
                      <a:pt x="15" y="10"/>
                      <a:pt x="15" y="9"/>
                    </a:cubicBezTo>
                    <a:cubicBezTo>
                      <a:pt x="15" y="9"/>
                      <a:pt x="15" y="8"/>
                      <a:pt x="15" y="7"/>
                    </a:cubicBezTo>
                    <a:cubicBezTo>
                      <a:pt x="15" y="6"/>
                      <a:pt x="14" y="6"/>
                      <a:pt x="14" y="5"/>
                    </a:cubicBezTo>
                    <a:cubicBezTo>
                      <a:pt x="14" y="4"/>
                      <a:pt x="14" y="4"/>
                      <a:pt x="13" y="3"/>
                    </a:cubicBezTo>
                    <a:cubicBezTo>
                      <a:pt x="13" y="3"/>
                      <a:pt x="12" y="2"/>
                      <a:pt x="12" y="2"/>
                    </a:cubicBezTo>
                    <a:cubicBezTo>
                      <a:pt x="12" y="1"/>
                      <a:pt x="11" y="1"/>
                      <a:pt x="11" y="1"/>
                    </a:cubicBezTo>
                    <a:cubicBezTo>
                      <a:pt x="10" y="1"/>
                      <a:pt x="10" y="0"/>
                      <a:pt x="9" y="0"/>
                    </a:cubicBezTo>
                    <a:cubicBezTo>
                      <a:pt x="9" y="0"/>
                      <a:pt x="8" y="0"/>
                      <a:pt x="7" y="0"/>
                    </a:cubicBezTo>
                    <a:cubicBezTo>
                      <a:pt x="7" y="0"/>
                      <a:pt x="6" y="0"/>
                      <a:pt x="6" y="0"/>
                    </a:cubicBezTo>
                    <a:cubicBezTo>
                      <a:pt x="5" y="1"/>
                      <a:pt x="5" y="1"/>
                      <a:pt x="4" y="1"/>
                    </a:cubicBezTo>
                    <a:cubicBezTo>
                      <a:pt x="4" y="1"/>
                      <a:pt x="3" y="2"/>
                      <a:pt x="3" y="2"/>
                    </a:cubicBezTo>
                    <a:cubicBezTo>
                      <a:pt x="2" y="3"/>
                      <a:pt x="2" y="3"/>
                      <a:pt x="2" y="4"/>
                    </a:cubicBezTo>
                    <a:cubicBezTo>
                      <a:pt x="1" y="4"/>
                      <a:pt x="1" y="5"/>
                      <a:pt x="1" y="5"/>
                    </a:cubicBezTo>
                    <a:cubicBezTo>
                      <a:pt x="0" y="6"/>
                      <a:pt x="0" y="7"/>
                      <a:pt x="0" y="7"/>
                    </a:cubicBezTo>
                    <a:cubicBezTo>
                      <a:pt x="0" y="8"/>
                      <a:pt x="0" y="9"/>
                      <a:pt x="0" y="10"/>
                    </a:cubicBezTo>
                    <a:cubicBezTo>
                      <a:pt x="0" y="10"/>
                      <a:pt x="0" y="11"/>
                      <a:pt x="0" y="12"/>
                    </a:cubicBezTo>
                    <a:cubicBezTo>
                      <a:pt x="0" y="13"/>
                      <a:pt x="0" y="14"/>
                      <a:pt x="0" y="15"/>
                    </a:cubicBezTo>
                    <a:cubicBezTo>
                      <a:pt x="0" y="16"/>
                      <a:pt x="0" y="16"/>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82" name="Freeform 8">
                <a:extLst>
                  <a:ext uri="{FF2B5EF4-FFF2-40B4-BE49-F238E27FC236}">
                    <a16:creationId xmlns:a16="http://schemas.microsoft.com/office/drawing/2014/main" id="{97A11422-490F-4AA4-BBD9-A0089D33D1B1}"/>
                  </a:ext>
                </a:extLst>
              </p:cNvPr>
              <p:cNvSpPr>
                <a:spLocks noEditPoints="1"/>
              </p:cNvSpPr>
              <p:nvPr/>
            </p:nvSpPr>
            <p:spPr bwMode="auto">
              <a:xfrm>
                <a:off x="4891088" y="3859213"/>
                <a:ext cx="244475" cy="419100"/>
              </a:xfrm>
              <a:custGeom>
                <a:avLst/>
                <a:gdLst>
                  <a:gd name="T0" fmla="*/ 0 w 56"/>
                  <a:gd name="T1" fmla="*/ 83 h 96"/>
                  <a:gd name="T2" fmla="*/ 56 w 56"/>
                  <a:gd name="T3" fmla="*/ 96 h 96"/>
                  <a:gd name="T4" fmla="*/ 56 w 56"/>
                  <a:gd name="T5" fmla="*/ 0 h 96"/>
                  <a:gd name="T6" fmla="*/ 0 w 56"/>
                  <a:gd name="T7" fmla="*/ 13 h 96"/>
                  <a:gd name="T8" fmla="*/ 0 w 56"/>
                  <a:gd name="T9" fmla="*/ 83 h 96"/>
                  <a:gd name="T10" fmla="*/ 12 w 56"/>
                  <a:gd name="T11" fmla="*/ 44 h 96"/>
                  <a:gd name="T12" fmla="*/ 13 w 56"/>
                  <a:gd name="T13" fmla="*/ 41 h 96"/>
                  <a:gd name="T14" fmla="*/ 14 w 56"/>
                  <a:gd name="T15" fmla="*/ 37 h 96"/>
                  <a:gd name="T16" fmla="*/ 16 w 56"/>
                  <a:gd name="T17" fmla="*/ 34 h 96"/>
                  <a:gd name="T18" fmla="*/ 18 w 56"/>
                  <a:gd name="T19" fmla="*/ 32 h 96"/>
                  <a:gd name="T20" fmla="*/ 21 w 56"/>
                  <a:gd name="T21" fmla="*/ 30 h 96"/>
                  <a:gd name="T22" fmla="*/ 24 w 56"/>
                  <a:gd name="T23" fmla="*/ 29 h 96"/>
                  <a:gd name="T24" fmla="*/ 28 w 56"/>
                  <a:gd name="T25" fmla="*/ 28 h 96"/>
                  <a:gd name="T26" fmla="*/ 31 w 56"/>
                  <a:gd name="T27" fmla="*/ 28 h 96"/>
                  <a:gd name="T28" fmla="*/ 34 w 56"/>
                  <a:gd name="T29" fmla="*/ 29 h 96"/>
                  <a:gd name="T30" fmla="*/ 37 w 56"/>
                  <a:gd name="T31" fmla="*/ 31 h 96"/>
                  <a:gd name="T32" fmla="*/ 39 w 56"/>
                  <a:gd name="T33" fmla="*/ 33 h 96"/>
                  <a:gd name="T34" fmla="*/ 41 w 56"/>
                  <a:gd name="T35" fmla="*/ 36 h 96"/>
                  <a:gd name="T36" fmla="*/ 43 w 56"/>
                  <a:gd name="T37" fmla="*/ 39 h 96"/>
                  <a:gd name="T38" fmla="*/ 44 w 56"/>
                  <a:gd name="T39" fmla="*/ 43 h 96"/>
                  <a:gd name="T40" fmla="*/ 44 w 56"/>
                  <a:gd name="T41" fmla="*/ 48 h 96"/>
                  <a:gd name="T42" fmla="*/ 44 w 56"/>
                  <a:gd name="T43" fmla="*/ 52 h 96"/>
                  <a:gd name="T44" fmla="*/ 43 w 56"/>
                  <a:gd name="T45" fmla="*/ 56 h 96"/>
                  <a:gd name="T46" fmla="*/ 41 w 56"/>
                  <a:gd name="T47" fmla="*/ 60 h 96"/>
                  <a:gd name="T48" fmla="*/ 39 w 56"/>
                  <a:gd name="T49" fmla="*/ 63 h 96"/>
                  <a:gd name="T50" fmla="*/ 37 w 56"/>
                  <a:gd name="T51" fmla="*/ 65 h 96"/>
                  <a:gd name="T52" fmla="*/ 34 w 56"/>
                  <a:gd name="T53" fmla="*/ 67 h 96"/>
                  <a:gd name="T54" fmla="*/ 31 w 56"/>
                  <a:gd name="T55" fmla="*/ 68 h 96"/>
                  <a:gd name="T56" fmla="*/ 27 w 56"/>
                  <a:gd name="T57" fmla="*/ 68 h 96"/>
                  <a:gd name="T58" fmla="*/ 24 w 56"/>
                  <a:gd name="T59" fmla="*/ 68 h 96"/>
                  <a:gd name="T60" fmla="*/ 21 w 56"/>
                  <a:gd name="T61" fmla="*/ 66 h 96"/>
                  <a:gd name="T62" fmla="*/ 18 w 56"/>
                  <a:gd name="T63" fmla="*/ 65 h 96"/>
                  <a:gd name="T64" fmla="*/ 16 w 56"/>
                  <a:gd name="T65" fmla="*/ 62 h 96"/>
                  <a:gd name="T66" fmla="*/ 14 w 56"/>
                  <a:gd name="T67" fmla="*/ 59 h 96"/>
                  <a:gd name="T68" fmla="*/ 13 w 56"/>
                  <a:gd name="T69" fmla="*/ 56 h 96"/>
                  <a:gd name="T70" fmla="*/ 12 w 56"/>
                  <a:gd name="T71" fmla="*/ 53 h 96"/>
                  <a:gd name="T72" fmla="*/ 12 w 56"/>
                  <a:gd name="T73" fmla="*/ 49 h 96"/>
                  <a:gd name="T74" fmla="*/ 12 w 56"/>
                  <a:gd name="T7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96">
                    <a:moveTo>
                      <a:pt x="0" y="83"/>
                    </a:moveTo>
                    <a:cubicBezTo>
                      <a:pt x="56" y="96"/>
                      <a:pt x="56" y="96"/>
                      <a:pt x="56" y="96"/>
                    </a:cubicBezTo>
                    <a:cubicBezTo>
                      <a:pt x="56" y="0"/>
                      <a:pt x="56" y="0"/>
                      <a:pt x="56" y="0"/>
                    </a:cubicBezTo>
                    <a:cubicBezTo>
                      <a:pt x="0" y="13"/>
                      <a:pt x="0" y="13"/>
                      <a:pt x="0" y="13"/>
                    </a:cubicBezTo>
                    <a:lnTo>
                      <a:pt x="0" y="83"/>
                    </a:lnTo>
                    <a:close/>
                    <a:moveTo>
                      <a:pt x="12" y="44"/>
                    </a:moveTo>
                    <a:cubicBezTo>
                      <a:pt x="12" y="43"/>
                      <a:pt x="13" y="42"/>
                      <a:pt x="13" y="41"/>
                    </a:cubicBezTo>
                    <a:cubicBezTo>
                      <a:pt x="13" y="40"/>
                      <a:pt x="14" y="38"/>
                      <a:pt x="14" y="37"/>
                    </a:cubicBezTo>
                    <a:cubicBezTo>
                      <a:pt x="15" y="36"/>
                      <a:pt x="15" y="35"/>
                      <a:pt x="16" y="34"/>
                    </a:cubicBezTo>
                    <a:cubicBezTo>
                      <a:pt x="17" y="33"/>
                      <a:pt x="18" y="33"/>
                      <a:pt x="18" y="32"/>
                    </a:cubicBezTo>
                    <a:cubicBezTo>
                      <a:pt x="19" y="31"/>
                      <a:pt x="20" y="30"/>
                      <a:pt x="21" y="30"/>
                    </a:cubicBezTo>
                    <a:cubicBezTo>
                      <a:pt x="22" y="29"/>
                      <a:pt x="23" y="29"/>
                      <a:pt x="24" y="29"/>
                    </a:cubicBezTo>
                    <a:cubicBezTo>
                      <a:pt x="25" y="28"/>
                      <a:pt x="26" y="28"/>
                      <a:pt x="28" y="28"/>
                    </a:cubicBezTo>
                    <a:cubicBezTo>
                      <a:pt x="29" y="28"/>
                      <a:pt x="30" y="28"/>
                      <a:pt x="31" y="28"/>
                    </a:cubicBezTo>
                    <a:cubicBezTo>
                      <a:pt x="32" y="28"/>
                      <a:pt x="33" y="29"/>
                      <a:pt x="34" y="29"/>
                    </a:cubicBezTo>
                    <a:cubicBezTo>
                      <a:pt x="35" y="30"/>
                      <a:pt x="36" y="30"/>
                      <a:pt x="37" y="31"/>
                    </a:cubicBezTo>
                    <a:cubicBezTo>
                      <a:pt x="38" y="31"/>
                      <a:pt x="39" y="32"/>
                      <a:pt x="39" y="33"/>
                    </a:cubicBezTo>
                    <a:cubicBezTo>
                      <a:pt x="40" y="34"/>
                      <a:pt x="41" y="35"/>
                      <a:pt x="41" y="36"/>
                    </a:cubicBezTo>
                    <a:cubicBezTo>
                      <a:pt x="42" y="37"/>
                      <a:pt x="42" y="38"/>
                      <a:pt x="43" y="39"/>
                    </a:cubicBezTo>
                    <a:cubicBezTo>
                      <a:pt x="43" y="41"/>
                      <a:pt x="44" y="42"/>
                      <a:pt x="44" y="43"/>
                    </a:cubicBezTo>
                    <a:cubicBezTo>
                      <a:pt x="44" y="45"/>
                      <a:pt x="44" y="46"/>
                      <a:pt x="44" y="48"/>
                    </a:cubicBezTo>
                    <a:cubicBezTo>
                      <a:pt x="44" y="49"/>
                      <a:pt x="44" y="51"/>
                      <a:pt x="44" y="52"/>
                    </a:cubicBezTo>
                    <a:cubicBezTo>
                      <a:pt x="44" y="54"/>
                      <a:pt x="43" y="55"/>
                      <a:pt x="43" y="56"/>
                    </a:cubicBezTo>
                    <a:cubicBezTo>
                      <a:pt x="42" y="58"/>
                      <a:pt x="42" y="59"/>
                      <a:pt x="41" y="60"/>
                    </a:cubicBezTo>
                    <a:cubicBezTo>
                      <a:pt x="41" y="61"/>
                      <a:pt x="40" y="62"/>
                      <a:pt x="39" y="63"/>
                    </a:cubicBezTo>
                    <a:cubicBezTo>
                      <a:pt x="38" y="64"/>
                      <a:pt x="37" y="65"/>
                      <a:pt x="37" y="65"/>
                    </a:cubicBezTo>
                    <a:cubicBezTo>
                      <a:pt x="36" y="66"/>
                      <a:pt x="35" y="67"/>
                      <a:pt x="34" y="67"/>
                    </a:cubicBezTo>
                    <a:cubicBezTo>
                      <a:pt x="33" y="67"/>
                      <a:pt x="32" y="68"/>
                      <a:pt x="31" y="68"/>
                    </a:cubicBezTo>
                    <a:cubicBezTo>
                      <a:pt x="29" y="68"/>
                      <a:pt x="28" y="68"/>
                      <a:pt x="27" y="68"/>
                    </a:cubicBezTo>
                    <a:cubicBezTo>
                      <a:pt x="26" y="68"/>
                      <a:pt x="25" y="68"/>
                      <a:pt x="24" y="68"/>
                    </a:cubicBezTo>
                    <a:cubicBezTo>
                      <a:pt x="23" y="67"/>
                      <a:pt x="22" y="67"/>
                      <a:pt x="21" y="66"/>
                    </a:cubicBezTo>
                    <a:cubicBezTo>
                      <a:pt x="20" y="66"/>
                      <a:pt x="19" y="65"/>
                      <a:pt x="18" y="65"/>
                    </a:cubicBezTo>
                    <a:cubicBezTo>
                      <a:pt x="18" y="64"/>
                      <a:pt x="17" y="63"/>
                      <a:pt x="16" y="62"/>
                    </a:cubicBezTo>
                    <a:cubicBezTo>
                      <a:pt x="15" y="61"/>
                      <a:pt x="15" y="60"/>
                      <a:pt x="14" y="59"/>
                    </a:cubicBezTo>
                    <a:cubicBezTo>
                      <a:pt x="14" y="58"/>
                      <a:pt x="13" y="57"/>
                      <a:pt x="13" y="56"/>
                    </a:cubicBezTo>
                    <a:cubicBezTo>
                      <a:pt x="13" y="55"/>
                      <a:pt x="12" y="54"/>
                      <a:pt x="12" y="53"/>
                    </a:cubicBezTo>
                    <a:cubicBezTo>
                      <a:pt x="12" y="51"/>
                      <a:pt x="12" y="50"/>
                      <a:pt x="12" y="49"/>
                    </a:cubicBezTo>
                    <a:cubicBezTo>
                      <a:pt x="12" y="47"/>
                      <a:pt x="12" y="46"/>
                      <a:pt x="1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grpSp>
        <p:grpSp>
          <p:nvGrpSpPr>
            <p:cNvPr id="63" name="Group 62">
              <a:extLst>
                <a:ext uri="{FF2B5EF4-FFF2-40B4-BE49-F238E27FC236}">
                  <a16:creationId xmlns:a16="http://schemas.microsoft.com/office/drawing/2014/main" id="{713D7E01-7B4B-4BB7-A3AE-65F6699FDCB0}"/>
                </a:ext>
              </a:extLst>
            </p:cNvPr>
            <p:cNvGrpSpPr/>
            <p:nvPr/>
          </p:nvGrpSpPr>
          <p:grpSpPr>
            <a:xfrm>
              <a:off x="8148500" y="5790882"/>
              <a:ext cx="323850" cy="359549"/>
              <a:chOff x="4391025" y="5907088"/>
              <a:chExt cx="403226" cy="447675"/>
            </a:xfrm>
            <a:solidFill>
              <a:schemeClr val="bg1"/>
            </a:solidFill>
          </p:grpSpPr>
          <p:sp>
            <p:nvSpPr>
              <p:cNvPr id="76" name="Freeform 12">
                <a:extLst>
                  <a:ext uri="{FF2B5EF4-FFF2-40B4-BE49-F238E27FC236}">
                    <a16:creationId xmlns:a16="http://schemas.microsoft.com/office/drawing/2014/main" id="{CBDC08A7-17A1-4FDC-A2F3-96B070BC26CF}"/>
                  </a:ext>
                </a:extLst>
              </p:cNvPr>
              <p:cNvSpPr>
                <a:spLocks/>
              </p:cNvSpPr>
              <p:nvPr/>
            </p:nvSpPr>
            <p:spPr bwMode="auto">
              <a:xfrm>
                <a:off x="4391025" y="6046788"/>
                <a:ext cx="179388" cy="307975"/>
              </a:xfrm>
              <a:custGeom>
                <a:avLst/>
                <a:gdLst>
                  <a:gd name="T0" fmla="*/ 113 w 113"/>
                  <a:gd name="T1" fmla="*/ 66 h 194"/>
                  <a:gd name="T2" fmla="*/ 113 w 113"/>
                  <a:gd name="T3" fmla="*/ 194 h 194"/>
                  <a:gd name="T4" fmla="*/ 0 w 113"/>
                  <a:gd name="T5" fmla="*/ 130 h 194"/>
                  <a:gd name="T6" fmla="*/ 1 w 113"/>
                  <a:gd name="T7" fmla="*/ 0 h 194"/>
                  <a:gd name="T8" fmla="*/ 113 w 113"/>
                  <a:gd name="T9" fmla="*/ 66 h 194"/>
                </a:gdLst>
                <a:ahLst/>
                <a:cxnLst>
                  <a:cxn ang="0">
                    <a:pos x="T0" y="T1"/>
                  </a:cxn>
                  <a:cxn ang="0">
                    <a:pos x="T2" y="T3"/>
                  </a:cxn>
                  <a:cxn ang="0">
                    <a:pos x="T4" y="T5"/>
                  </a:cxn>
                  <a:cxn ang="0">
                    <a:pos x="T6" y="T7"/>
                  </a:cxn>
                  <a:cxn ang="0">
                    <a:pos x="T8" y="T9"/>
                  </a:cxn>
                </a:cxnLst>
                <a:rect l="0" t="0" r="r" b="b"/>
                <a:pathLst>
                  <a:path w="113" h="194">
                    <a:moveTo>
                      <a:pt x="113" y="66"/>
                    </a:moveTo>
                    <a:lnTo>
                      <a:pt x="113" y="194"/>
                    </a:lnTo>
                    <a:lnTo>
                      <a:pt x="0" y="130"/>
                    </a:lnTo>
                    <a:lnTo>
                      <a:pt x="1" y="0"/>
                    </a:lnTo>
                    <a:lnTo>
                      <a:pt x="11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77" name="Freeform 13">
                <a:extLst>
                  <a:ext uri="{FF2B5EF4-FFF2-40B4-BE49-F238E27FC236}">
                    <a16:creationId xmlns:a16="http://schemas.microsoft.com/office/drawing/2014/main" id="{4CC1307A-8987-4E5B-8A7E-1C38AECBB046}"/>
                  </a:ext>
                </a:extLst>
              </p:cNvPr>
              <p:cNvSpPr>
                <a:spLocks/>
              </p:cNvSpPr>
              <p:nvPr/>
            </p:nvSpPr>
            <p:spPr bwMode="auto">
              <a:xfrm>
                <a:off x="4614863" y="6046788"/>
                <a:ext cx="179388" cy="307975"/>
              </a:xfrm>
              <a:custGeom>
                <a:avLst/>
                <a:gdLst>
                  <a:gd name="T0" fmla="*/ 1 w 113"/>
                  <a:gd name="T1" fmla="*/ 66 h 194"/>
                  <a:gd name="T2" fmla="*/ 0 w 113"/>
                  <a:gd name="T3" fmla="*/ 194 h 194"/>
                  <a:gd name="T4" fmla="*/ 113 w 113"/>
                  <a:gd name="T5" fmla="*/ 130 h 194"/>
                  <a:gd name="T6" fmla="*/ 113 w 113"/>
                  <a:gd name="T7" fmla="*/ 0 h 194"/>
                  <a:gd name="T8" fmla="*/ 1 w 113"/>
                  <a:gd name="T9" fmla="*/ 66 h 194"/>
                </a:gdLst>
                <a:ahLst/>
                <a:cxnLst>
                  <a:cxn ang="0">
                    <a:pos x="T0" y="T1"/>
                  </a:cxn>
                  <a:cxn ang="0">
                    <a:pos x="T2" y="T3"/>
                  </a:cxn>
                  <a:cxn ang="0">
                    <a:pos x="T4" y="T5"/>
                  </a:cxn>
                  <a:cxn ang="0">
                    <a:pos x="T6" y="T7"/>
                  </a:cxn>
                  <a:cxn ang="0">
                    <a:pos x="T8" y="T9"/>
                  </a:cxn>
                </a:cxnLst>
                <a:rect l="0" t="0" r="r" b="b"/>
                <a:pathLst>
                  <a:path w="113" h="194">
                    <a:moveTo>
                      <a:pt x="1" y="66"/>
                    </a:moveTo>
                    <a:lnTo>
                      <a:pt x="0" y="194"/>
                    </a:lnTo>
                    <a:lnTo>
                      <a:pt x="113" y="130"/>
                    </a:lnTo>
                    <a:lnTo>
                      <a:pt x="113" y="0"/>
                    </a:lnTo>
                    <a:lnTo>
                      <a:pt x="1"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78" name="Freeform 14">
                <a:extLst>
                  <a:ext uri="{FF2B5EF4-FFF2-40B4-BE49-F238E27FC236}">
                    <a16:creationId xmlns:a16="http://schemas.microsoft.com/office/drawing/2014/main" id="{A22C7362-4E7C-42EF-A649-94E47FD3B4E9}"/>
                  </a:ext>
                </a:extLst>
              </p:cNvPr>
              <p:cNvSpPr>
                <a:spLocks/>
              </p:cNvSpPr>
              <p:nvPr/>
            </p:nvSpPr>
            <p:spPr bwMode="auto">
              <a:xfrm>
                <a:off x="4413250" y="5907088"/>
                <a:ext cx="360363" cy="204788"/>
              </a:xfrm>
              <a:custGeom>
                <a:avLst/>
                <a:gdLst>
                  <a:gd name="T0" fmla="*/ 113 w 227"/>
                  <a:gd name="T1" fmla="*/ 129 h 129"/>
                  <a:gd name="T2" fmla="*/ 0 w 227"/>
                  <a:gd name="T3" fmla="*/ 64 h 129"/>
                  <a:gd name="T4" fmla="*/ 113 w 227"/>
                  <a:gd name="T5" fmla="*/ 0 h 129"/>
                  <a:gd name="T6" fmla="*/ 227 w 227"/>
                  <a:gd name="T7" fmla="*/ 64 h 129"/>
                  <a:gd name="T8" fmla="*/ 113 w 227"/>
                  <a:gd name="T9" fmla="*/ 129 h 129"/>
                </a:gdLst>
                <a:ahLst/>
                <a:cxnLst>
                  <a:cxn ang="0">
                    <a:pos x="T0" y="T1"/>
                  </a:cxn>
                  <a:cxn ang="0">
                    <a:pos x="T2" y="T3"/>
                  </a:cxn>
                  <a:cxn ang="0">
                    <a:pos x="T4" y="T5"/>
                  </a:cxn>
                  <a:cxn ang="0">
                    <a:pos x="T6" y="T7"/>
                  </a:cxn>
                  <a:cxn ang="0">
                    <a:pos x="T8" y="T9"/>
                  </a:cxn>
                </a:cxnLst>
                <a:rect l="0" t="0" r="r" b="b"/>
                <a:pathLst>
                  <a:path w="227" h="129">
                    <a:moveTo>
                      <a:pt x="113" y="129"/>
                    </a:moveTo>
                    <a:lnTo>
                      <a:pt x="0" y="64"/>
                    </a:lnTo>
                    <a:lnTo>
                      <a:pt x="113" y="0"/>
                    </a:lnTo>
                    <a:lnTo>
                      <a:pt x="227" y="64"/>
                    </a:lnTo>
                    <a:lnTo>
                      <a:pt x="113"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grpSp>
        <p:grpSp>
          <p:nvGrpSpPr>
            <p:cNvPr id="64" name="Group 63">
              <a:extLst>
                <a:ext uri="{FF2B5EF4-FFF2-40B4-BE49-F238E27FC236}">
                  <a16:creationId xmlns:a16="http://schemas.microsoft.com/office/drawing/2014/main" id="{37660C0E-BC19-466C-89AA-1B9600F00E27}"/>
                </a:ext>
              </a:extLst>
            </p:cNvPr>
            <p:cNvGrpSpPr/>
            <p:nvPr/>
          </p:nvGrpSpPr>
          <p:grpSpPr>
            <a:xfrm>
              <a:off x="8074435" y="3212306"/>
              <a:ext cx="441279" cy="599829"/>
              <a:chOff x="4702176" y="2840038"/>
              <a:chExt cx="631825" cy="858838"/>
            </a:xfrm>
          </p:grpSpPr>
          <p:sp>
            <p:nvSpPr>
              <p:cNvPr id="74" name="Freeform 18">
                <a:extLst>
                  <a:ext uri="{FF2B5EF4-FFF2-40B4-BE49-F238E27FC236}">
                    <a16:creationId xmlns:a16="http://schemas.microsoft.com/office/drawing/2014/main" id="{627D484C-8DF7-46A4-B5AC-7D78BC31AA06}"/>
                  </a:ext>
                </a:extLst>
              </p:cNvPr>
              <p:cNvSpPr>
                <a:spLocks/>
              </p:cNvSpPr>
              <p:nvPr/>
            </p:nvSpPr>
            <p:spPr bwMode="auto">
              <a:xfrm>
                <a:off x="4962526" y="3136901"/>
                <a:ext cx="115888" cy="123825"/>
              </a:xfrm>
              <a:custGeom>
                <a:avLst/>
                <a:gdLst>
                  <a:gd name="T0" fmla="*/ 14 w 27"/>
                  <a:gd name="T1" fmla="*/ 0 h 29"/>
                  <a:gd name="T2" fmla="*/ 4 w 27"/>
                  <a:gd name="T3" fmla="*/ 4 h 29"/>
                  <a:gd name="T4" fmla="*/ 0 w 27"/>
                  <a:gd name="T5" fmla="*/ 15 h 29"/>
                  <a:gd name="T6" fmla="*/ 0 w 27"/>
                  <a:gd name="T7" fmla="*/ 29 h 29"/>
                  <a:gd name="T8" fmla="*/ 6 w 27"/>
                  <a:gd name="T9" fmla="*/ 29 h 29"/>
                  <a:gd name="T10" fmla="*/ 26 w 27"/>
                  <a:gd name="T11" fmla="*/ 29 h 29"/>
                  <a:gd name="T12" fmla="*/ 27 w 27"/>
                  <a:gd name="T13" fmla="*/ 15 h 29"/>
                  <a:gd name="T14" fmla="*/ 24 w 27"/>
                  <a:gd name="T15" fmla="*/ 6 h 29"/>
                  <a:gd name="T16" fmla="*/ 23 w 27"/>
                  <a:gd name="T17" fmla="*/ 4 h 29"/>
                  <a:gd name="T18" fmla="*/ 14 w 27"/>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14" y="0"/>
                    </a:moveTo>
                    <a:cubicBezTo>
                      <a:pt x="10" y="0"/>
                      <a:pt x="7" y="2"/>
                      <a:pt x="4" y="4"/>
                    </a:cubicBezTo>
                    <a:cubicBezTo>
                      <a:pt x="2" y="7"/>
                      <a:pt x="0" y="11"/>
                      <a:pt x="0" y="15"/>
                    </a:cubicBezTo>
                    <a:cubicBezTo>
                      <a:pt x="0" y="29"/>
                      <a:pt x="0" y="29"/>
                      <a:pt x="0" y="29"/>
                    </a:cubicBezTo>
                    <a:cubicBezTo>
                      <a:pt x="6" y="29"/>
                      <a:pt x="6" y="29"/>
                      <a:pt x="6" y="29"/>
                    </a:cubicBezTo>
                    <a:cubicBezTo>
                      <a:pt x="26" y="29"/>
                      <a:pt x="26" y="29"/>
                      <a:pt x="26" y="29"/>
                    </a:cubicBezTo>
                    <a:cubicBezTo>
                      <a:pt x="26" y="29"/>
                      <a:pt x="26" y="15"/>
                      <a:pt x="27" y="15"/>
                    </a:cubicBezTo>
                    <a:cubicBezTo>
                      <a:pt x="27" y="12"/>
                      <a:pt x="26" y="9"/>
                      <a:pt x="24" y="6"/>
                    </a:cubicBezTo>
                    <a:cubicBezTo>
                      <a:pt x="24" y="6"/>
                      <a:pt x="23" y="5"/>
                      <a:pt x="23" y="4"/>
                    </a:cubicBezTo>
                    <a:cubicBezTo>
                      <a:pt x="20" y="2"/>
                      <a:pt x="17"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75" name="Freeform 19">
                <a:extLst>
                  <a:ext uri="{FF2B5EF4-FFF2-40B4-BE49-F238E27FC236}">
                    <a16:creationId xmlns:a16="http://schemas.microsoft.com/office/drawing/2014/main" id="{B031BD80-7CFD-4BEC-8615-590288EBA867}"/>
                  </a:ext>
                </a:extLst>
              </p:cNvPr>
              <p:cNvSpPr>
                <a:spLocks noEditPoints="1"/>
              </p:cNvSpPr>
              <p:nvPr/>
            </p:nvSpPr>
            <p:spPr bwMode="auto">
              <a:xfrm>
                <a:off x="4702176" y="2840038"/>
                <a:ext cx="631825" cy="858838"/>
              </a:xfrm>
              <a:custGeom>
                <a:avLst/>
                <a:gdLst>
                  <a:gd name="T0" fmla="*/ 44 w 146"/>
                  <a:gd name="T1" fmla="*/ 143 h 200"/>
                  <a:gd name="T2" fmla="*/ 41 w 146"/>
                  <a:gd name="T3" fmla="*/ 139 h 200"/>
                  <a:gd name="T4" fmla="*/ 41 w 146"/>
                  <a:gd name="T5" fmla="*/ 131 h 200"/>
                  <a:gd name="T6" fmla="*/ 41 w 146"/>
                  <a:gd name="T7" fmla="*/ 102 h 200"/>
                  <a:gd name="T8" fmla="*/ 44 w 146"/>
                  <a:gd name="T9" fmla="*/ 99 h 200"/>
                  <a:gd name="T10" fmla="*/ 48 w 146"/>
                  <a:gd name="T11" fmla="*/ 99 h 200"/>
                  <a:gd name="T12" fmla="*/ 48 w 146"/>
                  <a:gd name="T13" fmla="*/ 84 h 200"/>
                  <a:gd name="T14" fmla="*/ 56 w 146"/>
                  <a:gd name="T15" fmla="*/ 66 h 200"/>
                  <a:gd name="T16" fmla="*/ 73 w 146"/>
                  <a:gd name="T17" fmla="*/ 58 h 200"/>
                  <a:gd name="T18" fmla="*/ 91 w 146"/>
                  <a:gd name="T19" fmla="*/ 66 h 200"/>
                  <a:gd name="T20" fmla="*/ 91 w 146"/>
                  <a:gd name="T21" fmla="*/ 66 h 200"/>
                  <a:gd name="T22" fmla="*/ 98 w 146"/>
                  <a:gd name="T23" fmla="*/ 84 h 200"/>
                  <a:gd name="T24" fmla="*/ 98 w 146"/>
                  <a:gd name="T25" fmla="*/ 98 h 200"/>
                  <a:gd name="T26" fmla="*/ 102 w 146"/>
                  <a:gd name="T27" fmla="*/ 98 h 200"/>
                  <a:gd name="T28" fmla="*/ 105 w 146"/>
                  <a:gd name="T29" fmla="*/ 102 h 200"/>
                  <a:gd name="T30" fmla="*/ 105 w 146"/>
                  <a:gd name="T31" fmla="*/ 139 h 200"/>
                  <a:gd name="T32" fmla="*/ 102 w 146"/>
                  <a:gd name="T33" fmla="*/ 143 h 200"/>
                  <a:gd name="T34" fmla="*/ 44 w 146"/>
                  <a:gd name="T35" fmla="*/ 143 h 200"/>
                  <a:gd name="T36" fmla="*/ 73 w 146"/>
                  <a:gd name="T37" fmla="*/ 0 h 200"/>
                  <a:gd name="T38" fmla="*/ 0 w 146"/>
                  <a:gd name="T39" fmla="*/ 25 h 200"/>
                  <a:gd name="T40" fmla="*/ 0 w 146"/>
                  <a:gd name="T41" fmla="*/ 127 h 200"/>
                  <a:gd name="T42" fmla="*/ 16 w 146"/>
                  <a:gd name="T43" fmla="*/ 161 h 200"/>
                  <a:gd name="T44" fmla="*/ 73 w 146"/>
                  <a:gd name="T45" fmla="*/ 200 h 200"/>
                  <a:gd name="T46" fmla="*/ 146 w 146"/>
                  <a:gd name="T47" fmla="*/ 127 h 200"/>
                  <a:gd name="T48" fmla="*/ 146 w 146"/>
                  <a:gd name="T49" fmla="*/ 25 h 200"/>
                  <a:gd name="T50" fmla="*/ 125 w 146"/>
                  <a:gd name="T51" fmla="*/ 24 h 200"/>
                  <a:gd name="T52" fmla="*/ 73 w 146"/>
                  <a:gd name="T5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200">
                    <a:moveTo>
                      <a:pt x="44" y="143"/>
                    </a:moveTo>
                    <a:cubicBezTo>
                      <a:pt x="42" y="143"/>
                      <a:pt x="41" y="141"/>
                      <a:pt x="41" y="139"/>
                    </a:cubicBezTo>
                    <a:cubicBezTo>
                      <a:pt x="41" y="131"/>
                      <a:pt x="41" y="131"/>
                      <a:pt x="41" y="131"/>
                    </a:cubicBezTo>
                    <a:cubicBezTo>
                      <a:pt x="41" y="102"/>
                      <a:pt x="41" y="102"/>
                      <a:pt x="41" y="102"/>
                    </a:cubicBezTo>
                    <a:cubicBezTo>
                      <a:pt x="41" y="100"/>
                      <a:pt x="42" y="99"/>
                      <a:pt x="44" y="99"/>
                    </a:cubicBezTo>
                    <a:cubicBezTo>
                      <a:pt x="48" y="99"/>
                      <a:pt x="48" y="99"/>
                      <a:pt x="48" y="99"/>
                    </a:cubicBezTo>
                    <a:cubicBezTo>
                      <a:pt x="48" y="84"/>
                      <a:pt x="48" y="84"/>
                      <a:pt x="48" y="84"/>
                    </a:cubicBezTo>
                    <a:cubicBezTo>
                      <a:pt x="48" y="77"/>
                      <a:pt x="51" y="71"/>
                      <a:pt x="56" y="66"/>
                    </a:cubicBezTo>
                    <a:cubicBezTo>
                      <a:pt x="60" y="61"/>
                      <a:pt x="66" y="58"/>
                      <a:pt x="73" y="58"/>
                    </a:cubicBezTo>
                    <a:cubicBezTo>
                      <a:pt x="80" y="58"/>
                      <a:pt x="86" y="61"/>
                      <a:pt x="91" y="66"/>
                    </a:cubicBezTo>
                    <a:cubicBezTo>
                      <a:pt x="91" y="66"/>
                      <a:pt x="91" y="66"/>
                      <a:pt x="91" y="66"/>
                    </a:cubicBezTo>
                    <a:cubicBezTo>
                      <a:pt x="96" y="71"/>
                      <a:pt x="98" y="77"/>
                      <a:pt x="98" y="84"/>
                    </a:cubicBezTo>
                    <a:cubicBezTo>
                      <a:pt x="98" y="98"/>
                      <a:pt x="98" y="98"/>
                      <a:pt x="98" y="98"/>
                    </a:cubicBezTo>
                    <a:cubicBezTo>
                      <a:pt x="102" y="98"/>
                      <a:pt x="102" y="98"/>
                      <a:pt x="102" y="98"/>
                    </a:cubicBezTo>
                    <a:cubicBezTo>
                      <a:pt x="104" y="98"/>
                      <a:pt x="106" y="99"/>
                      <a:pt x="105" y="102"/>
                    </a:cubicBezTo>
                    <a:cubicBezTo>
                      <a:pt x="105" y="139"/>
                      <a:pt x="105" y="139"/>
                      <a:pt x="105" y="139"/>
                    </a:cubicBezTo>
                    <a:cubicBezTo>
                      <a:pt x="105" y="141"/>
                      <a:pt x="104" y="143"/>
                      <a:pt x="102" y="143"/>
                    </a:cubicBezTo>
                    <a:cubicBezTo>
                      <a:pt x="44" y="143"/>
                      <a:pt x="44" y="143"/>
                      <a:pt x="44" y="143"/>
                    </a:cubicBezTo>
                    <a:moveTo>
                      <a:pt x="73" y="0"/>
                    </a:moveTo>
                    <a:cubicBezTo>
                      <a:pt x="73" y="0"/>
                      <a:pt x="63" y="25"/>
                      <a:pt x="0" y="25"/>
                    </a:cubicBezTo>
                    <a:cubicBezTo>
                      <a:pt x="0" y="127"/>
                      <a:pt x="0" y="127"/>
                      <a:pt x="0" y="127"/>
                    </a:cubicBezTo>
                    <a:cubicBezTo>
                      <a:pt x="0" y="140"/>
                      <a:pt x="7" y="151"/>
                      <a:pt x="16" y="161"/>
                    </a:cubicBezTo>
                    <a:cubicBezTo>
                      <a:pt x="38" y="184"/>
                      <a:pt x="73" y="200"/>
                      <a:pt x="73" y="200"/>
                    </a:cubicBezTo>
                    <a:cubicBezTo>
                      <a:pt x="73" y="200"/>
                      <a:pt x="146" y="168"/>
                      <a:pt x="146" y="127"/>
                    </a:cubicBezTo>
                    <a:cubicBezTo>
                      <a:pt x="146" y="25"/>
                      <a:pt x="146" y="25"/>
                      <a:pt x="146" y="25"/>
                    </a:cubicBezTo>
                    <a:cubicBezTo>
                      <a:pt x="138" y="25"/>
                      <a:pt x="131" y="25"/>
                      <a:pt x="125" y="24"/>
                    </a:cubicBezTo>
                    <a:cubicBezTo>
                      <a:pt x="81" y="19"/>
                      <a:pt x="73" y="0"/>
                      <a:pt x="7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grpSp>
        <p:grpSp>
          <p:nvGrpSpPr>
            <p:cNvPr id="65" name="Group 64">
              <a:extLst>
                <a:ext uri="{FF2B5EF4-FFF2-40B4-BE49-F238E27FC236}">
                  <a16:creationId xmlns:a16="http://schemas.microsoft.com/office/drawing/2014/main" id="{53E81068-BB7A-4FFC-9C7F-8CB855CAE89E}"/>
                </a:ext>
              </a:extLst>
            </p:cNvPr>
            <p:cNvGrpSpPr/>
            <p:nvPr/>
          </p:nvGrpSpPr>
          <p:grpSpPr>
            <a:xfrm rot="3935942">
              <a:off x="7915651" y="4341029"/>
              <a:ext cx="788321" cy="785313"/>
              <a:chOff x="4702176" y="3000375"/>
              <a:chExt cx="415925" cy="414338"/>
            </a:xfrm>
            <a:solidFill>
              <a:schemeClr val="accent1"/>
            </a:solidFill>
          </p:grpSpPr>
          <p:sp>
            <p:nvSpPr>
              <p:cNvPr id="66" name="Freeform 23">
                <a:extLst>
                  <a:ext uri="{FF2B5EF4-FFF2-40B4-BE49-F238E27FC236}">
                    <a16:creationId xmlns:a16="http://schemas.microsoft.com/office/drawing/2014/main" id="{ADDDF335-CE9B-45C8-8C73-052488C63A39}"/>
                  </a:ext>
                </a:extLst>
              </p:cNvPr>
              <p:cNvSpPr>
                <a:spLocks/>
              </p:cNvSpPr>
              <p:nvPr/>
            </p:nvSpPr>
            <p:spPr bwMode="auto">
              <a:xfrm>
                <a:off x="4702176" y="3070225"/>
                <a:ext cx="109538" cy="134938"/>
              </a:xfrm>
              <a:custGeom>
                <a:avLst/>
                <a:gdLst>
                  <a:gd name="T0" fmla="*/ 25 w 25"/>
                  <a:gd name="T1" fmla="*/ 12 h 31"/>
                  <a:gd name="T2" fmla="*/ 13 w 25"/>
                  <a:gd name="T3" fmla="*/ 0 h 31"/>
                  <a:gd name="T4" fmla="*/ 0 w 25"/>
                  <a:gd name="T5" fmla="*/ 31 h 31"/>
                  <a:gd name="T6" fmla="*/ 18 w 25"/>
                  <a:gd name="T7" fmla="*/ 31 h 31"/>
                  <a:gd name="T8" fmla="*/ 25 w 25"/>
                  <a:gd name="T9" fmla="*/ 12 h 31"/>
                </a:gdLst>
                <a:ahLst/>
                <a:cxnLst>
                  <a:cxn ang="0">
                    <a:pos x="T0" y="T1"/>
                  </a:cxn>
                  <a:cxn ang="0">
                    <a:pos x="T2" y="T3"/>
                  </a:cxn>
                  <a:cxn ang="0">
                    <a:pos x="T4" y="T5"/>
                  </a:cxn>
                  <a:cxn ang="0">
                    <a:pos x="T6" y="T7"/>
                  </a:cxn>
                  <a:cxn ang="0">
                    <a:pos x="T8" y="T9"/>
                  </a:cxn>
                </a:cxnLst>
                <a:rect l="0" t="0" r="r" b="b"/>
                <a:pathLst>
                  <a:path w="25" h="31">
                    <a:moveTo>
                      <a:pt x="25" y="12"/>
                    </a:moveTo>
                    <a:cubicBezTo>
                      <a:pt x="13" y="0"/>
                      <a:pt x="13" y="0"/>
                      <a:pt x="13" y="0"/>
                    </a:cubicBezTo>
                    <a:cubicBezTo>
                      <a:pt x="5" y="8"/>
                      <a:pt x="1" y="19"/>
                      <a:pt x="0" y="31"/>
                    </a:cubicBezTo>
                    <a:cubicBezTo>
                      <a:pt x="18" y="31"/>
                      <a:pt x="18" y="31"/>
                      <a:pt x="18" y="31"/>
                    </a:cubicBezTo>
                    <a:cubicBezTo>
                      <a:pt x="18" y="24"/>
                      <a:pt x="21" y="17"/>
                      <a:pt x="25" y="1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67" name="Freeform 24">
                <a:extLst>
                  <a:ext uri="{FF2B5EF4-FFF2-40B4-BE49-F238E27FC236}">
                    <a16:creationId xmlns:a16="http://schemas.microsoft.com/office/drawing/2014/main" id="{B1F102F5-FC60-44F7-A573-1EA8C3CB1B30}"/>
                  </a:ext>
                </a:extLst>
              </p:cNvPr>
              <p:cNvSpPr>
                <a:spLocks/>
              </p:cNvSpPr>
              <p:nvPr/>
            </p:nvSpPr>
            <p:spPr bwMode="auto">
              <a:xfrm>
                <a:off x="4768851" y="3000375"/>
                <a:ext cx="134938" cy="112713"/>
              </a:xfrm>
              <a:custGeom>
                <a:avLst/>
                <a:gdLst>
                  <a:gd name="T0" fmla="*/ 13 w 31"/>
                  <a:gd name="T1" fmla="*/ 26 h 26"/>
                  <a:gd name="T2" fmla="*/ 31 w 31"/>
                  <a:gd name="T3" fmla="*/ 18 h 26"/>
                  <a:gd name="T4" fmla="*/ 31 w 31"/>
                  <a:gd name="T5" fmla="*/ 0 h 26"/>
                  <a:gd name="T6" fmla="*/ 0 w 31"/>
                  <a:gd name="T7" fmla="*/ 13 h 26"/>
                  <a:gd name="T8" fmla="*/ 13 w 31"/>
                  <a:gd name="T9" fmla="*/ 26 h 26"/>
                </a:gdLst>
                <a:ahLst/>
                <a:cxnLst>
                  <a:cxn ang="0">
                    <a:pos x="T0" y="T1"/>
                  </a:cxn>
                  <a:cxn ang="0">
                    <a:pos x="T2" y="T3"/>
                  </a:cxn>
                  <a:cxn ang="0">
                    <a:pos x="T4" y="T5"/>
                  </a:cxn>
                  <a:cxn ang="0">
                    <a:pos x="T6" y="T7"/>
                  </a:cxn>
                  <a:cxn ang="0">
                    <a:pos x="T8" y="T9"/>
                  </a:cxn>
                </a:cxnLst>
                <a:rect l="0" t="0" r="r" b="b"/>
                <a:pathLst>
                  <a:path w="31" h="26">
                    <a:moveTo>
                      <a:pt x="13" y="26"/>
                    </a:moveTo>
                    <a:cubicBezTo>
                      <a:pt x="18" y="21"/>
                      <a:pt x="24" y="18"/>
                      <a:pt x="31" y="18"/>
                    </a:cubicBezTo>
                    <a:cubicBezTo>
                      <a:pt x="31" y="0"/>
                      <a:pt x="31" y="0"/>
                      <a:pt x="31" y="0"/>
                    </a:cubicBezTo>
                    <a:cubicBezTo>
                      <a:pt x="19" y="1"/>
                      <a:pt x="8" y="6"/>
                      <a:pt x="0" y="13"/>
                    </a:cubicBezTo>
                    <a:lnTo>
                      <a:pt x="13" y="2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68" name="Freeform 25">
                <a:extLst>
                  <a:ext uri="{FF2B5EF4-FFF2-40B4-BE49-F238E27FC236}">
                    <a16:creationId xmlns:a16="http://schemas.microsoft.com/office/drawing/2014/main" id="{89EF2E5E-CA5C-4D0D-8304-6D92A5E91BDE}"/>
                  </a:ext>
                </a:extLst>
              </p:cNvPr>
              <p:cNvSpPr>
                <a:spLocks/>
              </p:cNvSpPr>
              <p:nvPr/>
            </p:nvSpPr>
            <p:spPr bwMode="auto">
              <a:xfrm>
                <a:off x="4702176" y="3217863"/>
                <a:ext cx="114300" cy="131763"/>
              </a:xfrm>
              <a:custGeom>
                <a:avLst/>
                <a:gdLst>
                  <a:gd name="T0" fmla="*/ 18 w 26"/>
                  <a:gd name="T1" fmla="*/ 0 h 30"/>
                  <a:gd name="T2" fmla="*/ 0 w 26"/>
                  <a:gd name="T3" fmla="*/ 0 h 30"/>
                  <a:gd name="T4" fmla="*/ 13 w 26"/>
                  <a:gd name="T5" fmla="*/ 30 h 30"/>
                  <a:gd name="T6" fmla="*/ 26 w 26"/>
                  <a:gd name="T7" fmla="*/ 18 h 30"/>
                  <a:gd name="T8" fmla="*/ 18 w 26"/>
                  <a:gd name="T9" fmla="*/ 0 h 30"/>
                </a:gdLst>
                <a:ahLst/>
                <a:cxnLst>
                  <a:cxn ang="0">
                    <a:pos x="T0" y="T1"/>
                  </a:cxn>
                  <a:cxn ang="0">
                    <a:pos x="T2" y="T3"/>
                  </a:cxn>
                  <a:cxn ang="0">
                    <a:pos x="T4" y="T5"/>
                  </a:cxn>
                  <a:cxn ang="0">
                    <a:pos x="T6" y="T7"/>
                  </a:cxn>
                  <a:cxn ang="0">
                    <a:pos x="T8" y="T9"/>
                  </a:cxn>
                </a:cxnLst>
                <a:rect l="0" t="0" r="r" b="b"/>
                <a:pathLst>
                  <a:path w="26" h="30">
                    <a:moveTo>
                      <a:pt x="18" y="0"/>
                    </a:moveTo>
                    <a:cubicBezTo>
                      <a:pt x="0" y="0"/>
                      <a:pt x="0" y="0"/>
                      <a:pt x="0" y="0"/>
                    </a:cubicBezTo>
                    <a:cubicBezTo>
                      <a:pt x="1" y="12"/>
                      <a:pt x="6" y="22"/>
                      <a:pt x="13" y="30"/>
                    </a:cubicBezTo>
                    <a:cubicBezTo>
                      <a:pt x="26" y="18"/>
                      <a:pt x="26" y="18"/>
                      <a:pt x="26" y="18"/>
                    </a:cubicBezTo>
                    <a:cubicBezTo>
                      <a:pt x="22" y="13"/>
                      <a:pt x="19" y="7"/>
                      <a:pt x="18"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69" name="Freeform 26">
                <a:extLst>
                  <a:ext uri="{FF2B5EF4-FFF2-40B4-BE49-F238E27FC236}">
                    <a16:creationId xmlns:a16="http://schemas.microsoft.com/office/drawing/2014/main" id="{B3191821-DC16-421D-9882-F80C0A556484}"/>
                  </a:ext>
                </a:extLst>
              </p:cNvPr>
              <p:cNvSpPr>
                <a:spLocks/>
              </p:cNvSpPr>
              <p:nvPr/>
            </p:nvSpPr>
            <p:spPr bwMode="auto">
              <a:xfrm>
                <a:off x="4772026" y="3305175"/>
                <a:ext cx="131763" cy="109538"/>
              </a:xfrm>
              <a:custGeom>
                <a:avLst/>
                <a:gdLst>
                  <a:gd name="T0" fmla="*/ 0 w 30"/>
                  <a:gd name="T1" fmla="*/ 13 h 25"/>
                  <a:gd name="T2" fmla="*/ 30 w 30"/>
                  <a:gd name="T3" fmla="*/ 25 h 25"/>
                  <a:gd name="T4" fmla="*/ 30 w 30"/>
                  <a:gd name="T5" fmla="*/ 7 h 25"/>
                  <a:gd name="T6" fmla="*/ 12 w 30"/>
                  <a:gd name="T7" fmla="*/ 0 h 25"/>
                  <a:gd name="T8" fmla="*/ 0 w 30"/>
                  <a:gd name="T9" fmla="*/ 13 h 25"/>
                </a:gdLst>
                <a:ahLst/>
                <a:cxnLst>
                  <a:cxn ang="0">
                    <a:pos x="T0" y="T1"/>
                  </a:cxn>
                  <a:cxn ang="0">
                    <a:pos x="T2" y="T3"/>
                  </a:cxn>
                  <a:cxn ang="0">
                    <a:pos x="T4" y="T5"/>
                  </a:cxn>
                  <a:cxn ang="0">
                    <a:pos x="T6" y="T7"/>
                  </a:cxn>
                  <a:cxn ang="0">
                    <a:pos x="T8" y="T9"/>
                  </a:cxn>
                </a:cxnLst>
                <a:rect l="0" t="0" r="r" b="b"/>
                <a:pathLst>
                  <a:path w="30" h="25">
                    <a:moveTo>
                      <a:pt x="0" y="13"/>
                    </a:moveTo>
                    <a:cubicBezTo>
                      <a:pt x="8" y="20"/>
                      <a:pt x="18" y="25"/>
                      <a:pt x="30" y="25"/>
                    </a:cubicBezTo>
                    <a:cubicBezTo>
                      <a:pt x="30" y="7"/>
                      <a:pt x="30" y="7"/>
                      <a:pt x="30" y="7"/>
                    </a:cubicBezTo>
                    <a:cubicBezTo>
                      <a:pt x="23" y="7"/>
                      <a:pt x="17" y="4"/>
                      <a:pt x="12" y="0"/>
                    </a:cubicBezTo>
                    <a:lnTo>
                      <a:pt x="0" y="1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70" name="Freeform 27">
                <a:extLst>
                  <a:ext uri="{FF2B5EF4-FFF2-40B4-BE49-F238E27FC236}">
                    <a16:creationId xmlns:a16="http://schemas.microsoft.com/office/drawing/2014/main" id="{15AB154B-9036-4A23-BDE2-B3ECFF1ED703}"/>
                  </a:ext>
                </a:extLst>
              </p:cNvPr>
              <p:cNvSpPr>
                <a:spLocks/>
              </p:cNvSpPr>
              <p:nvPr/>
            </p:nvSpPr>
            <p:spPr bwMode="auto">
              <a:xfrm>
                <a:off x="4921251" y="3305175"/>
                <a:ext cx="130175" cy="109538"/>
              </a:xfrm>
              <a:custGeom>
                <a:avLst/>
                <a:gdLst>
                  <a:gd name="T0" fmla="*/ 0 w 30"/>
                  <a:gd name="T1" fmla="*/ 7 h 25"/>
                  <a:gd name="T2" fmla="*/ 0 w 30"/>
                  <a:gd name="T3" fmla="*/ 25 h 25"/>
                  <a:gd name="T4" fmla="*/ 30 w 30"/>
                  <a:gd name="T5" fmla="*/ 13 h 25"/>
                  <a:gd name="T6" fmla="*/ 17 w 30"/>
                  <a:gd name="T7" fmla="*/ 0 h 25"/>
                  <a:gd name="T8" fmla="*/ 0 w 30"/>
                  <a:gd name="T9" fmla="*/ 7 h 25"/>
                </a:gdLst>
                <a:ahLst/>
                <a:cxnLst>
                  <a:cxn ang="0">
                    <a:pos x="T0" y="T1"/>
                  </a:cxn>
                  <a:cxn ang="0">
                    <a:pos x="T2" y="T3"/>
                  </a:cxn>
                  <a:cxn ang="0">
                    <a:pos x="T4" y="T5"/>
                  </a:cxn>
                  <a:cxn ang="0">
                    <a:pos x="T6" y="T7"/>
                  </a:cxn>
                  <a:cxn ang="0">
                    <a:pos x="T8" y="T9"/>
                  </a:cxn>
                </a:cxnLst>
                <a:rect l="0" t="0" r="r" b="b"/>
                <a:pathLst>
                  <a:path w="30" h="25">
                    <a:moveTo>
                      <a:pt x="0" y="7"/>
                    </a:moveTo>
                    <a:cubicBezTo>
                      <a:pt x="0" y="25"/>
                      <a:pt x="0" y="25"/>
                      <a:pt x="0" y="25"/>
                    </a:cubicBezTo>
                    <a:cubicBezTo>
                      <a:pt x="11" y="25"/>
                      <a:pt x="22" y="20"/>
                      <a:pt x="30" y="13"/>
                    </a:cubicBezTo>
                    <a:cubicBezTo>
                      <a:pt x="17" y="0"/>
                      <a:pt x="17" y="0"/>
                      <a:pt x="17" y="0"/>
                    </a:cubicBezTo>
                    <a:cubicBezTo>
                      <a:pt x="12" y="4"/>
                      <a:pt x="6" y="7"/>
                      <a:pt x="0" y="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71" name="Freeform 28">
                <a:extLst>
                  <a:ext uri="{FF2B5EF4-FFF2-40B4-BE49-F238E27FC236}">
                    <a16:creationId xmlns:a16="http://schemas.microsoft.com/office/drawing/2014/main" id="{CF5AE5E9-BABA-4DBF-B189-438FD10AC86D}"/>
                  </a:ext>
                </a:extLst>
              </p:cNvPr>
              <p:cNvSpPr>
                <a:spLocks/>
              </p:cNvSpPr>
              <p:nvPr/>
            </p:nvSpPr>
            <p:spPr bwMode="auto">
              <a:xfrm>
                <a:off x="5008563" y="3217863"/>
                <a:ext cx="109538" cy="131763"/>
              </a:xfrm>
              <a:custGeom>
                <a:avLst/>
                <a:gdLst>
                  <a:gd name="T0" fmla="*/ 7 w 25"/>
                  <a:gd name="T1" fmla="*/ 0 h 30"/>
                  <a:gd name="T2" fmla="*/ 0 w 25"/>
                  <a:gd name="T3" fmla="*/ 18 h 30"/>
                  <a:gd name="T4" fmla="*/ 12 w 25"/>
                  <a:gd name="T5" fmla="*/ 30 h 30"/>
                  <a:gd name="T6" fmla="*/ 25 w 25"/>
                  <a:gd name="T7" fmla="*/ 0 h 30"/>
                  <a:gd name="T8" fmla="*/ 7 w 25"/>
                  <a:gd name="T9" fmla="*/ 0 h 30"/>
                </a:gdLst>
                <a:ahLst/>
                <a:cxnLst>
                  <a:cxn ang="0">
                    <a:pos x="T0" y="T1"/>
                  </a:cxn>
                  <a:cxn ang="0">
                    <a:pos x="T2" y="T3"/>
                  </a:cxn>
                  <a:cxn ang="0">
                    <a:pos x="T4" y="T5"/>
                  </a:cxn>
                  <a:cxn ang="0">
                    <a:pos x="T6" y="T7"/>
                  </a:cxn>
                  <a:cxn ang="0">
                    <a:pos x="T8" y="T9"/>
                  </a:cxn>
                </a:cxnLst>
                <a:rect l="0" t="0" r="r" b="b"/>
                <a:pathLst>
                  <a:path w="25" h="30">
                    <a:moveTo>
                      <a:pt x="7" y="0"/>
                    </a:moveTo>
                    <a:cubicBezTo>
                      <a:pt x="7" y="7"/>
                      <a:pt x="4" y="13"/>
                      <a:pt x="0" y="18"/>
                    </a:cubicBezTo>
                    <a:cubicBezTo>
                      <a:pt x="12" y="30"/>
                      <a:pt x="12" y="30"/>
                      <a:pt x="12" y="30"/>
                    </a:cubicBezTo>
                    <a:cubicBezTo>
                      <a:pt x="20" y="22"/>
                      <a:pt x="25" y="12"/>
                      <a:pt x="25" y="0"/>
                    </a:cubicBezTo>
                    <a:lnTo>
                      <a:pt x="7"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72" name="Freeform 29">
                <a:extLst>
                  <a:ext uri="{FF2B5EF4-FFF2-40B4-BE49-F238E27FC236}">
                    <a16:creationId xmlns:a16="http://schemas.microsoft.com/office/drawing/2014/main" id="{437DFE3C-D1A8-4D7F-BEE1-251D74459D55}"/>
                  </a:ext>
                </a:extLst>
              </p:cNvPr>
              <p:cNvSpPr>
                <a:spLocks/>
              </p:cNvSpPr>
              <p:nvPr/>
            </p:nvSpPr>
            <p:spPr bwMode="auto">
              <a:xfrm>
                <a:off x="4921251" y="3000375"/>
                <a:ext cx="130175" cy="112713"/>
              </a:xfrm>
              <a:custGeom>
                <a:avLst/>
                <a:gdLst>
                  <a:gd name="T0" fmla="*/ 30 w 30"/>
                  <a:gd name="T1" fmla="*/ 13 h 26"/>
                  <a:gd name="T2" fmla="*/ 0 w 30"/>
                  <a:gd name="T3" fmla="*/ 0 h 26"/>
                  <a:gd name="T4" fmla="*/ 0 w 30"/>
                  <a:gd name="T5" fmla="*/ 18 h 26"/>
                  <a:gd name="T6" fmla="*/ 18 w 30"/>
                  <a:gd name="T7" fmla="*/ 26 h 26"/>
                  <a:gd name="T8" fmla="*/ 30 w 30"/>
                  <a:gd name="T9" fmla="*/ 13 h 26"/>
                </a:gdLst>
                <a:ahLst/>
                <a:cxnLst>
                  <a:cxn ang="0">
                    <a:pos x="T0" y="T1"/>
                  </a:cxn>
                  <a:cxn ang="0">
                    <a:pos x="T2" y="T3"/>
                  </a:cxn>
                  <a:cxn ang="0">
                    <a:pos x="T4" y="T5"/>
                  </a:cxn>
                  <a:cxn ang="0">
                    <a:pos x="T6" y="T7"/>
                  </a:cxn>
                  <a:cxn ang="0">
                    <a:pos x="T8" y="T9"/>
                  </a:cxn>
                </a:cxnLst>
                <a:rect l="0" t="0" r="r" b="b"/>
                <a:pathLst>
                  <a:path w="30" h="26">
                    <a:moveTo>
                      <a:pt x="30" y="13"/>
                    </a:moveTo>
                    <a:cubicBezTo>
                      <a:pt x="22" y="6"/>
                      <a:pt x="12" y="1"/>
                      <a:pt x="0" y="0"/>
                    </a:cubicBezTo>
                    <a:cubicBezTo>
                      <a:pt x="0" y="18"/>
                      <a:pt x="0" y="18"/>
                      <a:pt x="0" y="18"/>
                    </a:cubicBezTo>
                    <a:cubicBezTo>
                      <a:pt x="7" y="18"/>
                      <a:pt x="13" y="21"/>
                      <a:pt x="18" y="26"/>
                    </a:cubicBezTo>
                    <a:lnTo>
                      <a:pt x="30" y="1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73" name="Freeform 30">
                <a:extLst>
                  <a:ext uri="{FF2B5EF4-FFF2-40B4-BE49-F238E27FC236}">
                    <a16:creationId xmlns:a16="http://schemas.microsoft.com/office/drawing/2014/main" id="{6463EF71-AB69-4581-A693-FF2C20AB42F2}"/>
                  </a:ext>
                </a:extLst>
              </p:cNvPr>
              <p:cNvSpPr>
                <a:spLocks/>
              </p:cNvSpPr>
              <p:nvPr/>
            </p:nvSpPr>
            <p:spPr bwMode="auto">
              <a:xfrm>
                <a:off x="5008563" y="3070225"/>
                <a:ext cx="57150" cy="52388"/>
              </a:xfrm>
              <a:custGeom>
                <a:avLst/>
                <a:gdLst>
                  <a:gd name="T0" fmla="*/ 13 w 13"/>
                  <a:gd name="T1" fmla="*/ 12 h 12"/>
                  <a:gd name="T2" fmla="*/ 13 w 13"/>
                  <a:gd name="T3" fmla="*/ 0 h 12"/>
                  <a:gd name="T4" fmla="*/ 0 w 13"/>
                  <a:gd name="T5" fmla="*/ 12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0"/>
                      <a:pt x="13" y="0"/>
                      <a:pt x="13" y="0"/>
                    </a:cubicBezTo>
                    <a:cubicBezTo>
                      <a:pt x="0" y="12"/>
                      <a:pt x="0" y="12"/>
                      <a:pt x="0" y="12"/>
                    </a:cubicBezTo>
                    <a:cubicBezTo>
                      <a:pt x="2" y="12"/>
                      <a:pt x="11" y="12"/>
                      <a:pt x="13" y="1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fr-fr" sz="1750" b="0" i="0" u="none" strike="noStrike" kern="1200" cap="none" spc="0" normalizeH="0" baseline="0" noProof="0" dirty="0">
                  <a:ln>
                    <a:noFill/>
                  </a:ln>
                  <a:solidFill>
                    <a:srgbClr val="505050"/>
                  </a:solidFill>
                  <a:effectLst/>
                  <a:uLnTx/>
                  <a:uFillTx/>
                  <a:latin typeface="Segoe UI Semilight"/>
                  <a:cs typeface="Segoe UI Semilight"/>
                </a:endParaRPr>
              </a:p>
            </p:txBody>
          </p:sp>
        </p:grpSp>
      </p:grpSp>
      <p:sp>
        <p:nvSpPr>
          <p:cNvPr id="89" name="Rectangle 88">
            <a:extLst>
              <a:ext uri="{FF2B5EF4-FFF2-40B4-BE49-F238E27FC236}">
                <a16:creationId xmlns:a16="http://schemas.microsoft.com/office/drawing/2014/main" id="{A27C070E-B3B4-42C2-836B-A8F57A39E7E1}"/>
              </a:ext>
            </a:extLst>
          </p:cNvPr>
          <p:cNvSpPr/>
          <p:nvPr/>
        </p:nvSpPr>
        <p:spPr bwMode="auto">
          <a:xfrm>
            <a:off x="8649374" y="2954354"/>
            <a:ext cx="3264127" cy="37625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102" rtl="0" eaLnBrk="1" fontAlgn="base" latinLnBrk="0" hangingPunct="1">
              <a:spcBef>
                <a:spcPts val="1200"/>
              </a:spcBef>
              <a:spcAft>
                <a:spcPct val="0"/>
              </a:spcAft>
              <a:buClrTx/>
              <a:buSzTx/>
              <a:buFontTx/>
              <a:buNone/>
              <a:tabLst/>
              <a:defRPr/>
            </a:pPr>
            <a:r>
              <a:rPr kumimoji="0" lang="fr-fr" sz="2000" b="1" i="0" u="none" strike="noStrike" kern="1200" cap="none" spc="0" normalizeH="0" baseline="0" dirty="0">
                <a:ln>
                  <a:noFill/>
                </a:ln>
                <a:solidFill>
                  <a:schemeClr val="bg1"/>
                </a:solidFill>
                <a:effectLst/>
                <a:uLnTx/>
                <a:uFillTx/>
                <a:latin typeface="Segoe UI Semibold"/>
                <a:ea typeface="Segoe UI" panose="020B0502040204020203" pitchFamily="34" charset="0"/>
                <a:cs typeface="Segoe UI Semibold"/>
              </a:rPr>
              <a:t>Flux de travail de base</a:t>
            </a:r>
            <a:endParaRPr lang="fr-fr" sz="1600" b="1" i="0" u="none" strike="noStrike" kern="1200" cap="none" spc="0" normalizeH="0" baseline="0" noProof="0">
              <a:ln>
                <a:noFill/>
              </a:ln>
              <a:solidFill>
                <a:schemeClr val="bg1"/>
              </a:solidFill>
              <a:effectLst/>
              <a:uLnTx/>
              <a:uFillTx/>
              <a:latin typeface="Segoe UI Semibold"/>
              <a:ea typeface="Segoe UI" panose="020B0502040204020203" pitchFamily="34" charset="0"/>
              <a:cs typeface="Segoe UI Semibold"/>
            </a:endParaRPr>
          </a:p>
          <a:p>
            <a:pPr marL="406400" marR="0" lvl="0" indent="-228600" algn="l" defTabSz="914102" rtl="0" eaLnBrk="1" fontAlgn="base" latinLnBrk="0" hangingPunct="1">
              <a:spcBef>
                <a:spcPts val="400"/>
              </a:spcBef>
              <a:spcAft>
                <a:spcPts val="300"/>
              </a:spcAft>
              <a:buClrTx/>
              <a:buSzTx/>
              <a:buFont typeface="Arial" panose="020B0604020202020204" pitchFamily="34" charset="0"/>
              <a:buChar char="•"/>
              <a:tabLst/>
              <a:defRPr/>
            </a:pPr>
            <a:r>
              <a:rPr kumimoji="0" lang="fr-fr" sz="1600" b="0" i="0" u="none" strike="noStrike" kern="1200" cap="none" spc="0" normalizeH="0" baseline="0" dirty="0">
                <a:ln>
                  <a:noFill/>
                </a:ln>
                <a:solidFill>
                  <a:schemeClr val="bg1"/>
                </a:solidFill>
                <a:effectLst/>
                <a:uLnTx/>
                <a:uFillTx/>
                <a:ea typeface="+mn-ea"/>
                <a:cs typeface="Segoe UI"/>
              </a:rPr>
              <a:t>Acheminer les alertes vers un </a:t>
            </a:r>
            <a:br>
              <a:rPr lang="fr-fr" sz="1600" b="0" i="0" u="none" strike="noStrike" kern="1200" cap="none" spc="0" normalizeH="0" baseline="0" dirty="0">
                <a:ln>
                  <a:noFill/>
                </a:ln>
                <a:effectLst/>
                <a:uLnTx/>
                <a:uFillTx/>
                <a:cs typeface="Segoe UI" panose="020B0502040204020203" pitchFamily="34" charset="0"/>
              </a:rPr>
            </a:br>
            <a:r>
              <a:rPr kumimoji="0" lang="fr-fr" sz="1600" b="0" i="0" u="none" strike="noStrike" kern="1200" cap="none" spc="0" normalizeH="0" baseline="0" dirty="0">
                <a:ln>
                  <a:noFill/>
                </a:ln>
                <a:solidFill>
                  <a:schemeClr val="bg1"/>
                </a:solidFill>
                <a:effectLst/>
                <a:uLnTx/>
                <a:uFillTx/>
                <a:ea typeface="+mn-ea"/>
                <a:cs typeface="Segoe UI"/>
              </a:rPr>
              <a:t>système de création de tickets</a:t>
            </a:r>
            <a:endParaRPr lang="fr-fr" sz="1600" b="0" i="0" u="none" strike="noStrike" kern="1200" cap="none" spc="0" normalizeH="0" baseline="0" dirty="0">
              <a:ln>
                <a:noFill/>
              </a:ln>
              <a:solidFill>
                <a:schemeClr val="bg1"/>
              </a:solidFill>
              <a:effectLst/>
              <a:uLnTx/>
              <a:uFillTx/>
              <a:cs typeface="Segoe UI"/>
            </a:endParaRPr>
          </a:p>
          <a:p>
            <a:pPr marL="406400" marR="0" lvl="0" indent="-228600" algn="l" defTabSz="914102" rtl="0" eaLnBrk="1" fontAlgn="base" latinLnBrk="0" hangingPunct="1">
              <a:spcBef>
                <a:spcPts val="400"/>
              </a:spcBef>
              <a:spcAft>
                <a:spcPts val="300"/>
              </a:spcAft>
              <a:buClrTx/>
              <a:buSzTx/>
              <a:buFont typeface="Arial" panose="020B0604020202020204" pitchFamily="34" charset="0"/>
              <a:buChar char="•"/>
              <a:tabLst/>
              <a:defRPr/>
            </a:pPr>
            <a:r>
              <a:rPr kumimoji="0" lang="fr-fr" sz="1600" b="0" i="0" u="none" strike="noStrike" kern="1200" cap="none" spc="0" normalizeH="0" baseline="0" dirty="0">
                <a:ln>
                  <a:noFill/>
                </a:ln>
                <a:solidFill>
                  <a:schemeClr val="bg1"/>
                </a:solidFill>
                <a:effectLst/>
                <a:uLnTx/>
                <a:uFillTx/>
                <a:ea typeface="+mn-ea"/>
                <a:cs typeface="Segoe UI"/>
              </a:rPr>
              <a:t>Réunir des informations supplémentaires</a:t>
            </a:r>
            <a:endParaRPr lang="fr-fr" sz="1600" b="0" i="0" u="none" strike="noStrike" kern="1200" cap="none" spc="0" normalizeH="0" baseline="0" dirty="0">
              <a:ln>
                <a:noFill/>
              </a:ln>
              <a:solidFill>
                <a:schemeClr val="bg1"/>
              </a:solidFill>
              <a:effectLst/>
              <a:uLnTx/>
              <a:uFillTx/>
              <a:cs typeface="Segoe UI"/>
            </a:endParaRPr>
          </a:p>
          <a:p>
            <a:pPr marL="406400" marR="0" lvl="0" indent="-228600" algn="l" defTabSz="914102" rtl="0" eaLnBrk="1" fontAlgn="base" latinLnBrk="0" hangingPunct="1">
              <a:spcBef>
                <a:spcPts val="400"/>
              </a:spcBef>
              <a:spcAft>
                <a:spcPts val="300"/>
              </a:spcAft>
              <a:buClrTx/>
              <a:buSzTx/>
              <a:buFont typeface="Arial" panose="020B0604020202020204" pitchFamily="34" charset="0"/>
              <a:buChar char="•"/>
              <a:tabLst/>
              <a:defRPr/>
            </a:pPr>
            <a:r>
              <a:rPr kumimoji="0" lang="fr-fr" sz="1600" b="0" i="0" u="none" strike="noStrike" kern="1200" cap="none" spc="0" normalizeH="0" baseline="0" dirty="0">
                <a:ln>
                  <a:noFill/>
                </a:ln>
                <a:solidFill>
                  <a:schemeClr val="bg1"/>
                </a:solidFill>
                <a:effectLst/>
                <a:uLnTx/>
                <a:uFillTx/>
                <a:ea typeface="+mn-ea"/>
                <a:cs typeface="Segoe UI"/>
              </a:rPr>
              <a:t>Appliquer des contrôles </a:t>
            </a:r>
            <a:br>
              <a:rPr lang="fr-fr" sz="1600" b="0" i="0" u="none" strike="noStrike" kern="1200" cap="none" spc="0" normalizeH="0" baseline="0" dirty="0">
                <a:ln>
                  <a:noFill/>
                </a:ln>
                <a:effectLst/>
                <a:uLnTx/>
                <a:uFillTx/>
                <a:cs typeface="Segoe UI" panose="020B0502040204020203" pitchFamily="34" charset="0"/>
              </a:rPr>
            </a:br>
            <a:r>
              <a:rPr kumimoji="0" lang="fr-fr" sz="1600" b="0" i="0" u="none" strike="noStrike" kern="1200" cap="none" spc="0" normalizeH="0" baseline="0" dirty="0">
                <a:ln>
                  <a:noFill/>
                </a:ln>
                <a:solidFill>
                  <a:schemeClr val="bg1"/>
                </a:solidFill>
                <a:effectLst/>
                <a:uLnTx/>
                <a:uFillTx/>
                <a:ea typeface="+mn-ea"/>
                <a:cs typeface="Segoe UI"/>
              </a:rPr>
              <a:t>de sécurité supplémentaires</a:t>
            </a:r>
            <a:endParaRPr lang="fr-fr" sz="1600" b="0" i="0" u="none" strike="noStrike" kern="1200" cap="none" spc="0" normalizeH="0" baseline="0" dirty="0">
              <a:ln>
                <a:noFill/>
              </a:ln>
              <a:solidFill>
                <a:schemeClr val="bg1"/>
              </a:solidFill>
              <a:effectLst/>
              <a:uLnTx/>
              <a:uFillTx/>
              <a:cs typeface="Segoe UI"/>
            </a:endParaRPr>
          </a:p>
          <a:p>
            <a:pPr marL="406400" indent="-228600" defTabSz="914102" fontAlgn="base">
              <a:spcBef>
                <a:spcPts val="400"/>
              </a:spcBef>
              <a:spcAft>
                <a:spcPts val="300"/>
              </a:spcAft>
              <a:buFont typeface="Arial" panose="020B0604020202020204" pitchFamily="34" charset="0"/>
              <a:buChar char="•"/>
              <a:defRPr/>
            </a:pPr>
            <a:r>
              <a:rPr kumimoji="0" lang="fr-fr" sz="1600" b="0" i="0" u="none" strike="noStrike" kern="1200" cap="none" spc="0" normalizeH="0" baseline="0" dirty="0">
                <a:ln>
                  <a:noFill/>
                </a:ln>
                <a:solidFill>
                  <a:schemeClr val="bg1"/>
                </a:solidFill>
                <a:effectLst/>
                <a:uLnTx/>
                <a:uFillTx/>
                <a:ea typeface="+mn-ea"/>
                <a:cs typeface="Segoe UI"/>
              </a:rPr>
              <a:t>Demander à un utilisateur </a:t>
            </a:r>
            <a:br>
              <a:rPr lang="fr-fr" sz="1600" b="0" i="0" u="none" strike="noStrike" kern="1200" cap="none" spc="0" normalizeH="0" baseline="0" dirty="0">
                <a:ln>
                  <a:noFill/>
                </a:ln>
                <a:effectLst/>
                <a:uLnTx/>
                <a:uFillTx/>
                <a:cs typeface="Segoe UI" panose="020B0502040204020203" pitchFamily="34" charset="0"/>
              </a:rPr>
            </a:br>
            <a:r>
              <a:rPr kumimoji="0" lang="fr-fr" sz="1600" b="0" i="0" u="none" strike="noStrike" kern="1200" cap="none" spc="0" normalizeH="0" baseline="0" dirty="0">
                <a:ln>
                  <a:noFill/>
                </a:ln>
                <a:solidFill>
                  <a:schemeClr val="bg1"/>
                </a:solidFill>
                <a:effectLst/>
                <a:uLnTx/>
                <a:uFillTx/>
                <a:ea typeface="+mn-ea"/>
                <a:cs typeface="Segoe UI"/>
              </a:rPr>
              <a:t>de valider une action</a:t>
            </a:r>
            <a:r>
              <a:rPr lang="fr-fr" sz="1600" dirty="0">
                <a:solidFill>
                  <a:schemeClr val="bg1"/>
                </a:solidFill>
                <a:cs typeface="Segoe UI"/>
              </a:rPr>
              <a:t> </a:t>
            </a:r>
            <a:endParaRPr lang="fr-fr" sz="1600" b="0" i="0" u="none" strike="noStrike" kern="1200" cap="none" spc="0" normalizeH="0" baseline="0" dirty="0">
              <a:ln>
                <a:noFill/>
              </a:ln>
              <a:solidFill>
                <a:schemeClr val="bg1"/>
              </a:solidFill>
              <a:effectLst/>
              <a:uLnTx/>
              <a:uFillTx/>
              <a:cs typeface="Segoe UI" panose="020B0502040204020203" pitchFamily="34" charset="0"/>
            </a:endParaRPr>
          </a:p>
          <a:p>
            <a:pPr marL="406400" marR="0" lvl="0" indent="-228600" algn="l" defTabSz="914102" rtl="0" eaLnBrk="1" fontAlgn="base" latinLnBrk="0" hangingPunct="1">
              <a:spcBef>
                <a:spcPts val="400"/>
              </a:spcBef>
              <a:spcAft>
                <a:spcPts val="300"/>
              </a:spcAft>
              <a:buClrTx/>
              <a:buSzTx/>
              <a:buFont typeface="Arial" panose="020B0604020202020204" pitchFamily="34" charset="0"/>
              <a:buChar char="•"/>
              <a:tabLst/>
              <a:defRPr/>
            </a:pPr>
            <a:r>
              <a:rPr kumimoji="0" lang="fr-fr" sz="1600" b="0" i="0" u="none" strike="noStrike" kern="1200" cap="none" spc="0" normalizeH="0" baseline="0" dirty="0">
                <a:ln>
                  <a:noFill/>
                </a:ln>
                <a:solidFill>
                  <a:schemeClr val="bg1"/>
                </a:solidFill>
                <a:effectLst/>
                <a:uLnTx/>
                <a:uFillTx/>
                <a:ea typeface="+mn-ea"/>
                <a:cs typeface="Segoe UI"/>
              </a:rPr>
              <a:t>Bloquer un compte utilisateur suspect</a:t>
            </a:r>
            <a:endParaRPr lang="fr-fr" sz="1600" b="0" i="0" u="none" strike="noStrike" kern="1200" cap="none" spc="0" normalizeH="0" baseline="0" dirty="0">
              <a:ln>
                <a:noFill/>
              </a:ln>
              <a:solidFill>
                <a:schemeClr val="bg1"/>
              </a:solidFill>
              <a:effectLst/>
              <a:uLnTx/>
              <a:uFillTx/>
              <a:cs typeface="Segoe UI"/>
            </a:endParaRPr>
          </a:p>
          <a:p>
            <a:pPr marL="406400" marR="0" lvl="0" indent="-228600" algn="l" defTabSz="914102" rtl="0" eaLnBrk="1" fontAlgn="base" latinLnBrk="0" hangingPunct="1">
              <a:spcBef>
                <a:spcPts val="400"/>
              </a:spcBef>
              <a:spcAft>
                <a:spcPts val="300"/>
              </a:spcAft>
              <a:buClrTx/>
              <a:buSzTx/>
              <a:buFont typeface="Arial" panose="020B0604020202020204" pitchFamily="34" charset="0"/>
              <a:buChar char="•"/>
              <a:tabLst/>
              <a:defRPr/>
            </a:pPr>
            <a:r>
              <a:rPr kumimoji="0" lang="fr-fr" sz="1600" b="0" i="0" u="none" strike="noStrike" kern="1200" cap="none" spc="0" normalizeH="0" baseline="0" dirty="0">
                <a:ln>
                  <a:noFill/>
                </a:ln>
                <a:solidFill>
                  <a:schemeClr val="bg1"/>
                </a:solidFill>
                <a:effectLst/>
                <a:uLnTx/>
                <a:uFillTx/>
                <a:ea typeface="+mn-ea"/>
                <a:cs typeface="Segoe UI"/>
              </a:rPr>
              <a:t>Restreindre le trafic depuis </a:t>
            </a:r>
            <a:br>
              <a:rPr lang="fr-fr" sz="1600" b="0" i="0" u="none" strike="noStrike" kern="1200" cap="none" spc="0" normalizeH="0" baseline="0" dirty="0">
                <a:ln>
                  <a:noFill/>
                </a:ln>
                <a:effectLst/>
                <a:uLnTx/>
                <a:uFillTx/>
                <a:cs typeface="Segoe UI" panose="020B0502040204020203" pitchFamily="34" charset="0"/>
              </a:rPr>
            </a:br>
            <a:r>
              <a:rPr kumimoji="0" lang="fr-fr" sz="1600" b="0" i="0" u="none" strike="noStrike" kern="1200" cap="none" spc="0" normalizeH="0" baseline="0" dirty="0">
                <a:ln>
                  <a:noFill/>
                </a:ln>
                <a:solidFill>
                  <a:schemeClr val="bg1"/>
                </a:solidFill>
                <a:effectLst/>
                <a:uLnTx/>
                <a:uFillTx/>
                <a:ea typeface="+mn-ea"/>
                <a:cs typeface="Segoe UI"/>
              </a:rPr>
              <a:t>une adresse IP</a:t>
            </a:r>
            <a:endParaRPr lang="fr-fr" sz="1600" b="0" i="0" u="none" strike="noStrike" kern="1200" cap="none" spc="0" normalizeH="0" baseline="0" dirty="0">
              <a:ln>
                <a:noFill/>
              </a:ln>
              <a:solidFill>
                <a:schemeClr val="bg1"/>
              </a:solidFill>
              <a:effectLst/>
              <a:uLnTx/>
              <a:uFillTx/>
              <a:cs typeface="Segoe UI"/>
            </a:endParaRPr>
          </a:p>
        </p:txBody>
      </p:sp>
    </p:spTree>
    <p:extLst>
      <p:ext uri="{BB962C8B-B14F-4D97-AF65-F5344CB8AC3E}">
        <p14:creationId xmlns:p14="http://schemas.microsoft.com/office/powerpoint/2010/main" val="28020809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3CFDB1-0906-465A-A3AD-A98C7D6D7AF1}"/>
              </a:ext>
            </a:extLst>
          </p:cNvPr>
          <p:cNvSpPr/>
          <p:nvPr/>
        </p:nvSpPr>
        <p:spPr bwMode="auto">
          <a:xfrm>
            <a:off x="-1" y="-1"/>
            <a:ext cx="5308601" cy="69945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3" name="TextBox 2">
            <a:extLst>
              <a:ext uri="{FF2B5EF4-FFF2-40B4-BE49-F238E27FC236}">
                <a16:creationId xmlns:a16="http://schemas.microsoft.com/office/drawing/2014/main" id="{D952DB6B-793E-48D1-BD23-C01917AC403E}"/>
              </a:ext>
            </a:extLst>
          </p:cNvPr>
          <p:cNvSpPr txBox="1"/>
          <p:nvPr/>
        </p:nvSpPr>
        <p:spPr>
          <a:xfrm>
            <a:off x="581417" y="747206"/>
            <a:ext cx="4130283" cy="1846659"/>
          </a:xfrm>
          <a:prstGeom prst="rect">
            <a:avLst/>
          </a:prstGeom>
          <a:noFill/>
        </p:spPr>
        <p:txBody>
          <a:bodyPr wrap="square" lIns="0" tIns="0" rIns="0" bIns="0" rtlCol="0" anchor="t">
            <a:spAutoFit/>
          </a:bodyPr>
          <a:lstStyle/>
          <a:p>
            <a:pPr algn="l" rtl="0"/>
            <a:r>
              <a:rPr lang="fr-fr" sz="4000" b="0" i="0" u="none" baseline="0" dirty="0">
                <a:solidFill>
                  <a:schemeClr val="bg1"/>
                </a:solidFill>
                <a:latin typeface="+mj-lt"/>
              </a:rPr>
              <a:t>Une technologie vieillissante accroît les risques</a:t>
            </a:r>
            <a:endParaRPr lang="fr-fr" sz="4000" b="0" i="0" u="none" baseline="0" dirty="0">
              <a:solidFill>
                <a:schemeClr val="bg1"/>
              </a:solidFill>
              <a:latin typeface="+mj-lt"/>
              <a:cs typeface="Segoe UI Semibold"/>
            </a:endParaRPr>
          </a:p>
        </p:txBody>
      </p:sp>
      <p:sp>
        <p:nvSpPr>
          <p:cNvPr id="10" name="Arrow: Bent 9">
            <a:extLst>
              <a:ext uri="{FF2B5EF4-FFF2-40B4-BE49-F238E27FC236}">
                <a16:creationId xmlns:a16="http://schemas.microsoft.com/office/drawing/2014/main" id="{C3DCB9C5-822C-471A-BDA4-E1970FFC1F22}"/>
              </a:ext>
            </a:extLst>
          </p:cNvPr>
          <p:cNvSpPr/>
          <p:nvPr/>
        </p:nvSpPr>
        <p:spPr bwMode="auto">
          <a:xfrm>
            <a:off x="581418" y="2692400"/>
            <a:ext cx="4717658" cy="4302124"/>
          </a:xfrm>
          <a:prstGeom prst="bentArrow">
            <a:avLst>
              <a:gd name="adj1" fmla="val 25000"/>
              <a:gd name="adj2" fmla="val 0"/>
              <a:gd name="adj3" fmla="val 25000"/>
              <a:gd name="adj4" fmla="val 2741"/>
            </a:avLst>
          </a:prstGeom>
          <a:solidFill>
            <a:schemeClr val="accent1"/>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91440" rIns="0" bIns="91440" numCol="1" spcCol="0" rtlCol="0" fromWordArt="0" anchor="t" anchorCtr="0" forceAA="0" compatLnSpc="1">
            <a:prstTxWarp prst="textNoShape">
              <a:avLst/>
            </a:prstTxWarp>
            <a:noAutofit/>
          </a:bodyPr>
          <a:lstStyle/>
          <a:p>
            <a:pPr lvl="0" algn="l" rtl="0">
              <a:lnSpc>
                <a:spcPct val="150000"/>
              </a:lnSpc>
            </a:pPr>
            <a:endParaRPr lang="fr-fr" sz="2000" dirty="0">
              <a:solidFill>
                <a:srgbClr val="FFFFFF"/>
              </a:solidFill>
            </a:endParaRPr>
          </a:p>
        </p:txBody>
      </p:sp>
      <p:sp>
        <p:nvSpPr>
          <p:cNvPr id="15" name="Rectangle 14">
            <a:extLst>
              <a:ext uri="{FF2B5EF4-FFF2-40B4-BE49-F238E27FC236}">
                <a16:creationId xmlns:a16="http://schemas.microsoft.com/office/drawing/2014/main" id="{DB342BDA-4772-4162-AD9B-28EF28B018CA}"/>
              </a:ext>
            </a:extLst>
          </p:cNvPr>
          <p:cNvSpPr/>
          <p:nvPr/>
        </p:nvSpPr>
        <p:spPr>
          <a:xfrm>
            <a:off x="390527" y="2889471"/>
            <a:ext cx="4387056" cy="2554545"/>
          </a:xfrm>
          <a:prstGeom prst="rect">
            <a:avLst/>
          </a:prstGeom>
        </p:spPr>
        <p:txBody>
          <a:bodyPr wrap="square" anchor="t">
            <a:spAutoFit/>
          </a:bodyPr>
          <a:lstStyle/>
          <a:p>
            <a:pPr marL="406400" lvl="0" indent="-406400" algn="l" rtl="0">
              <a:spcBef>
                <a:spcPts val="2400"/>
              </a:spcBef>
              <a:buBlip>
                <a:blip r:embed="rId3"/>
              </a:buBlip>
            </a:pPr>
            <a:r>
              <a:rPr lang="fr-fr" sz="2400" b="0" i="0" u="none" baseline="0" dirty="0">
                <a:solidFill>
                  <a:srgbClr val="FFFFFF"/>
                </a:solidFill>
              </a:rPr>
              <a:t>Des menaces sophistiquées</a:t>
            </a:r>
            <a:endParaRPr lang="fr-fr" sz="2400" b="0" i="0" u="none" baseline="0" dirty="0">
              <a:solidFill>
                <a:srgbClr val="FFFFFF"/>
              </a:solidFill>
              <a:cs typeface="Segoe UI"/>
            </a:endParaRPr>
          </a:p>
          <a:p>
            <a:pPr marL="406400" lvl="0" indent="-406400" algn="l" rtl="0">
              <a:spcBef>
                <a:spcPts val="2400"/>
              </a:spcBef>
              <a:buBlip>
                <a:blip r:embed="rId3"/>
              </a:buBlip>
            </a:pPr>
            <a:r>
              <a:rPr lang="fr-fr" sz="2400" b="0" i="0" u="none" baseline="0" dirty="0">
                <a:solidFill>
                  <a:srgbClr val="FFFFFF"/>
                </a:solidFill>
              </a:rPr>
              <a:t>Les anciennes technologies sont des entraves</a:t>
            </a:r>
          </a:p>
          <a:p>
            <a:pPr marL="406400" lvl="0" indent="-406400" algn="l" rtl="0">
              <a:spcBef>
                <a:spcPts val="2400"/>
              </a:spcBef>
              <a:buBlip>
                <a:blip r:embed="rId3"/>
              </a:buBlip>
            </a:pPr>
            <a:r>
              <a:rPr lang="fr-fr" sz="2400" b="0" i="0" u="none" baseline="0" dirty="0">
                <a:solidFill>
                  <a:srgbClr val="FFFFFF"/>
                </a:solidFill>
              </a:rPr>
              <a:t>La maintenance freine </a:t>
            </a:r>
            <a:br>
              <a:rPr lang="fr-fr" sz="2400" dirty="0">
                <a:solidFill>
                  <a:srgbClr val="FFFFFF"/>
                </a:solidFill>
              </a:rPr>
            </a:br>
            <a:r>
              <a:rPr lang="fr-fr" sz="2400" b="0" i="0" u="none" baseline="0" dirty="0">
                <a:solidFill>
                  <a:srgbClr val="FFFFFF"/>
                </a:solidFill>
              </a:rPr>
              <a:t>l</a:t>
            </a:r>
            <a:r>
              <a:rPr lang="fr-FR" sz="2400" b="0" i="0" u="none" baseline="0" dirty="0">
                <a:solidFill>
                  <a:srgbClr val="FFFFFF"/>
                </a:solidFill>
              </a:rPr>
              <a:t>’</a:t>
            </a:r>
            <a:r>
              <a:rPr lang="fr-fr" sz="2400" b="0" i="0" u="none" baseline="0" dirty="0">
                <a:solidFill>
                  <a:srgbClr val="FFFFFF"/>
                </a:solidFill>
              </a:rPr>
              <a:t>innovation</a:t>
            </a:r>
          </a:p>
        </p:txBody>
      </p:sp>
      <p:sp>
        <p:nvSpPr>
          <p:cNvPr id="17" name="Rectangle 16">
            <a:extLst>
              <a:ext uri="{FF2B5EF4-FFF2-40B4-BE49-F238E27FC236}">
                <a16:creationId xmlns:a16="http://schemas.microsoft.com/office/drawing/2014/main" id="{A69C12AD-959A-4FC2-9212-C66D15C2A0E6}"/>
              </a:ext>
            </a:extLst>
          </p:cNvPr>
          <p:cNvSpPr/>
          <p:nvPr/>
        </p:nvSpPr>
        <p:spPr bwMode="auto">
          <a:xfrm>
            <a:off x="5432818" y="139700"/>
            <a:ext cx="6886182" cy="6731000"/>
          </a:xfrm>
          <a:prstGeom prst="rect">
            <a:avLst/>
          </a:prstGeom>
          <a:solidFill>
            <a:schemeClr val="bg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pic>
        <p:nvPicPr>
          <p:cNvPr id="79" name="Picture 78">
            <a:extLst>
              <a:ext uri="{FF2B5EF4-FFF2-40B4-BE49-F238E27FC236}">
                <a16:creationId xmlns:a16="http://schemas.microsoft.com/office/drawing/2014/main" id="{EC000EC9-6440-480E-91D8-96428C0AB4E9}"/>
              </a:ext>
            </a:extLst>
          </p:cNvPr>
          <p:cNvPicPr>
            <a:picLocks noChangeAspect="1"/>
          </p:cNvPicPr>
          <p:nvPr/>
        </p:nvPicPr>
        <p:blipFill>
          <a:blip r:embed="rId4"/>
          <a:stretch>
            <a:fillRect/>
          </a:stretch>
        </p:blipFill>
        <p:spPr>
          <a:xfrm>
            <a:off x="10897248" y="359087"/>
            <a:ext cx="1355805" cy="582301"/>
          </a:xfrm>
          <a:prstGeom prst="rect">
            <a:avLst/>
          </a:prstGeom>
        </p:spPr>
      </p:pic>
      <p:pic>
        <p:nvPicPr>
          <p:cNvPr id="81" name="Picture 80">
            <a:extLst>
              <a:ext uri="{FF2B5EF4-FFF2-40B4-BE49-F238E27FC236}">
                <a16:creationId xmlns:a16="http://schemas.microsoft.com/office/drawing/2014/main" id="{BE66E6E8-0CB0-43E1-A14C-C80466D553E7}"/>
              </a:ext>
            </a:extLst>
          </p:cNvPr>
          <p:cNvPicPr>
            <a:picLocks noChangeAspect="1"/>
          </p:cNvPicPr>
          <p:nvPr/>
        </p:nvPicPr>
        <p:blipFill rotWithShape="1">
          <a:blip r:embed="rId5">
            <a:extLst>
              <a:ext uri="{28A0092B-C50C-407E-A947-70E740481C1C}">
                <a14:useLocalDpi xmlns:a14="http://schemas.microsoft.com/office/drawing/2010/main" val="0"/>
              </a:ext>
            </a:extLst>
          </a:blip>
          <a:srcRect l="9953" r="9953" b="2176"/>
          <a:stretch/>
        </p:blipFill>
        <p:spPr>
          <a:xfrm>
            <a:off x="5715001" y="2615929"/>
            <a:ext cx="1301828" cy="949138"/>
          </a:xfrm>
          <a:prstGeom prst="rect">
            <a:avLst/>
          </a:prstGeom>
        </p:spPr>
      </p:pic>
      <p:sp>
        <p:nvSpPr>
          <p:cNvPr id="83" name="TextBox 82">
            <a:extLst>
              <a:ext uri="{FF2B5EF4-FFF2-40B4-BE49-F238E27FC236}">
                <a16:creationId xmlns:a16="http://schemas.microsoft.com/office/drawing/2014/main" id="{6CCE8348-AA88-43A1-9CE3-5307F0D85A56}"/>
              </a:ext>
            </a:extLst>
          </p:cNvPr>
          <p:cNvSpPr txBox="1"/>
          <p:nvPr/>
        </p:nvSpPr>
        <p:spPr>
          <a:xfrm>
            <a:off x="5740401" y="3611455"/>
            <a:ext cx="2477167" cy="847540"/>
          </a:xfrm>
          <a:prstGeom prst="rect">
            <a:avLst/>
          </a:prstGeom>
        </p:spPr>
        <p:txBody>
          <a:bodyPr wrap="square" lIns="0" tIns="0" rIns="0" bIns="0" rtlCol="0" anchor="t" anchorCtr="0">
            <a:spAutoFit/>
          </a:bodyPr>
          <a:lstStyle/>
          <a:p>
            <a:pPr algn="l" rtl="0"/>
            <a:r>
              <a:rPr lang="fr-fr" sz="1800" b="0" i="0" u="none" baseline="0" dirty="0"/>
              <a:t>500 millions de clients concernés par le piratage de Marriott</a:t>
            </a:r>
            <a:endParaRPr lang="fr-fr" sz="1800" b="0" i="0" u="none" baseline="0" dirty="0">
              <a:cs typeface="Segoe UI"/>
            </a:endParaRPr>
          </a:p>
        </p:txBody>
      </p:sp>
      <p:pic>
        <p:nvPicPr>
          <p:cNvPr id="84" name="Picture 83">
            <a:extLst>
              <a:ext uri="{FF2B5EF4-FFF2-40B4-BE49-F238E27FC236}">
                <a16:creationId xmlns:a16="http://schemas.microsoft.com/office/drawing/2014/main" id="{4948A483-9ACB-4055-B370-423CCA0D4E97}"/>
              </a:ext>
            </a:extLst>
          </p:cNvPr>
          <p:cNvPicPr>
            <a:picLocks noChangeAspect="1"/>
          </p:cNvPicPr>
          <p:nvPr/>
        </p:nvPicPr>
        <p:blipFill rotWithShape="1">
          <a:blip r:embed="rId6">
            <a:extLst>
              <a:ext uri="{28A0092B-C50C-407E-A947-70E740481C1C}">
                <a14:useLocalDpi xmlns:a14="http://schemas.microsoft.com/office/drawing/2010/main" val="0"/>
              </a:ext>
            </a:extLst>
          </a:blip>
          <a:srcRect l="13877" t="34356" r="14836" b="34149"/>
          <a:stretch/>
        </p:blipFill>
        <p:spPr>
          <a:xfrm>
            <a:off x="5591567" y="4989295"/>
            <a:ext cx="2328986" cy="593969"/>
          </a:xfrm>
          <a:prstGeom prst="rect">
            <a:avLst/>
          </a:prstGeom>
        </p:spPr>
      </p:pic>
      <p:pic>
        <p:nvPicPr>
          <p:cNvPr id="85" name="Picture 84">
            <a:extLst>
              <a:ext uri="{FF2B5EF4-FFF2-40B4-BE49-F238E27FC236}">
                <a16:creationId xmlns:a16="http://schemas.microsoft.com/office/drawing/2014/main" id="{D4A0CA2F-8B36-4183-ABFD-3FD7FADBC600}"/>
              </a:ext>
            </a:extLst>
          </p:cNvPr>
          <p:cNvPicPr>
            <a:picLocks noChangeAspect="1"/>
          </p:cNvPicPr>
          <p:nvPr/>
        </p:nvPicPr>
        <p:blipFill rotWithShape="1">
          <a:blip r:embed="rId7">
            <a:extLst>
              <a:ext uri="{28A0092B-C50C-407E-A947-70E740481C1C}">
                <a14:useLocalDpi xmlns:a14="http://schemas.microsoft.com/office/drawing/2010/main" val="0"/>
              </a:ext>
            </a:extLst>
          </a:blip>
          <a:srcRect t="19503" b="19503"/>
          <a:stretch/>
        </p:blipFill>
        <p:spPr>
          <a:xfrm>
            <a:off x="8674100" y="2459558"/>
            <a:ext cx="2705749" cy="1194410"/>
          </a:xfrm>
          <a:prstGeom prst="rect">
            <a:avLst/>
          </a:prstGeom>
        </p:spPr>
      </p:pic>
      <p:sp>
        <p:nvSpPr>
          <p:cNvPr id="86" name="TextBox 85">
            <a:extLst>
              <a:ext uri="{FF2B5EF4-FFF2-40B4-BE49-F238E27FC236}">
                <a16:creationId xmlns:a16="http://schemas.microsoft.com/office/drawing/2014/main" id="{784A67FA-92CD-453F-A003-7FC095082CFB}"/>
              </a:ext>
            </a:extLst>
          </p:cNvPr>
          <p:cNvSpPr txBox="1"/>
          <p:nvPr/>
        </p:nvSpPr>
        <p:spPr>
          <a:xfrm>
            <a:off x="8775699" y="3611455"/>
            <a:ext cx="3387793" cy="830997"/>
          </a:xfrm>
          <a:prstGeom prst="rect">
            <a:avLst/>
          </a:prstGeom>
        </p:spPr>
        <p:txBody>
          <a:bodyPr wrap="square" lIns="0" tIns="0" rIns="0" bIns="0" rtlCol="0" anchor="t" anchorCtr="0">
            <a:spAutoFit/>
          </a:bodyPr>
          <a:lstStyle/>
          <a:p>
            <a:pPr algn="l" rtl="0"/>
            <a:r>
              <a:rPr lang="fr-fr" sz="1800" b="0" i="0" u="none" baseline="0" dirty="0"/>
              <a:t>9,4 millions de clients, 860 000 numéros de passeport, 245 000 cartes d</a:t>
            </a:r>
            <a:r>
              <a:rPr lang="fr-FR" sz="1800" b="0" i="0" u="none" baseline="0" dirty="0"/>
              <a:t>’</a:t>
            </a:r>
            <a:r>
              <a:rPr lang="fr-fr" sz="1800" b="0" i="0" u="none" baseline="0" dirty="0"/>
              <a:t>identité</a:t>
            </a:r>
            <a:endParaRPr lang="fr-fr" sz="1800" b="0" i="0" u="none" baseline="0" dirty="0">
              <a:cs typeface="Segoe UI"/>
            </a:endParaRPr>
          </a:p>
        </p:txBody>
      </p:sp>
      <p:sp>
        <p:nvSpPr>
          <p:cNvPr id="87" name="TextBox 86">
            <a:extLst>
              <a:ext uri="{FF2B5EF4-FFF2-40B4-BE49-F238E27FC236}">
                <a16:creationId xmlns:a16="http://schemas.microsoft.com/office/drawing/2014/main" id="{CA559DEF-C10C-4EB3-8DC5-EA7FB5811B06}"/>
              </a:ext>
            </a:extLst>
          </p:cNvPr>
          <p:cNvSpPr txBox="1"/>
          <p:nvPr/>
        </p:nvSpPr>
        <p:spPr>
          <a:xfrm>
            <a:off x="5740401" y="5510933"/>
            <a:ext cx="2752724" cy="830997"/>
          </a:xfrm>
          <a:prstGeom prst="rect">
            <a:avLst/>
          </a:prstGeom>
        </p:spPr>
        <p:txBody>
          <a:bodyPr wrap="square" lIns="0" tIns="0" rIns="0" bIns="0" rtlCol="0" anchor="t" anchorCtr="0">
            <a:spAutoFit/>
          </a:bodyPr>
          <a:lstStyle/>
          <a:p>
            <a:pPr algn="l" rtl="0"/>
            <a:r>
              <a:rPr lang="fr-fr" sz="1800" b="0" i="0" u="none" baseline="0" dirty="0"/>
              <a:t>Vol des données personnelles de 27 millions de clients</a:t>
            </a:r>
            <a:endParaRPr lang="fr-fr" sz="1800" b="0" i="0" u="none" baseline="0" dirty="0">
              <a:cs typeface="Segoe UI"/>
            </a:endParaRPr>
          </a:p>
        </p:txBody>
      </p:sp>
      <p:pic>
        <p:nvPicPr>
          <p:cNvPr id="88" name="Picture 87">
            <a:extLst>
              <a:ext uri="{FF2B5EF4-FFF2-40B4-BE49-F238E27FC236}">
                <a16:creationId xmlns:a16="http://schemas.microsoft.com/office/drawing/2014/main" id="{D78E4A93-E760-4DAD-A619-8108E2D15A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0600" y="4601508"/>
            <a:ext cx="1663027" cy="930956"/>
          </a:xfrm>
          <a:prstGeom prst="rect">
            <a:avLst/>
          </a:prstGeom>
        </p:spPr>
      </p:pic>
      <p:sp>
        <p:nvSpPr>
          <p:cNvPr id="89" name="TextBox 88">
            <a:extLst>
              <a:ext uri="{FF2B5EF4-FFF2-40B4-BE49-F238E27FC236}">
                <a16:creationId xmlns:a16="http://schemas.microsoft.com/office/drawing/2014/main" id="{9608CCF0-5AE1-4536-858B-A9F4B984F5CF}"/>
              </a:ext>
            </a:extLst>
          </p:cNvPr>
          <p:cNvSpPr txBox="1"/>
          <p:nvPr/>
        </p:nvSpPr>
        <p:spPr>
          <a:xfrm>
            <a:off x="8775700" y="5510933"/>
            <a:ext cx="2619650" cy="830997"/>
          </a:xfrm>
          <a:prstGeom prst="rect">
            <a:avLst/>
          </a:prstGeom>
        </p:spPr>
        <p:txBody>
          <a:bodyPr wrap="square" lIns="0" tIns="0" rIns="0" bIns="0" rtlCol="0" anchor="t" anchorCtr="0">
            <a:spAutoFit/>
          </a:bodyPr>
          <a:lstStyle/>
          <a:p>
            <a:r>
              <a:rPr lang="fr-fr" sz="1800" b="0" i="0" u="none" baseline="0" dirty="0"/>
              <a:t>Accès aux données </a:t>
            </a:r>
            <a:br>
              <a:rPr lang="fr-fr" sz="1800" b="0" i="0" u="none" baseline="0" dirty="0"/>
            </a:br>
            <a:r>
              <a:rPr lang="fr-fr" sz="1800" b="0" i="0" u="none" baseline="0" dirty="0"/>
              <a:t>et dossiers médicaux</a:t>
            </a:r>
            <a:r>
              <a:rPr lang="fr-fr" sz="1800" dirty="0"/>
              <a:t> </a:t>
            </a:r>
            <a:endParaRPr lang="fr-fr" sz="1800" b="0" i="0" u="none" baseline="0" dirty="0">
              <a:cs typeface="Segoe UI"/>
            </a:endParaRPr>
          </a:p>
          <a:p>
            <a:pPr algn="l" rtl="0"/>
            <a:r>
              <a:rPr lang="fr-fr" sz="1800" b="0" i="0" u="none" baseline="0" dirty="0"/>
              <a:t>de 1,5 million de patients</a:t>
            </a:r>
          </a:p>
        </p:txBody>
      </p:sp>
      <p:sp>
        <p:nvSpPr>
          <p:cNvPr id="90" name="TextBox 89">
            <a:extLst>
              <a:ext uri="{FF2B5EF4-FFF2-40B4-BE49-F238E27FC236}">
                <a16:creationId xmlns:a16="http://schemas.microsoft.com/office/drawing/2014/main" id="{8091379E-2475-4EDB-B3FA-430953B83D19}"/>
              </a:ext>
            </a:extLst>
          </p:cNvPr>
          <p:cNvSpPr txBox="1"/>
          <p:nvPr/>
        </p:nvSpPr>
        <p:spPr>
          <a:xfrm>
            <a:off x="5740401" y="6575393"/>
            <a:ext cx="4735271" cy="138499"/>
          </a:xfrm>
          <a:prstGeom prst="rect">
            <a:avLst/>
          </a:prstGeom>
        </p:spPr>
        <p:txBody>
          <a:bodyPr wrap="none" lIns="0" tIns="0" rIns="0" bIns="0" rtlCol="0" anchor="t" anchorCtr="0">
            <a:spAutoFit/>
          </a:bodyPr>
          <a:lstStyle/>
          <a:p>
            <a:r>
              <a:rPr lang="fr-fr" sz="900" b="0" i="0" u="none" baseline="0" dirty="0"/>
              <a:t>Source : </a:t>
            </a:r>
            <a:r>
              <a:rPr lang="fr-fr" sz="900" b="0" i="0" u="none" baseline="0" dirty="0">
                <a:hlinkClick r:id="rId9"/>
              </a:rPr>
              <a:t>https://www.businessinsider.com.au/data-hacks-breaches-biggest-of-2018-2018-12</a:t>
            </a:r>
            <a:r>
              <a:rPr lang="fr-fr" sz="900" dirty="0"/>
              <a:t> </a:t>
            </a:r>
            <a:endParaRPr lang="fr-fr" sz="900" b="0" i="0" u="none" baseline="0" dirty="0">
              <a:cs typeface="Segoe UI"/>
            </a:endParaRPr>
          </a:p>
        </p:txBody>
      </p:sp>
      <p:sp>
        <p:nvSpPr>
          <p:cNvPr id="21" name="Title 2">
            <a:extLst>
              <a:ext uri="{FF2B5EF4-FFF2-40B4-BE49-F238E27FC236}">
                <a16:creationId xmlns:a16="http://schemas.microsoft.com/office/drawing/2014/main" id="{CD3102B5-CD79-4925-865F-2984EBA7CAD3}"/>
              </a:ext>
            </a:extLst>
          </p:cNvPr>
          <p:cNvSpPr txBox="1">
            <a:spLocks/>
          </p:cNvSpPr>
          <p:nvPr/>
        </p:nvSpPr>
        <p:spPr>
          <a:xfrm>
            <a:off x="5740401" y="1437927"/>
            <a:ext cx="6696074" cy="369332"/>
          </a:xfrm>
          <a:prstGeom prst="rect">
            <a:avLst/>
          </a:prstGeom>
        </p:spPr>
        <p:txBody>
          <a:bodyPr vert="horz" wrap="square" lIns="0" tIns="0" rIns="0" bIns="0" rtlCol="0" anchor="t">
            <a:spAutoFit/>
          </a:bodyPr>
          <a:lstStyle>
            <a:lvl1pPr algn="l" defTabSz="951304" rtl="0" eaLnBrk="1" latinLnBrk="0" hangingPunct="1">
              <a:lnSpc>
                <a:spcPct val="100000"/>
              </a:lnSpc>
              <a:spcBef>
                <a:spcPct val="0"/>
              </a:spcBef>
              <a:buNone/>
              <a:defRPr lang="fr-fr" sz="3672" b="0" kern="1200" cap="none" spc="-51" baseline="0" dirty="0" smtClean="0">
                <a:ln w="3175">
                  <a:noFill/>
                </a:ln>
                <a:solidFill>
                  <a:schemeClr val="tx1"/>
                </a:solidFill>
                <a:effectLst/>
                <a:latin typeface="+mj-lt"/>
                <a:ea typeface="+mn-ea"/>
                <a:cs typeface="Segoe UI" pitchFamily="34" charset="0"/>
              </a:defRPr>
            </a:lvl1pPr>
          </a:lstStyle>
          <a:p>
            <a:pPr marL="0" marR="0" lvl="0" indent="0" algn="l" defTabSz="951304"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51" normalizeH="0" baseline="0" dirty="0">
                <a:ln w="3175">
                  <a:noFill/>
                </a:ln>
                <a:solidFill>
                  <a:srgbClr val="000000"/>
                </a:solidFill>
                <a:effectLst/>
                <a:uLnTx/>
                <a:uFillTx/>
                <a:latin typeface="+mn-lt"/>
                <a:ea typeface="+mn-ea"/>
                <a:cs typeface="Segoe UI"/>
              </a:rPr>
              <a:t>Les 21 plus grosses brèches de sécurité en 2018</a:t>
            </a:r>
            <a:endParaRPr lang="fr-fr" sz="2400" b="1" i="0" u="none" strike="noStrike" kern="1200" cap="none" spc="-51" normalizeH="0" baseline="0" dirty="0">
              <a:ln w="3175">
                <a:noFill/>
              </a:ln>
              <a:solidFill>
                <a:srgbClr val="000000"/>
              </a:solidFill>
              <a:effectLst/>
              <a:uLnTx/>
              <a:uFillTx/>
              <a:latin typeface="+mn-lt"/>
              <a:cs typeface="Segoe UI"/>
            </a:endParaRPr>
          </a:p>
        </p:txBody>
      </p:sp>
      <p:sp>
        <p:nvSpPr>
          <p:cNvPr id="22" name="Title 2">
            <a:extLst>
              <a:ext uri="{FF2B5EF4-FFF2-40B4-BE49-F238E27FC236}">
                <a16:creationId xmlns:a16="http://schemas.microsoft.com/office/drawing/2014/main" id="{C89F3AC2-F49A-4207-BD4A-C3D3398E2CC9}"/>
              </a:ext>
            </a:extLst>
          </p:cNvPr>
          <p:cNvSpPr txBox="1">
            <a:spLocks/>
          </p:cNvSpPr>
          <p:nvPr/>
        </p:nvSpPr>
        <p:spPr>
          <a:xfrm>
            <a:off x="5740401" y="1956559"/>
            <a:ext cx="6423092" cy="3847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fr-fr"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51304" rtl="0" eaLnBrk="1" fontAlgn="auto" latinLnBrk="0" hangingPunct="1">
              <a:lnSpc>
                <a:spcPct val="100000"/>
              </a:lnSpc>
              <a:spcBef>
                <a:spcPts val="300"/>
              </a:spcBef>
              <a:spcAft>
                <a:spcPts val="0"/>
              </a:spcAft>
              <a:buClrTx/>
              <a:buSzTx/>
              <a:buFontTx/>
              <a:buNone/>
              <a:tabLst/>
              <a:defRPr/>
            </a:pPr>
            <a:r>
              <a:rPr kumimoji="0" lang="fr-fr" sz="1200" b="0" i="0" u="none" strike="noStrike" kern="1200" cap="none" spc="-51" normalizeH="0" baseline="0" dirty="0">
                <a:ln w="3175">
                  <a:noFill/>
                </a:ln>
                <a:solidFill>
                  <a:srgbClr val="000000"/>
                </a:solidFill>
                <a:effectLst/>
                <a:uLnTx/>
                <a:uFillTx/>
                <a:latin typeface="Segoe UI Semibold"/>
                <a:ea typeface="+mn-ea"/>
                <a:cs typeface="Segoe UI"/>
              </a:rPr>
              <a:t>PAIGE LESKIN</a:t>
            </a:r>
            <a:endParaRPr lang="fr-fr" sz="1200" b="0" i="0" u="none" strike="noStrike" kern="1200" cap="none" spc="-51" normalizeH="0" baseline="0" dirty="0">
              <a:ln w="3175">
                <a:noFill/>
              </a:ln>
              <a:solidFill>
                <a:srgbClr val="000000"/>
              </a:solidFill>
              <a:effectLst/>
              <a:uLnTx/>
              <a:uFillTx/>
              <a:latin typeface="Segoe UI Semibold"/>
              <a:cs typeface="Segoe UI"/>
            </a:endParaRPr>
          </a:p>
          <a:p>
            <a:pPr marL="0" marR="0" lvl="0" indent="0" algn="l" defTabSz="951304" rtl="0" eaLnBrk="1" fontAlgn="auto" latinLnBrk="0" hangingPunct="1">
              <a:lnSpc>
                <a:spcPct val="100000"/>
              </a:lnSpc>
              <a:spcBef>
                <a:spcPts val="300"/>
              </a:spcBef>
              <a:spcAft>
                <a:spcPts val="0"/>
              </a:spcAft>
              <a:buClrTx/>
              <a:buSzTx/>
              <a:buFontTx/>
              <a:buNone/>
              <a:tabLst/>
              <a:defRPr/>
            </a:pPr>
            <a:r>
              <a:rPr kumimoji="0" lang="fr-fr" sz="1050" b="0" i="0" u="none" strike="noStrike" kern="1200" cap="none" spc="-51" normalizeH="0" baseline="0" dirty="0">
                <a:ln w="3175">
                  <a:noFill/>
                </a:ln>
                <a:solidFill>
                  <a:srgbClr val="000000"/>
                </a:solidFill>
                <a:effectLst/>
                <a:uLnTx/>
                <a:uFillTx/>
                <a:latin typeface="Segoe UI"/>
                <a:ea typeface="+mn-ea"/>
                <a:cs typeface="Segoe UI"/>
              </a:rPr>
              <a:t>12 DÉC 2018, 12 h 00</a:t>
            </a:r>
            <a:endParaRPr lang="fr-fr" sz="1050" b="0" i="0" u="none" strike="noStrike" kern="1200" cap="none" spc="-51" normalizeH="0" baseline="0" dirty="0">
              <a:ln w="3175">
                <a:noFill/>
              </a:ln>
              <a:solidFill>
                <a:srgbClr val="000000"/>
              </a:solidFill>
              <a:effectLst/>
              <a:uLnTx/>
              <a:uFillTx/>
              <a:latin typeface="Segoe UI"/>
              <a:cs typeface="Segoe UI"/>
            </a:endParaRPr>
          </a:p>
        </p:txBody>
      </p:sp>
      <p:sp>
        <p:nvSpPr>
          <p:cNvPr id="23" name="TextBox 22">
            <a:extLst>
              <a:ext uri="{FF2B5EF4-FFF2-40B4-BE49-F238E27FC236}">
                <a16:creationId xmlns:a16="http://schemas.microsoft.com/office/drawing/2014/main" id="{EA654AB9-141E-417D-8124-6266817C4EBA}"/>
              </a:ext>
            </a:extLst>
          </p:cNvPr>
          <p:cNvSpPr txBox="1"/>
          <p:nvPr/>
        </p:nvSpPr>
        <p:spPr>
          <a:xfrm>
            <a:off x="5715001" y="1030007"/>
            <a:ext cx="1578934" cy="246221"/>
          </a:xfrm>
          <a:prstGeom prst="rect">
            <a:avLst/>
          </a:prstGeom>
          <a:noFill/>
        </p:spPr>
        <p:txBody>
          <a:bodyPr wrap="square" lIns="0" tIns="0" rIns="0" bIns="0" rtlCol="0" anchor="t">
            <a:spAutoFit/>
          </a:bodyPr>
          <a:lstStyle/>
          <a:p>
            <a:pPr algn="l" defTabSz="932563" rtl="0"/>
            <a:r>
              <a:rPr lang="fr-fr" sz="1600" b="1" i="0" u="sng" baseline="0" dirty="0">
                <a:solidFill>
                  <a:srgbClr val="50E6FF"/>
                </a:solidFill>
                <a:latin typeface="Segoe UI Semibold"/>
              </a:rPr>
              <a:t>TECH INSIDER</a:t>
            </a:r>
            <a:endParaRPr lang="fr-fr" sz="1600" b="1" u="sng" dirty="0">
              <a:solidFill>
                <a:srgbClr val="50E6FF"/>
              </a:solidFill>
              <a:latin typeface="Segoe UI Semibold"/>
              <a:cs typeface="Segoe UI Semibold"/>
            </a:endParaRPr>
          </a:p>
        </p:txBody>
      </p:sp>
    </p:spTree>
    <p:extLst>
      <p:ext uri="{BB962C8B-B14F-4D97-AF65-F5344CB8AC3E}">
        <p14:creationId xmlns:p14="http://schemas.microsoft.com/office/powerpoint/2010/main" val="4164558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24049-9028-4234-99AF-9127116C8CCF}"/>
              </a:ext>
            </a:extLst>
          </p:cNvPr>
          <p:cNvSpPr>
            <a:spLocks noGrp="1"/>
          </p:cNvSpPr>
          <p:nvPr>
            <p:ph type="title"/>
          </p:nvPr>
        </p:nvSpPr>
        <p:spPr>
          <a:xfrm>
            <a:off x="600058" y="466301"/>
            <a:ext cx="11732309" cy="446276"/>
          </a:xfrm>
        </p:spPr>
        <p:txBody>
          <a:bodyPr/>
          <a:lstStyle/>
          <a:p>
            <a:pPr algn="l" rtl="0"/>
            <a:r>
              <a:rPr lang="fr-fr" sz="2900" b="0" i="0" u="none" baseline="0" dirty="0">
                <a:cs typeface="Segoe UI"/>
              </a:rPr>
              <a:t>Adopter un positionnement fort en matière de sécurité est primordial</a:t>
            </a:r>
          </a:p>
        </p:txBody>
      </p:sp>
      <p:sp>
        <p:nvSpPr>
          <p:cNvPr id="8" name="Arrow: Bent 7">
            <a:extLst>
              <a:ext uri="{FF2B5EF4-FFF2-40B4-BE49-F238E27FC236}">
                <a16:creationId xmlns:a16="http://schemas.microsoft.com/office/drawing/2014/main" id="{8883B82D-84DC-4EED-B427-98B4BC7804B8}"/>
              </a:ext>
            </a:extLst>
          </p:cNvPr>
          <p:cNvSpPr/>
          <p:nvPr/>
        </p:nvSpPr>
        <p:spPr bwMode="auto">
          <a:xfrm rot="5400000">
            <a:off x="9605962" y="200025"/>
            <a:ext cx="919162" cy="3392487"/>
          </a:xfrm>
          <a:prstGeom prst="bentArrow">
            <a:avLst>
              <a:gd name="adj1" fmla="val 25000"/>
              <a:gd name="adj2" fmla="val 0"/>
              <a:gd name="adj3" fmla="val 25000"/>
              <a:gd name="adj4" fmla="val 864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26" name="Arrow: Bent 25">
            <a:extLst>
              <a:ext uri="{FF2B5EF4-FFF2-40B4-BE49-F238E27FC236}">
                <a16:creationId xmlns:a16="http://schemas.microsoft.com/office/drawing/2014/main" id="{4E23098E-D03E-42E7-944F-B20797DF203F}"/>
              </a:ext>
            </a:extLst>
          </p:cNvPr>
          <p:cNvSpPr/>
          <p:nvPr/>
        </p:nvSpPr>
        <p:spPr bwMode="auto">
          <a:xfrm rot="5400000" flipH="1">
            <a:off x="7458868" y="-1366044"/>
            <a:ext cx="919163" cy="7686675"/>
          </a:xfrm>
          <a:prstGeom prst="bentArrow">
            <a:avLst>
              <a:gd name="adj1" fmla="val 25000"/>
              <a:gd name="adj2" fmla="val 0"/>
              <a:gd name="adj3" fmla="val 25000"/>
              <a:gd name="adj4" fmla="val 864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27" name="Arrow: Bent 26">
            <a:extLst>
              <a:ext uri="{FF2B5EF4-FFF2-40B4-BE49-F238E27FC236}">
                <a16:creationId xmlns:a16="http://schemas.microsoft.com/office/drawing/2014/main" id="{F8B7E7EE-8D43-4D43-AAF1-6B18880EE046}"/>
              </a:ext>
            </a:extLst>
          </p:cNvPr>
          <p:cNvSpPr/>
          <p:nvPr/>
        </p:nvSpPr>
        <p:spPr bwMode="auto">
          <a:xfrm rot="5400000" flipV="1">
            <a:off x="586788" y="2933112"/>
            <a:ext cx="4057650" cy="4065180"/>
          </a:xfrm>
          <a:prstGeom prst="bentArrow">
            <a:avLst>
              <a:gd name="adj1" fmla="val 25000"/>
              <a:gd name="adj2" fmla="val 0"/>
              <a:gd name="adj3" fmla="val 25000"/>
              <a:gd name="adj4" fmla="val 2054"/>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9" name="Group 8">
            <a:extLst>
              <a:ext uri="{FF2B5EF4-FFF2-40B4-BE49-F238E27FC236}">
                <a16:creationId xmlns:a16="http://schemas.microsoft.com/office/drawing/2014/main" id="{48D09579-C98B-45E5-94DA-56E178042809}"/>
              </a:ext>
            </a:extLst>
          </p:cNvPr>
          <p:cNvGrpSpPr/>
          <p:nvPr/>
        </p:nvGrpSpPr>
        <p:grpSpPr>
          <a:xfrm>
            <a:off x="-2" y="1187332"/>
            <a:ext cx="11642025" cy="501768"/>
            <a:chOff x="-1" y="1187332"/>
            <a:chExt cx="8439938" cy="501768"/>
          </a:xfrm>
        </p:grpSpPr>
        <p:sp>
          <p:nvSpPr>
            <p:cNvPr id="5" name="Rectangle: Top Corners Rounded 4">
              <a:extLst>
                <a:ext uri="{FF2B5EF4-FFF2-40B4-BE49-F238E27FC236}">
                  <a16:creationId xmlns:a16="http://schemas.microsoft.com/office/drawing/2014/main" id="{DEB75B11-81B7-426F-AD02-2AF16049CF6E}"/>
                </a:ext>
              </a:extLst>
            </p:cNvPr>
            <p:cNvSpPr/>
            <p:nvPr/>
          </p:nvSpPr>
          <p:spPr bwMode="auto">
            <a:xfrm rot="5400000">
              <a:off x="3969084" y="-2781753"/>
              <a:ext cx="501768" cy="8439938"/>
            </a:xfrm>
            <a:prstGeom prst="round2SameRect">
              <a:avLst>
                <a:gd name="adj1" fmla="val 50000"/>
                <a:gd name="adj2" fmla="val 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913B847E-2F41-4A95-93CC-2819AED5B3DD}"/>
                </a:ext>
              </a:extLst>
            </p:cNvPr>
            <p:cNvSpPr/>
            <p:nvPr/>
          </p:nvSpPr>
          <p:spPr>
            <a:xfrm>
              <a:off x="431668" y="1299717"/>
              <a:ext cx="7773486" cy="235449"/>
            </a:xfrm>
            <a:prstGeom prst="rect">
              <a:avLst/>
            </a:prstGeom>
          </p:spPr>
          <p:txBody>
            <a:bodyPr wrap="square" lIns="0" tIns="0" rIns="0" bIns="0" anchor="t">
              <a:spAutoFit/>
            </a:bodyPr>
            <a:lstStyle/>
            <a:p>
              <a:pPr algn="l" rtl="0">
                <a:lnSpc>
                  <a:spcPct val="90000"/>
                </a:lnSpc>
                <a:spcAft>
                  <a:spcPts val="600"/>
                </a:spcAft>
              </a:pPr>
              <a:r>
                <a:rPr lang="fr-fr" sz="1700" b="0" i="0" u="none" baseline="0" dirty="0">
                  <a:solidFill>
                    <a:schemeClr val="bg1"/>
                  </a:solidFill>
                  <a:cs typeface="Segoe UI Light"/>
                </a:rPr>
                <a:t>Il suffit d</a:t>
              </a:r>
              <a:r>
                <a:rPr lang="fr-FR" sz="1700" b="0" i="0" u="none" baseline="0" dirty="0">
                  <a:solidFill>
                    <a:schemeClr val="bg1"/>
                  </a:solidFill>
                  <a:cs typeface="Segoe UI Light"/>
                </a:rPr>
                <a:t>’</a:t>
              </a:r>
              <a:r>
                <a:rPr lang="fr-fr" sz="1700" b="0" i="0" u="none" baseline="0" dirty="0">
                  <a:solidFill>
                    <a:schemeClr val="bg1"/>
                  </a:solidFill>
                  <a:cs typeface="Segoe UI Light"/>
                </a:rPr>
                <a:t>une brèche de sécurité de quelques minutes pour que la confiance du client soit définitivement détruite</a:t>
              </a:r>
            </a:p>
          </p:txBody>
        </p:sp>
      </p:grpSp>
      <p:sp>
        <p:nvSpPr>
          <p:cNvPr id="29" name="Rectangle 28">
            <a:extLst>
              <a:ext uri="{FF2B5EF4-FFF2-40B4-BE49-F238E27FC236}">
                <a16:creationId xmlns:a16="http://schemas.microsoft.com/office/drawing/2014/main" id="{B14E5A20-CBE7-4F55-B1C7-69E420BD4478}"/>
              </a:ext>
            </a:extLst>
          </p:cNvPr>
          <p:cNvSpPr/>
          <p:nvPr/>
        </p:nvSpPr>
        <p:spPr bwMode="auto">
          <a:xfrm>
            <a:off x="1342498" y="1906493"/>
            <a:ext cx="1566340" cy="720197"/>
          </a:xfrm>
          <a:prstGeom prst="rect">
            <a:avLst/>
          </a:prstGeom>
          <a:noFill/>
          <a:ln w="9525" cap="flat" cmpd="sng" algn="ctr">
            <a:noFill/>
            <a:prstDash val="solid"/>
            <a:headEnd type="none" w="med" len="med"/>
            <a:tailEnd type="none" w="med" len="med"/>
          </a:ln>
          <a:effectLst/>
        </p:spPr>
        <p:txBody>
          <a:bodyPr wrap="square" lIns="0" tIns="0" rIns="0" bIns="0" anchor="t">
            <a:spAutoFit/>
          </a:bodyPr>
          <a:lstStyle/>
          <a:p>
            <a:pPr marR="0" lvl="0" algn="l" defTabSz="914049" rtl="0" eaLnBrk="1" fontAlgn="auto" latinLnBrk="0" hangingPunct="1">
              <a:lnSpc>
                <a:spcPct val="90000"/>
              </a:lnSpc>
              <a:spcBef>
                <a:spcPts val="0"/>
              </a:spcBef>
              <a:spcAft>
                <a:spcPts val="588"/>
              </a:spcAft>
              <a:buClrTx/>
              <a:buSzTx/>
              <a:buFontTx/>
              <a:buNone/>
              <a:tabLst/>
              <a:defRPr/>
            </a:pPr>
            <a:r>
              <a:rPr kumimoji="0" lang="fr-fr" sz="2400" b="1" i="0" u="none" strike="noStrike" kern="1200" cap="none" spc="-100" normalizeH="0" baseline="0" dirty="0">
                <a:ln w="3175">
                  <a:noFill/>
                </a:ln>
                <a:solidFill>
                  <a:schemeClr val="tx2"/>
                </a:solidFill>
                <a:effectLst/>
                <a:uLnTx/>
                <a:uFillTx/>
                <a:latin typeface="Segoe UI Semibold"/>
                <a:ea typeface="MS PGothic"/>
                <a:cs typeface="Segoe UI Semibold"/>
              </a:rPr>
              <a:t>4,2 milliards</a:t>
            </a:r>
            <a:br>
              <a:rPr lang="fr-fr" sz="3200" b="1" spc="-100" dirty="0">
                <a:ln w="3175">
                  <a:noFill/>
                </a:ln>
                <a:latin typeface="Segoe UI Semibold" panose="020B0502040204020203" pitchFamily="34" charset="0"/>
                <a:ea typeface="MS PGothic" panose="020B0600070205080204" pitchFamily="34" charset="-128"/>
                <a:cs typeface="Segoe UI Semibold" panose="020B0502040204020203" pitchFamily="34" charset="0"/>
              </a:rPr>
            </a:br>
            <a:r>
              <a:rPr lang="fr-fr" sz="1400" b="0" i="0" u="none" baseline="0" dirty="0">
                <a:ea typeface="MS PGothic"/>
                <a:cs typeface="Segoe UI Semilight"/>
              </a:rPr>
              <a:t>de dossiers </a:t>
            </a:r>
            <a:br>
              <a:rPr lang="fr-fr" sz="1400" dirty="0">
                <a:ea typeface="MS PGothic" panose="020B0600070205080204" pitchFamily="34" charset="-128"/>
                <a:cs typeface="Segoe UI Semilight" panose="020B0402040204020203" pitchFamily="34" charset="0"/>
              </a:rPr>
            </a:br>
            <a:r>
              <a:rPr lang="fr-fr" sz="1400" b="0" i="0" u="none" baseline="0" dirty="0">
                <a:ea typeface="MS PGothic"/>
                <a:cs typeface="Segoe UI Semilight"/>
              </a:rPr>
              <a:t>piratés en 2016</a:t>
            </a:r>
          </a:p>
        </p:txBody>
      </p:sp>
      <p:sp>
        <p:nvSpPr>
          <p:cNvPr id="30" name="Rectangle 29">
            <a:extLst>
              <a:ext uri="{FF2B5EF4-FFF2-40B4-BE49-F238E27FC236}">
                <a16:creationId xmlns:a16="http://schemas.microsoft.com/office/drawing/2014/main" id="{D4B81EA4-F708-4E07-84B4-EC3CB568C0DD}"/>
              </a:ext>
            </a:extLst>
          </p:cNvPr>
          <p:cNvSpPr/>
          <p:nvPr/>
        </p:nvSpPr>
        <p:spPr bwMode="auto">
          <a:xfrm>
            <a:off x="3691490" y="1906493"/>
            <a:ext cx="1800196" cy="914096"/>
          </a:xfrm>
          <a:prstGeom prst="rect">
            <a:avLst/>
          </a:prstGeom>
          <a:noFill/>
          <a:ln w="9525" cap="flat" cmpd="sng" algn="ctr">
            <a:noFill/>
            <a:prstDash val="solid"/>
            <a:headEnd type="none" w="med" len="med"/>
            <a:tailEnd type="none" w="med" len="med"/>
          </a:ln>
          <a:effectLst/>
        </p:spPr>
        <p:txBody>
          <a:bodyPr wrap="square" lIns="0" tIns="0" rIns="0" bIns="0" anchor="t">
            <a:spAutoFit/>
          </a:bodyPr>
          <a:lstStyle/>
          <a:p>
            <a:pPr marR="0" lvl="0" algn="l" defTabSz="914049" rtl="0" eaLnBrk="1" fontAlgn="auto" latinLnBrk="0" hangingPunct="1">
              <a:lnSpc>
                <a:spcPct val="90000"/>
              </a:lnSpc>
              <a:spcBef>
                <a:spcPts val="0"/>
              </a:spcBef>
              <a:spcAft>
                <a:spcPts val="588"/>
              </a:spcAft>
              <a:buClrTx/>
              <a:buSzTx/>
              <a:buFontTx/>
              <a:buNone/>
              <a:tabLst/>
              <a:defRPr/>
            </a:pPr>
            <a:r>
              <a:rPr kumimoji="0" lang="fr-fr" sz="2400" b="1" i="0" u="none" strike="noStrike" kern="1200" cap="none" spc="-100" normalizeH="0" baseline="0" dirty="0">
                <a:ln w="3175">
                  <a:noFill/>
                </a:ln>
                <a:solidFill>
                  <a:schemeClr val="tx2"/>
                </a:solidFill>
                <a:effectLst/>
                <a:uLnTx/>
                <a:uFillTx/>
                <a:latin typeface="Segoe UI Semibold"/>
                <a:ea typeface="MS PGothic"/>
                <a:cs typeface="Segoe UI Semibold"/>
              </a:rPr>
              <a:t>20 %</a:t>
            </a:r>
            <a:br>
              <a:rPr lang="fr-fr" sz="3200" b="1" u="none" strike="noStrike" kern="1200" cap="none" spc="-100" normalizeH="0" baseline="0" dirty="0">
                <a:ln w="3175">
                  <a:noFill/>
                </a:ln>
                <a:effectLst/>
                <a:uLnTx/>
                <a:uFillTx/>
                <a:latin typeface="Segoe UI Semibold" panose="020B0502040204020203" pitchFamily="34" charset="0"/>
                <a:ea typeface="MS PGothic" panose="020B0600070205080204" pitchFamily="34" charset="-128"/>
                <a:cs typeface="Segoe UI Semibold" panose="020B0502040204020203" pitchFamily="34" charset="0"/>
              </a:rPr>
            </a:br>
            <a:r>
              <a:rPr lang="fr-fr" sz="1400" b="0" i="0" u="none" baseline="0" dirty="0">
                <a:ea typeface="MS PGothic"/>
                <a:cs typeface="Segoe UI Semilight"/>
              </a:rPr>
              <a:t>des organisations </a:t>
            </a:r>
            <a:r>
              <a:rPr lang="fr-fr" sz="1400" b="0" i="0" u="none" baseline="0" dirty="0">
                <a:latin typeface="Segoe UI Semibold"/>
                <a:ea typeface="MS PGothic"/>
                <a:cs typeface="Segoe UI Semibold"/>
              </a:rPr>
              <a:t>perdent des clients</a:t>
            </a:r>
            <a:r>
              <a:rPr lang="fr-fr" sz="1400" b="0" i="0" u="none" baseline="0" dirty="0">
                <a:ea typeface="MS PGothic"/>
                <a:cs typeface="Segoe UI Semilight"/>
              </a:rPr>
              <a:t> lors d</a:t>
            </a:r>
            <a:r>
              <a:rPr lang="fr-FR" sz="1400" b="0" i="0" u="none" baseline="0" dirty="0">
                <a:ea typeface="MS PGothic"/>
                <a:cs typeface="Segoe UI Semilight"/>
              </a:rPr>
              <a:t>’</a:t>
            </a:r>
            <a:r>
              <a:rPr lang="fr-fr" sz="1400" b="0" i="0" u="none" baseline="0" dirty="0">
                <a:ea typeface="MS PGothic"/>
                <a:cs typeface="Segoe UI Semilight"/>
              </a:rPr>
              <a:t>une attaque</a:t>
            </a:r>
          </a:p>
        </p:txBody>
      </p:sp>
      <p:sp>
        <p:nvSpPr>
          <p:cNvPr id="44" name="Rectangle 43">
            <a:extLst>
              <a:ext uri="{FF2B5EF4-FFF2-40B4-BE49-F238E27FC236}">
                <a16:creationId xmlns:a16="http://schemas.microsoft.com/office/drawing/2014/main" id="{FEBDD6DC-B817-4E5B-BE0F-791270482384}"/>
              </a:ext>
            </a:extLst>
          </p:cNvPr>
          <p:cNvSpPr/>
          <p:nvPr/>
        </p:nvSpPr>
        <p:spPr bwMode="auto">
          <a:xfrm>
            <a:off x="6773740" y="1906493"/>
            <a:ext cx="1910408" cy="914096"/>
          </a:xfrm>
          <a:prstGeom prst="rect">
            <a:avLst/>
          </a:prstGeom>
          <a:noFill/>
          <a:ln w="9525" cap="flat" cmpd="sng" algn="ctr">
            <a:noFill/>
            <a:prstDash val="solid"/>
            <a:headEnd type="none" w="med" len="med"/>
            <a:tailEnd type="none" w="med" len="med"/>
          </a:ln>
          <a:effectLst/>
        </p:spPr>
        <p:txBody>
          <a:bodyPr wrap="square" lIns="0" tIns="0" rIns="0" bIns="0" anchor="t">
            <a:spAutoFit/>
          </a:bodyPr>
          <a:lstStyle/>
          <a:p>
            <a:pPr marR="0" lvl="0" algn="l" defTabSz="914049" rtl="0" eaLnBrk="1" fontAlgn="auto" latinLnBrk="0" hangingPunct="1">
              <a:lnSpc>
                <a:spcPct val="90000"/>
              </a:lnSpc>
              <a:spcBef>
                <a:spcPts val="0"/>
              </a:spcBef>
              <a:spcAft>
                <a:spcPts val="588"/>
              </a:spcAft>
              <a:buClrTx/>
              <a:buSzTx/>
              <a:buFontTx/>
              <a:buNone/>
              <a:tabLst/>
              <a:defRPr/>
            </a:pPr>
            <a:r>
              <a:rPr kumimoji="0" lang="fr-fr" sz="2400" b="1" i="0" u="none" strike="noStrike" kern="1200" cap="none" spc="-100" normalizeH="0" baseline="0" dirty="0">
                <a:ln w="3175">
                  <a:noFill/>
                </a:ln>
                <a:solidFill>
                  <a:schemeClr val="tx2"/>
                </a:solidFill>
                <a:effectLst/>
                <a:uLnTx/>
                <a:uFillTx/>
                <a:latin typeface="Segoe UI Semibold"/>
                <a:ea typeface="MS PGothic"/>
                <a:cs typeface="Segoe UI Semibold"/>
              </a:rPr>
              <a:t>30 %</a:t>
            </a:r>
            <a:br>
              <a:rPr lang="fr-fr" sz="3200" b="1" u="none" strike="noStrike" kern="1200" cap="none" spc="-100" normalizeH="0" baseline="0" dirty="0">
                <a:ln w="3175">
                  <a:noFill/>
                </a:ln>
                <a:effectLst/>
                <a:uLnTx/>
                <a:uFillTx/>
                <a:latin typeface="Segoe UI Semibold" panose="020B0502040204020203" pitchFamily="34" charset="0"/>
                <a:ea typeface="MS PGothic" panose="020B0600070205080204" pitchFamily="34" charset="-128"/>
                <a:cs typeface="Segoe UI Semibold" panose="020B0502040204020203" pitchFamily="34" charset="0"/>
              </a:rPr>
            </a:br>
            <a:r>
              <a:rPr lang="fr-fr" sz="1400" b="0" i="0" u="none" baseline="0" dirty="0">
                <a:ea typeface="MS PGothic"/>
                <a:cs typeface="Segoe UI Semilight"/>
              </a:rPr>
              <a:t>des organisations </a:t>
            </a:r>
            <a:r>
              <a:rPr lang="fr-fr" sz="1400" b="0" i="0" u="none" baseline="0" dirty="0">
                <a:latin typeface="Segoe UI Semibold"/>
                <a:ea typeface="MS PGothic"/>
                <a:cs typeface="Segoe UI Semibold"/>
              </a:rPr>
              <a:t>perdent des revenus</a:t>
            </a:r>
            <a:r>
              <a:rPr lang="fr-fr" sz="1400" b="0" i="0" u="none" baseline="0" dirty="0">
                <a:ea typeface="MS PGothic"/>
                <a:cs typeface="Segoe UI Semilight"/>
              </a:rPr>
              <a:t> lors d</a:t>
            </a:r>
            <a:r>
              <a:rPr lang="fr-FR" sz="1400" b="0" i="0" u="none" baseline="0" dirty="0">
                <a:ea typeface="MS PGothic"/>
                <a:cs typeface="Segoe UI Semilight"/>
              </a:rPr>
              <a:t>’</a:t>
            </a:r>
            <a:r>
              <a:rPr lang="fr-fr" sz="1400" b="0" i="0" u="none" baseline="0" dirty="0">
                <a:ea typeface="MS PGothic"/>
                <a:cs typeface="Segoe UI Semilight"/>
              </a:rPr>
              <a:t>une attaque</a:t>
            </a:r>
          </a:p>
        </p:txBody>
      </p:sp>
      <p:sp>
        <p:nvSpPr>
          <p:cNvPr id="68" name="Rectangle 67">
            <a:extLst>
              <a:ext uri="{FF2B5EF4-FFF2-40B4-BE49-F238E27FC236}">
                <a16:creationId xmlns:a16="http://schemas.microsoft.com/office/drawing/2014/main" id="{F86824F6-1BE3-42D5-9C5C-CFD7FE844651}"/>
              </a:ext>
            </a:extLst>
          </p:cNvPr>
          <p:cNvSpPr/>
          <p:nvPr/>
        </p:nvSpPr>
        <p:spPr bwMode="auto">
          <a:xfrm>
            <a:off x="9582196" y="1906493"/>
            <a:ext cx="2059827" cy="914096"/>
          </a:xfrm>
          <a:prstGeom prst="rect">
            <a:avLst/>
          </a:prstGeom>
          <a:noFill/>
          <a:ln w="9525" cap="flat" cmpd="sng" algn="ctr">
            <a:noFill/>
            <a:prstDash val="solid"/>
            <a:headEnd type="none" w="med" len="med"/>
            <a:tailEnd type="none" w="med" len="med"/>
          </a:ln>
          <a:effectLst/>
        </p:spPr>
        <p:txBody>
          <a:bodyPr wrap="square" lIns="0" tIns="0" rIns="0" bIns="0" anchor="t">
            <a:spAutoFit/>
          </a:bodyPr>
          <a:lstStyle/>
          <a:p>
            <a:pPr marR="0" lvl="0" algn="l" defTabSz="914049" rtl="0" eaLnBrk="1" fontAlgn="auto" latinLnBrk="0" hangingPunct="1">
              <a:lnSpc>
                <a:spcPct val="90000"/>
              </a:lnSpc>
              <a:spcBef>
                <a:spcPts val="0"/>
              </a:spcBef>
              <a:spcAft>
                <a:spcPts val="588"/>
              </a:spcAft>
              <a:buClrTx/>
              <a:buSzTx/>
              <a:buFontTx/>
              <a:buNone/>
              <a:tabLst/>
              <a:defRPr/>
            </a:pPr>
            <a:r>
              <a:rPr lang="fr-fr" sz="2400" b="1" i="0" u="none" spc="-100" baseline="0" dirty="0">
                <a:ln w="3175">
                  <a:noFill/>
                </a:ln>
                <a:solidFill>
                  <a:schemeClr val="tx2"/>
                </a:solidFill>
                <a:latin typeface="Segoe UI Semibold"/>
                <a:ea typeface="MS PGothic"/>
                <a:cs typeface="Segoe UI Semibold"/>
              </a:rPr>
              <a:t>28</a:t>
            </a:r>
            <a:r>
              <a:rPr kumimoji="0" lang="fr-fr" sz="2400" b="1" i="0" u="none" strike="noStrike" kern="1200" cap="none" spc="-100" normalizeH="0" baseline="0" dirty="0">
                <a:ln w="3175">
                  <a:noFill/>
                </a:ln>
                <a:solidFill>
                  <a:schemeClr val="tx2"/>
                </a:solidFill>
                <a:effectLst/>
                <a:uLnTx/>
                <a:uFillTx/>
                <a:latin typeface="Segoe UI Semibold"/>
                <a:ea typeface="MS PGothic"/>
                <a:cs typeface="Segoe UI Semibold"/>
              </a:rPr>
              <a:t> %</a:t>
            </a:r>
            <a:br>
              <a:rPr lang="fr-fr" sz="3200" b="1" u="none" strike="noStrike" kern="1200" cap="none" spc="-100" normalizeH="0" baseline="0" dirty="0">
                <a:ln w="3175">
                  <a:noFill/>
                </a:ln>
                <a:effectLst/>
                <a:uLnTx/>
                <a:uFillTx/>
                <a:latin typeface="Segoe UI Semibold" panose="020B0502040204020203" pitchFamily="34" charset="0"/>
                <a:ea typeface="MS PGothic" panose="020B0600070205080204" pitchFamily="34" charset="-128"/>
                <a:cs typeface="Segoe UI Semibold" panose="020B0502040204020203" pitchFamily="34" charset="0"/>
              </a:rPr>
            </a:br>
            <a:r>
              <a:rPr lang="fr-fr" sz="1400" b="0" i="0" u="none" baseline="0" dirty="0">
                <a:ea typeface="MS PGothic"/>
                <a:cs typeface="Segoe UI Semilight"/>
              </a:rPr>
              <a:t>des attaques </a:t>
            </a:r>
            <a:r>
              <a:rPr lang="fr-fr" sz="1400" b="0" i="0" u="none" baseline="0" dirty="0">
                <a:latin typeface="Segoe UI Semibold"/>
                <a:ea typeface="MS PGothic"/>
                <a:cs typeface="Segoe UI Semibold"/>
              </a:rPr>
              <a:t>viennent </a:t>
            </a:r>
            <a:br>
              <a:rPr lang="fr-fr" sz="1400" b="0" i="0" u="none" baseline="0" dirty="0">
                <a:latin typeface="Segoe UI Semibold" panose="020B0702040204020203" pitchFamily="34" charset="0"/>
                <a:ea typeface="MS PGothic" panose="020B0600070205080204" pitchFamily="34" charset="-128"/>
                <a:cs typeface="Segoe UI Semibold" panose="020B0702040204020203" pitchFamily="34" charset="0"/>
              </a:rPr>
            </a:br>
            <a:r>
              <a:rPr lang="fr-fr" sz="1400" b="0" i="0" u="none" baseline="0" dirty="0">
                <a:latin typeface="Segoe UI Semibold"/>
                <a:ea typeface="MS PGothic"/>
                <a:cs typeface="Segoe UI Semibold"/>
              </a:rPr>
              <a:t>de l</a:t>
            </a:r>
            <a:r>
              <a:rPr lang="fr-FR" sz="1400" b="0" i="0" u="none" baseline="0" dirty="0">
                <a:latin typeface="Segoe UI Semibold"/>
                <a:ea typeface="MS PGothic"/>
                <a:cs typeface="Segoe UI Semibold"/>
              </a:rPr>
              <a:t>’</a:t>
            </a:r>
            <a:r>
              <a:rPr lang="fr-fr" sz="1400" b="0" i="0" u="none" baseline="0" dirty="0">
                <a:latin typeface="Segoe UI Semibold"/>
                <a:ea typeface="MS PGothic"/>
                <a:cs typeface="Segoe UI Semibold"/>
              </a:rPr>
              <a:t>intérieur</a:t>
            </a:r>
            <a:r>
              <a:rPr lang="fr-fr" sz="1400" b="0" i="0" u="none" baseline="0" dirty="0">
                <a:ea typeface="MS PGothic"/>
                <a:cs typeface="Segoe UI Semilight"/>
              </a:rPr>
              <a:t> (plus difficiles à détecter)</a:t>
            </a:r>
          </a:p>
        </p:txBody>
      </p:sp>
      <p:sp>
        <p:nvSpPr>
          <p:cNvPr id="70" name="Rectangle 69">
            <a:extLst>
              <a:ext uri="{FF2B5EF4-FFF2-40B4-BE49-F238E27FC236}">
                <a16:creationId xmlns:a16="http://schemas.microsoft.com/office/drawing/2014/main" id="{6A9E5AA4-71D9-49D9-B1A4-F06904EB3BAB}"/>
              </a:ext>
            </a:extLst>
          </p:cNvPr>
          <p:cNvSpPr/>
          <p:nvPr>
            <p:custDataLst>
              <p:tags r:id="rId1"/>
            </p:custDataLst>
          </p:nvPr>
        </p:nvSpPr>
        <p:spPr>
          <a:xfrm>
            <a:off x="681231" y="6577013"/>
            <a:ext cx="10881360" cy="138499"/>
          </a:xfrm>
          <a:prstGeom prst="rect">
            <a:avLst/>
          </a:prstGeom>
          <a:noFill/>
          <a:ln w="6350" cap="flat" cmpd="sng" algn="ctr">
            <a:noFill/>
            <a:prstDash val="solid"/>
            <a:headEnd type="none" w="med" len="med"/>
            <a:tailEnd type="none" w="med" len="med"/>
          </a:ln>
          <a:effectLst/>
        </p:spPr>
        <p:txBody>
          <a:bodyPr wrap="square" lIns="0" tIns="0" rIns="0" bIns="0" spcCol="182880" anchor="ctr">
            <a:spAutoFit/>
          </a:bodyPr>
          <a:lstStyle/>
          <a:p>
            <a:pPr algn="l" defTabSz="896178" rtl="0"/>
            <a:r>
              <a:rPr lang="fr-fr" sz="900" b="0" i="0" u="none" baseline="0" dirty="0">
                <a:solidFill>
                  <a:srgbClr val="505050"/>
                </a:solidFill>
                <a:ea typeface="MS PGothic"/>
              </a:rPr>
              <a:t>Sources : Risk </a:t>
            </a:r>
            <a:r>
              <a:rPr lang="fr-fr" sz="900" b="0" i="0" u="none" baseline="0" dirty="0" err="1">
                <a:solidFill>
                  <a:srgbClr val="505050"/>
                </a:solidFill>
                <a:ea typeface="MS PGothic"/>
              </a:rPr>
              <a:t>Based</a:t>
            </a:r>
            <a:r>
              <a:rPr lang="fr-fr" sz="900" b="0" i="0" u="none" baseline="0" dirty="0">
                <a:solidFill>
                  <a:srgbClr val="505050"/>
                </a:solidFill>
                <a:ea typeface="MS PGothic"/>
              </a:rPr>
              <a:t> Security Report, 2017; Cisco 2017 </a:t>
            </a:r>
            <a:r>
              <a:rPr lang="fr-fr" sz="900" b="0" i="0" u="none" baseline="0" dirty="0" err="1">
                <a:solidFill>
                  <a:srgbClr val="505050"/>
                </a:solidFill>
                <a:ea typeface="MS PGothic"/>
              </a:rPr>
              <a:t>Annual</a:t>
            </a:r>
            <a:r>
              <a:rPr lang="fr-fr" sz="900" b="0" i="0" u="none" baseline="0" dirty="0">
                <a:solidFill>
                  <a:srgbClr val="505050"/>
                </a:solidFill>
                <a:ea typeface="MS PGothic"/>
              </a:rPr>
              <a:t> </a:t>
            </a:r>
            <a:r>
              <a:rPr lang="fr-fr" sz="900" b="0" i="0" u="none" baseline="0" dirty="0" err="1">
                <a:solidFill>
                  <a:srgbClr val="505050"/>
                </a:solidFill>
                <a:ea typeface="MS PGothic"/>
              </a:rPr>
              <a:t>Cybersecurity</a:t>
            </a:r>
            <a:r>
              <a:rPr lang="fr-fr" sz="900" b="0" i="0" u="none" baseline="0" dirty="0">
                <a:solidFill>
                  <a:srgbClr val="505050"/>
                </a:solidFill>
                <a:ea typeface="MS PGothic"/>
              </a:rPr>
              <a:t> Report; Juniper </a:t>
            </a:r>
            <a:r>
              <a:rPr lang="fr-fr" sz="900" b="0" i="0" u="none" baseline="0" dirty="0" err="1">
                <a:solidFill>
                  <a:srgbClr val="505050"/>
                </a:solidFill>
                <a:ea typeface="MS PGothic"/>
              </a:rPr>
              <a:t>Research</a:t>
            </a:r>
            <a:r>
              <a:rPr lang="fr-fr" sz="900" b="0" i="0" u="none" baseline="0" dirty="0">
                <a:solidFill>
                  <a:srgbClr val="505050"/>
                </a:solidFill>
                <a:ea typeface="MS PGothic"/>
              </a:rPr>
              <a:t> Cybercrime &amp; The Internet of </a:t>
            </a:r>
            <a:r>
              <a:rPr lang="fr-fr" sz="900" b="0" i="0" u="none" baseline="0" dirty="0" err="1">
                <a:solidFill>
                  <a:srgbClr val="505050"/>
                </a:solidFill>
                <a:ea typeface="MS PGothic"/>
              </a:rPr>
              <a:t>Threats</a:t>
            </a:r>
            <a:r>
              <a:rPr lang="fr-fr" sz="900" b="0" i="0" u="none" baseline="0" dirty="0">
                <a:solidFill>
                  <a:srgbClr val="505050"/>
                </a:solidFill>
                <a:ea typeface="MS PGothic"/>
              </a:rPr>
              <a:t>, 2017; Verizon Data </a:t>
            </a:r>
            <a:r>
              <a:rPr lang="fr-fr" sz="900" b="0" i="0" u="none" baseline="0" dirty="0" err="1">
                <a:solidFill>
                  <a:srgbClr val="505050"/>
                </a:solidFill>
                <a:ea typeface="MS PGothic"/>
              </a:rPr>
              <a:t>Breach</a:t>
            </a:r>
            <a:r>
              <a:rPr lang="fr-fr" sz="900" b="0" i="0" u="none" baseline="0" dirty="0">
                <a:solidFill>
                  <a:srgbClr val="505050"/>
                </a:solidFill>
                <a:ea typeface="MS PGothic"/>
              </a:rPr>
              <a:t> Investigations Report 2018</a:t>
            </a:r>
            <a:endParaRPr lang="fr-fr" sz="900" b="0" i="0" u="none" baseline="0" dirty="0">
              <a:solidFill>
                <a:srgbClr val="505050"/>
              </a:solidFill>
              <a:ea typeface="MS PGothic"/>
              <a:cs typeface="Segoe UI"/>
            </a:endParaRPr>
          </a:p>
        </p:txBody>
      </p:sp>
      <p:grpSp>
        <p:nvGrpSpPr>
          <p:cNvPr id="2" name="Group 1">
            <a:extLst>
              <a:ext uri="{FF2B5EF4-FFF2-40B4-BE49-F238E27FC236}">
                <a16:creationId xmlns:a16="http://schemas.microsoft.com/office/drawing/2014/main" id="{250929D0-CF0B-4787-A4F7-5304FD4094E0}"/>
              </a:ext>
            </a:extLst>
          </p:cNvPr>
          <p:cNvGrpSpPr/>
          <p:nvPr/>
        </p:nvGrpSpPr>
        <p:grpSpPr>
          <a:xfrm>
            <a:off x="585506" y="2026567"/>
            <a:ext cx="590825" cy="630006"/>
            <a:chOff x="221371" y="2026567"/>
            <a:chExt cx="541305" cy="577202"/>
          </a:xfrm>
        </p:grpSpPr>
        <p:sp>
          <p:nvSpPr>
            <p:cNvPr id="71" name="file" title="Icon of a file cabinet">
              <a:extLst>
                <a:ext uri="{FF2B5EF4-FFF2-40B4-BE49-F238E27FC236}">
                  <a16:creationId xmlns:a16="http://schemas.microsoft.com/office/drawing/2014/main" id="{ED762418-07F3-4613-82B1-619249B196C2}"/>
                </a:ext>
              </a:extLst>
            </p:cNvPr>
            <p:cNvSpPr>
              <a:spLocks noChangeAspect="1" noEditPoints="1"/>
            </p:cNvSpPr>
            <p:nvPr/>
          </p:nvSpPr>
          <p:spPr bwMode="auto">
            <a:xfrm>
              <a:off x="451103" y="2238009"/>
              <a:ext cx="311573" cy="365760"/>
            </a:xfrm>
            <a:custGeom>
              <a:avLst/>
              <a:gdLst>
                <a:gd name="T0" fmla="*/ 416 w 506"/>
                <a:gd name="T1" fmla="*/ 424 h 594"/>
                <a:gd name="T2" fmla="*/ 416 w 506"/>
                <a:gd name="T3" fmla="*/ 594 h 594"/>
                <a:gd name="T4" fmla="*/ 0 w 506"/>
                <a:gd name="T5" fmla="*/ 594 h 594"/>
                <a:gd name="T6" fmla="*/ 0 w 506"/>
                <a:gd name="T7" fmla="*/ 0 h 594"/>
                <a:gd name="T8" fmla="*/ 416 w 506"/>
                <a:gd name="T9" fmla="*/ 0 h 594"/>
                <a:gd name="T10" fmla="*/ 416 w 506"/>
                <a:gd name="T11" fmla="*/ 424 h 594"/>
                <a:gd name="T12" fmla="*/ 416 w 506"/>
                <a:gd name="T13" fmla="*/ 594 h 594"/>
                <a:gd name="T14" fmla="*/ 506 w 506"/>
                <a:gd name="T15" fmla="*/ 532 h 594"/>
                <a:gd name="T16" fmla="*/ 506 w 506"/>
                <a:gd name="T17" fmla="*/ 65 h 594"/>
                <a:gd name="T18" fmla="*/ 416 w 506"/>
                <a:gd name="T19" fmla="*/ 0 h 594"/>
                <a:gd name="T20" fmla="*/ 0 w 506"/>
                <a:gd name="T21" fmla="*/ 296 h 594"/>
                <a:gd name="T22" fmla="*/ 416 w 506"/>
                <a:gd name="T23" fmla="*/ 296 h 594"/>
                <a:gd name="T24" fmla="*/ 113 w 506"/>
                <a:gd name="T25" fmla="*/ 388 h 594"/>
                <a:gd name="T26" fmla="*/ 298 w 506"/>
                <a:gd name="T27" fmla="*/ 388 h 594"/>
                <a:gd name="T28" fmla="*/ 113 w 506"/>
                <a:gd name="T29" fmla="*/ 94 h 594"/>
                <a:gd name="T30" fmla="*/ 298 w 506"/>
                <a:gd name="T31" fmla="*/ 9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6" h="594">
                  <a:moveTo>
                    <a:pt x="416" y="424"/>
                  </a:moveTo>
                  <a:lnTo>
                    <a:pt x="416" y="594"/>
                  </a:lnTo>
                  <a:lnTo>
                    <a:pt x="0" y="594"/>
                  </a:lnTo>
                  <a:lnTo>
                    <a:pt x="0" y="0"/>
                  </a:lnTo>
                  <a:lnTo>
                    <a:pt x="416" y="0"/>
                  </a:lnTo>
                  <a:lnTo>
                    <a:pt x="416" y="424"/>
                  </a:lnTo>
                  <a:moveTo>
                    <a:pt x="416" y="594"/>
                  </a:moveTo>
                  <a:lnTo>
                    <a:pt x="506" y="532"/>
                  </a:lnTo>
                  <a:lnTo>
                    <a:pt x="506" y="65"/>
                  </a:lnTo>
                  <a:lnTo>
                    <a:pt x="416" y="0"/>
                  </a:lnTo>
                  <a:moveTo>
                    <a:pt x="0" y="296"/>
                  </a:moveTo>
                  <a:lnTo>
                    <a:pt x="416" y="296"/>
                  </a:lnTo>
                  <a:moveTo>
                    <a:pt x="113" y="388"/>
                  </a:moveTo>
                  <a:lnTo>
                    <a:pt x="298" y="388"/>
                  </a:lnTo>
                  <a:moveTo>
                    <a:pt x="113" y="94"/>
                  </a:moveTo>
                  <a:lnTo>
                    <a:pt x="298" y="94"/>
                  </a:ln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cs typeface="Segoe UI"/>
              </a:endParaRPr>
            </a:p>
          </p:txBody>
        </p:sp>
        <p:sp>
          <p:nvSpPr>
            <p:cNvPr id="72" name="people_18" title="Icon of a man">
              <a:extLst>
                <a:ext uri="{FF2B5EF4-FFF2-40B4-BE49-F238E27FC236}">
                  <a16:creationId xmlns:a16="http://schemas.microsoft.com/office/drawing/2014/main" id="{16AB1B80-316E-44E3-9EA7-CEEA48157A44}"/>
                </a:ext>
              </a:extLst>
            </p:cNvPr>
            <p:cNvSpPr>
              <a:spLocks noChangeAspect="1" noEditPoints="1"/>
            </p:cNvSpPr>
            <p:nvPr/>
          </p:nvSpPr>
          <p:spPr bwMode="auto">
            <a:xfrm>
              <a:off x="221371" y="2026567"/>
              <a:ext cx="207459" cy="526133"/>
            </a:xfrm>
            <a:custGeom>
              <a:avLst/>
              <a:gdLst>
                <a:gd name="T0" fmla="*/ 31 w 133"/>
                <a:gd name="T1" fmla="*/ 35 h 341"/>
                <a:gd name="T2" fmla="*/ 66 w 133"/>
                <a:gd name="T3" fmla="*/ 0 h 341"/>
                <a:gd name="T4" fmla="*/ 102 w 133"/>
                <a:gd name="T5" fmla="*/ 35 h 341"/>
                <a:gd name="T6" fmla="*/ 66 w 133"/>
                <a:gd name="T7" fmla="*/ 71 h 341"/>
                <a:gd name="T8" fmla="*/ 31 w 133"/>
                <a:gd name="T9" fmla="*/ 35 h 341"/>
                <a:gd name="T10" fmla="*/ 67 w 133"/>
                <a:gd name="T11" fmla="*/ 320 h 341"/>
                <a:gd name="T12" fmla="*/ 89 w 133"/>
                <a:gd name="T13" fmla="*/ 341 h 341"/>
                <a:gd name="T14" fmla="*/ 110 w 133"/>
                <a:gd name="T15" fmla="*/ 320 h 341"/>
                <a:gd name="T16" fmla="*/ 112 w 133"/>
                <a:gd name="T17" fmla="*/ 228 h 341"/>
                <a:gd name="T18" fmla="*/ 133 w 133"/>
                <a:gd name="T19" fmla="*/ 207 h 341"/>
                <a:gd name="T20" fmla="*/ 133 w 133"/>
                <a:gd name="T21" fmla="*/ 92 h 341"/>
                <a:gd name="T22" fmla="*/ 112 w 133"/>
                <a:gd name="T23" fmla="*/ 71 h 341"/>
                <a:gd name="T24" fmla="*/ 21 w 133"/>
                <a:gd name="T25" fmla="*/ 71 h 341"/>
                <a:gd name="T26" fmla="*/ 0 w 133"/>
                <a:gd name="T27" fmla="*/ 92 h 341"/>
                <a:gd name="T28" fmla="*/ 0 w 133"/>
                <a:gd name="T29" fmla="*/ 207 h 341"/>
                <a:gd name="T30" fmla="*/ 21 w 133"/>
                <a:gd name="T31" fmla="*/ 228 h 341"/>
                <a:gd name="T32" fmla="*/ 23 w 133"/>
                <a:gd name="T33" fmla="*/ 320 h 341"/>
                <a:gd name="T34" fmla="*/ 44 w 133"/>
                <a:gd name="T35" fmla="*/ 341 h 341"/>
                <a:gd name="T36" fmla="*/ 67 w 133"/>
                <a:gd name="T37" fmla="*/ 320 h 341"/>
                <a:gd name="T38" fmla="*/ 67 w 133"/>
                <a:gd name="T39" fmla="*/ 223 h 341"/>
                <a:gd name="T40" fmla="*/ 67 w 133"/>
                <a:gd name="T41" fmla="*/ 32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341">
                  <a:moveTo>
                    <a:pt x="31" y="35"/>
                  </a:moveTo>
                  <a:cubicBezTo>
                    <a:pt x="31" y="16"/>
                    <a:pt x="47" y="0"/>
                    <a:pt x="66" y="0"/>
                  </a:cubicBezTo>
                  <a:cubicBezTo>
                    <a:pt x="86" y="0"/>
                    <a:pt x="102" y="16"/>
                    <a:pt x="102" y="35"/>
                  </a:cubicBezTo>
                  <a:cubicBezTo>
                    <a:pt x="102" y="55"/>
                    <a:pt x="86" y="71"/>
                    <a:pt x="66" y="71"/>
                  </a:cubicBezTo>
                  <a:cubicBezTo>
                    <a:pt x="47" y="71"/>
                    <a:pt x="31" y="55"/>
                    <a:pt x="31" y="35"/>
                  </a:cubicBezTo>
                  <a:close/>
                  <a:moveTo>
                    <a:pt x="67" y="320"/>
                  </a:moveTo>
                  <a:cubicBezTo>
                    <a:pt x="67" y="332"/>
                    <a:pt x="77" y="341"/>
                    <a:pt x="89" y="341"/>
                  </a:cubicBezTo>
                  <a:cubicBezTo>
                    <a:pt x="101" y="341"/>
                    <a:pt x="110" y="332"/>
                    <a:pt x="110" y="320"/>
                  </a:cubicBezTo>
                  <a:cubicBezTo>
                    <a:pt x="112" y="228"/>
                    <a:pt x="112" y="228"/>
                    <a:pt x="112" y="228"/>
                  </a:cubicBezTo>
                  <a:cubicBezTo>
                    <a:pt x="124" y="228"/>
                    <a:pt x="133" y="218"/>
                    <a:pt x="133" y="207"/>
                  </a:cubicBezTo>
                  <a:cubicBezTo>
                    <a:pt x="133" y="92"/>
                    <a:pt x="133" y="92"/>
                    <a:pt x="133" y="92"/>
                  </a:cubicBezTo>
                  <a:cubicBezTo>
                    <a:pt x="133" y="80"/>
                    <a:pt x="124" y="71"/>
                    <a:pt x="112" y="71"/>
                  </a:cubicBezTo>
                  <a:cubicBezTo>
                    <a:pt x="21" y="71"/>
                    <a:pt x="21" y="71"/>
                    <a:pt x="21" y="71"/>
                  </a:cubicBezTo>
                  <a:cubicBezTo>
                    <a:pt x="9" y="71"/>
                    <a:pt x="0" y="80"/>
                    <a:pt x="0" y="92"/>
                  </a:cubicBezTo>
                  <a:cubicBezTo>
                    <a:pt x="0" y="207"/>
                    <a:pt x="0" y="207"/>
                    <a:pt x="0" y="207"/>
                  </a:cubicBezTo>
                  <a:cubicBezTo>
                    <a:pt x="0" y="218"/>
                    <a:pt x="9" y="228"/>
                    <a:pt x="21" y="228"/>
                  </a:cubicBezTo>
                  <a:cubicBezTo>
                    <a:pt x="23" y="320"/>
                    <a:pt x="23" y="320"/>
                    <a:pt x="23" y="320"/>
                  </a:cubicBezTo>
                  <a:cubicBezTo>
                    <a:pt x="23" y="332"/>
                    <a:pt x="33" y="341"/>
                    <a:pt x="44" y="341"/>
                  </a:cubicBezTo>
                  <a:cubicBezTo>
                    <a:pt x="56" y="341"/>
                    <a:pt x="67" y="332"/>
                    <a:pt x="67" y="320"/>
                  </a:cubicBezTo>
                  <a:moveTo>
                    <a:pt x="67" y="223"/>
                  </a:moveTo>
                  <a:cubicBezTo>
                    <a:pt x="67" y="322"/>
                    <a:pt x="67" y="322"/>
                    <a:pt x="67" y="322"/>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cs typeface="Segoe UI"/>
              </a:endParaRPr>
            </a:p>
          </p:txBody>
        </p:sp>
      </p:grpSp>
      <p:grpSp>
        <p:nvGrpSpPr>
          <p:cNvPr id="3" name="Group 2">
            <a:extLst>
              <a:ext uri="{FF2B5EF4-FFF2-40B4-BE49-F238E27FC236}">
                <a16:creationId xmlns:a16="http://schemas.microsoft.com/office/drawing/2014/main" id="{3021A3ED-E3A7-4404-9440-94CE468A7CA2}"/>
              </a:ext>
            </a:extLst>
          </p:cNvPr>
          <p:cNvGrpSpPr/>
          <p:nvPr/>
        </p:nvGrpSpPr>
        <p:grpSpPr>
          <a:xfrm>
            <a:off x="3031958" y="2028314"/>
            <a:ext cx="506731" cy="650394"/>
            <a:chOff x="-832907" y="3175953"/>
            <a:chExt cx="569937" cy="731520"/>
          </a:xfrm>
        </p:grpSpPr>
        <p:sp>
          <p:nvSpPr>
            <p:cNvPr id="73" name="Family_EBDA" title="Icon of a family of people">
              <a:extLst>
                <a:ext uri="{FF2B5EF4-FFF2-40B4-BE49-F238E27FC236}">
                  <a16:creationId xmlns:a16="http://schemas.microsoft.com/office/drawing/2014/main" id="{593732B5-8956-439B-95EB-D23DD426A214}"/>
                </a:ext>
              </a:extLst>
            </p:cNvPr>
            <p:cNvSpPr>
              <a:spLocks noChangeAspect="1" noEditPoints="1"/>
            </p:cNvSpPr>
            <p:nvPr/>
          </p:nvSpPr>
          <p:spPr bwMode="auto">
            <a:xfrm>
              <a:off x="-668290" y="3175953"/>
              <a:ext cx="405320" cy="365760"/>
            </a:xfrm>
            <a:custGeom>
              <a:avLst/>
              <a:gdLst>
                <a:gd name="T0" fmla="*/ 1498 w 3740"/>
                <a:gd name="T1" fmla="*/ 1874 h 3374"/>
                <a:gd name="T2" fmla="*/ 874 w 3740"/>
                <a:gd name="T3" fmla="*/ 2498 h 3374"/>
                <a:gd name="T4" fmla="*/ 250 w 3740"/>
                <a:gd name="T5" fmla="*/ 1874 h 3374"/>
                <a:gd name="T6" fmla="*/ 874 w 3740"/>
                <a:gd name="T7" fmla="*/ 1249 h 3374"/>
                <a:gd name="T8" fmla="*/ 1498 w 3740"/>
                <a:gd name="T9" fmla="*/ 1874 h 3374"/>
                <a:gd name="T10" fmla="*/ 2123 w 3740"/>
                <a:gd name="T11" fmla="*/ 0 h 3374"/>
                <a:gd name="T12" fmla="*/ 1498 w 3740"/>
                <a:gd name="T13" fmla="*/ 625 h 3374"/>
                <a:gd name="T14" fmla="*/ 2123 w 3740"/>
                <a:gd name="T15" fmla="*/ 1249 h 3374"/>
                <a:gd name="T16" fmla="*/ 2747 w 3740"/>
                <a:gd name="T17" fmla="*/ 625 h 3374"/>
                <a:gd name="T18" fmla="*/ 2123 w 3740"/>
                <a:gd name="T19" fmla="*/ 0 h 3374"/>
                <a:gd name="T20" fmla="*/ 2997 w 3740"/>
                <a:gd name="T21" fmla="*/ 1726 h 3374"/>
                <a:gd name="T22" fmla="*/ 2497 w 3740"/>
                <a:gd name="T23" fmla="*/ 2225 h 3374"/>
                <a:gd name="T24" fmla="*/ 2997 w 3740"/>
                <a:gd name="T25" fmla="*/ 2725 h 3374"/>
                <a:gd name="T26" fmla="*/ 3496 w 3740"/>
                <a:gd name="T27" fmla="*/ 2225 h 3374"/>
                <a:gd name="T28" fmla="*/ 2997 w 3740"/>
                <a:gd name="T29" fmla="*/ 1726 h 3374"/>
                <a:gd name="T30" fmla="*/ 1748 w 3740"/>
                <a:gd name="T31" fmla="*/ 3372 h 3374"/>
                <a:gd name="T32" fmla="*/ 874 w 3740"/>
                <a:gd name="T33" fmla="*/ 2498 h 3374"/>
                <a:gd name="T34" fmla="*/ 0 w 3740"/>
                <a:gd name="T35" fmla="*/ 3372 h 3374"/>
                <a:gd name="T36" fmla="*/ 2906 w 3740"/>
                <a:gd name="T37" fmla="*/ 1734 h 3374"/>
                <a:gd name="T38" fmla="*/ 2123 w 3740"/>
                <a:gd name="T39" fmla="*/ 1249 h 3374"/>
                <a:gd name="T40" fmla="*/ 1453 w 3740"/>
                <a:gd name="T41" fmla="*/ 1561 h 3374"/>
                <a:gd name="T42" fmla="*/ 3740 w 3740"/>
                <a:gd name="T43" fmla="*/ 3374 h 3374"/>
                <a:gd name="T44" fmla="*/ 3740 w 3740"/>
                <a:gd name="T45" fmla="*/ 3351 h 3374"/>
                <a:gd name="T46" fmla="*/ 2997 w 3740"/>
                <a:gd name="T47" fmla="*/ 2725 h 3374"/>
                <a:gd name="T48" fmla="*/ 2253 w 3740"/>
                <a:gd name="T49" fmla="*/ 3351 h 3374"/>
                <a:gd name="T50" fmla="*/ 2253 w 3740"/>
                <a:gd name="T51" fmla="*/ 3374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0" h="3374">
                  <a:moveTo>
                    <a:pt x="1498" y="1874"/>
                  </a:moveTo>
                  <a:cubicBezTo>
                    <a:pt x="1498" y="2218"/>
                    <a:pt x="1219" y="2498"/>
                    <a:pt x="874" y="2498"/>
                  </a:cubicBezTo>
                  <a:cubicBezTo>
                    <a:pt x="529" y="2498"/>
                    <a:pt x="250" y="2218"/>
                    <a:pt x="250" y="1874"/>
                  </a:cubicBezTo>
                  <a:cubicBezTo>
                    <a:pt x="250" y="1529"/>
                    <a:pt x="529" y="1249"/>
                    <a:pt x="874" y="1249"/>
                  </a:cubicBezTo>
                  <a:cubicBezTo>
                    <a:pt x="1219" y="1249"/>
                    <a:pt x="1498" y="1529"/>
                    <a:pt x="1498" y="1874"/>
                  </a:cubicBezTo>
                  <a:close/>
                  <a:moveTo>
                    <a:pt x="2123" y="0"/>
                  </a:moveTo>
                  <a:cubicBezTo>
                    <a:pt x="1778" y="0"/>
                    <a:pt x="1498" y="280"/>
                    <a:pt x="1498" y="625"/>
                  </a:cubicBezTo>
                  <a:cubicBezTo>
                    <a:pt x="1498" y="970"/>
                    <a:pt x="1778" y="1249"/>
                    <a:pt x="2123" y="1249"/>
                  </a:cubicBezTo>
                  <a:cubicBezTo>
                    <a:pt x="2468" y="1249"/>
                    <a:pt x="2747" y="970"/>
                    <a:pt x="2747" y="625"/>
                  </a:cubicBezTo>
                  <a:cubicBezTo>
                    <a:pt x="2747" y="280"/>
                    <a:pt x="2468" y="0"/>
                    <a:pt x="2123" y="0"/>
                  </a:cubicBezTo>
                  <a:close/>
                  <a:moveTo>
                    <a:pt x="2997" y="1726"/>
                  </a:moveTo>
                  <a:cubicBezTo>
                    <a:pt x="2721" y="1726"/>
                    <a:pt x="2497" y="1950"/>
                    <a:pt x="2497" y="2225"/>
                  </a:cubicBezTo>
                  <a:cubicBezTo>
                    <a:pt x="2497" y="2501"/>
                    <a:pt x="2721" y="2725"/>
                    <a:pt x="2997" y="2725"/>
                  </a:cubicBezTo>
                  <a:cubicBezTo>
                    <a:pt x="3273" y="2725"/>
                    <a:pt x="3496" y="2501"/>
                    <a:pt x="3496" y="2225"/>
                  </a:cubicBezTo>
                  <a:cubicBezTo>
                    <a:pt x="3496" y="1950"/>
                    <a:pt x="3273" y="1726"/>
                    <a:pt x="2997" y="1726"/>
                  </a:cubicBezTo>
                  <a:close/>
                  <a:moveTo>
                    <a:pt x="1748" y="3372"/>
                  </a:moveTo>
                  <a:cubicBezTo>
                    <a:pt x="1748" y="2889"/>
                    <a:pt x="1357" y="2498"/>
                    <a:pt x="874" y="2498"/>
                  </a:cubicBezTo>
                  <a:cubicBezTo>
                    <a:pt x="391" y="2498"/>
                    <a:pt x="0" y="2889"/>
                    <a:pt x="0" y="3372"/>
                  </a:cubicBezTo>
                  <a:moveTo>
                    <a:pt x="2906" y="1734"/>
                  </a:moveTo>
                  <a:cubicBezTo>
                    <a:pt x="2763" y="1447"/>
                    <a:pt x="2466" y="1249"/>
                    <a:pt x="2123" y="1249"/>
                  </a:cubicBezTo>
                  <a:cubicBezTo>
                    <a:pt x="1854" y="1249"/>
                    <a:pt x="1614" y="1370"/>
                    <a:pt x="1453" y="1561"/>
                  </a:cubicBezTo>
                  <a:moveTo>
                    <a:pt x="3740" y="3374"/>
                  </a:moveTo>
                  <a:cubicBezTo>
                    <a:pt x="3740" y="3351"/>
                    <a:pt x="3740" y="3351"/>
                    <a:pt x="3740" y="3351"/>
                  </a:cubicBezTo>
                  <a:cubicBezTo>
                    <a:pt x="3680" y="2996"/>
                    <a:pt x="3370" y="2725"/>
                    <a:pt x="2997" y="2725"/>
                  </a:cubicBezTo>
                  <a:cubicBezTo>
                    <a:pt x="2624" y="2725"/>
                    <a:pt x="2314" y="2995"/>
                    <a:pt x="2253" y="3351"/>
                  </a:cubicBezTo>
                  <a:cubicBezTo>
                    <a:pt x="2253" y="3374"/>
                    <a:pt x="2253" y="3374"/>
                    <a:pt x="2253" y="3374"/>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cs typeface="Segoe UI"/>
              </a:endParaRPr>
            </a:p>
          </p:txBody>
        </p:sp>
        <p:sp>
          <p:nvSpPr>
            <p:cNvPr id="74" name="graph_4" title="Icon of a pie chart">
              <a:extLst>
                <a:ext uri="{FF2B5EF4-FFF2-40B4-BE49-F238E27FC236}">
                  <a16:creationId xmlns:a16="http://schemas.microsoft.com/office/drawing/2014/main" id="{2526B799-36D1-4838-A260-9C7B9B16713C}"/>
                </a:ext>
              </a:extLst>
            </p:cNvPr>
            <p:cNvSpPr>
              <a:spLocks noChangeAspect="1" noEditPoints="1"/>
            </p:cNvSpPr>
            <p:nvPr/>
          </p:nvSpPr>
          <p:spPr bwMode="auto">
            <a:xfrm>
              <a:off x="-832907" y="3541713"/>
              <a:ext cx="367277" cy="365760"/>
            </a:xfrm>
            <a:custGeom>
              <a:avLst/>
              <a:gdLst>
                <a:gd name="T0" fmla="*/ 310 w 334"/>
                <a:gd name="T1" fmla="*/ 178 h 333"/>
                <a:gd name="T2" fmla="*/ 155 w 334"/>
                <a:gd name="T3" fmla="*/ 333 h 333"/>
                <a:gd name="T4" fmla="*/ 0 w 334"/>
                <a:gd name="T5" fmla="*/ 178 h 333"/>
                <a:gd name="T6" fmla="*/ 155 w 334"/>
                <a:gd name="T7" fmla="*/ 23 h 333"/>
                <a:gd name="T8" fmla="*/ 155 w 334"/>
                <a:gd name="T9" fmla="*/ 178 h 333"/>
                <a:gd name="T10" fmla="*/ 310 w 334"/>
                <a:gd name="T11" fmla="*/ 178 h 333"/>
                <a:gd name="T12" fmla="*/ 334 w 334"/>
                <a:gd name="T13" fmla="*/ 139 h 333"/>
                <a:gd name="T14" fmla="*/ 195 w 334"/>
                <a:gd name="T15" fmla="*/ 0 h 333"/>
                <a:gd name="T16" fmla="*/ 195 w 334"/>
                <a:gd name="T17" fmla="*/ 139 h 333"/>
                <a:gd name="T18" fmla="*/ 334 w 334"/>
                <a:gd name="T19" fmla="*/ 13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333">
                  <a:moveTo>
                    <a:pt x="310" y="178"/>
                  </a:moveTo>
                  <a:cubicBezTo>
                    <a:pt x="310" y="264"/>
                    <a:pt x="241" y="333"/>
                    <a:pt x="155" y="333"/>
                  </a:cubicBezTo>
                  <a:cubicBezTo>
                    <a:pt x="69" y="333"/>
                    <a:pt x="0" y="264"/>
                    <a:pt x="0" y="178"/>
                  </a:cubicBezTo>
                  <a:cubicBezTo>
                    <a:pt x="0" y="93"/>
                    <a:pt x="69" y="23"/>
                    <a:pt x="155" y="23"/>
                  </a:cubicBezTo>
                  <a:cubicBezTo>
                    <a:pt x="155" y="178"/>
                    <a:pt x="155" y="178"/>
                    <a:pt x="155" y="178"/>
                  </a:cubicBezTo>
                  <a:lnTo>
                    <a:pt x="310" y="178"/>
                  </a:lnTo>
                  <a:close/>
                  <a:moveTo>
                    <a:pt x="334" y="139"/>
                  </a:moveTo>
                  <a:cubicBezTo>
                    <a:pt x="334" y="62"/>
                    <a:pt x="272" y="0"/>
                    <a:pt x="195" y="0"/>
                  </a:cubicBezTo>
                  <a:cubicBezTo>
                    <a:pt x="195" y="139"/>
                    <a:pt x="195" y="139"/>
                    <a:pt x="195" y="139"/>
                  </a:cubicBezTo>
                  <a:lnTo>
                    <a:pt x="334" y="139"/>
                  </a:lnTo>
                  <a:close/>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900" dirty="0">
                <a:gradFill>
                  <a:gsLst>
                    <a:gs pos="0">
                      <a:srgbClr val="505050"/>
                    </a:gs>
                    <a:gs pos="100000">
                      <a:srgbClr val="505050"/>
                    </a:gs>
                  </a:gsLst>
                </a:gradFill>
              </a:endParaRPr>
            </a:p>
          </p:txBody>
        </p:sp>
      </p:grpSp>
      <p:grpSp>
        <p:nvGrpSpPr>
          <p:cNvPr id="6" name="Group 5">
            <a:extLst>
              <a:ext uri="{FF2B5EF4-FFF2-40B4-BE49-F238E27FC236}">
                <a16:creationId xmlns:a16="http://schemas.microsoft.com/office/drawing/2014/main" id="{970296C0-9914-41E2-91CD-E70B83DFB291}"/>
              </a:ext>
            </a:extLst>
          </p:cNvPr>
          <p:cNvGrpSpPr/>
          <p:nvPr/>
        </p:nvGrpSpPr>
        <p:grpSpPr>
          <a:xfrm>
            <a:off x="6208294" y="1966271"/>
            <a:ext cx="415808" cy="665558"/>
            <a:chOff x="-935254" y="3279909"/>
            <a:chExt cx="396240" cy="634237"/>
          </a:xfrm>
        </p:grpSpPr>
        <p:sp>
          <p:nvSpPr>
            <p:cNvPr id="75" name="graph_4" title="Icon of a pie chart">
              <a:extLst>
                <a:ext uri="{FF2B5EF4-FFF2-40B4-BE49-F238E27FC236}">
                  <a16:creationId xmlns:a16="http://schemas.microsoft.com/office/drawing/2014/main" id="{D1E5F09B-EA5B-4FE5-8D43-9AA1F2B5B2B5}"/>
                </a:ext>
              </a:extLst>
            </p:cNvPr>
            <p:cNvSpPr>
              <a:spLocks noChangeAspect="1" noEditPoints="1"/>
            </p:cNvSpPr>
            <p:nvPr/>
          </p:nvSpPr>
          <p:spPr bwMode="auto">
            <a:xfrm>
              <a:off x="-935254" y="3588949"/>
              <a:ext cx="326546" cy="325197"/>
            </a:xfrm>
            <a:custGeom>
              <a:avLst/>
              <a:gdLst>
                <a:gd name="T0" fmla="*/ 310 w 334"/>
                <a:gd name="T1" fmla="*/ 178 h 333"/>
                <a:gd name="T2" fmla="*/ 155 w 334"/>
                <a:gd name="T3" fmla="*/ 333 h 333"/>
                <a:gd name="T4" fmla="*/ 0 w 334"/>
                <a:gd name="T5" fmla="*/ 178 h 333"/>
                <a:gd name="T6" fmla="*/ 155 w 334"/>
                <a:gd name="T7" fmla="*/ 23 h 333"/>
                <a:gd name="T8" fmla="*/ 155 w 334"/>
                <a:gd name="T9" fmla="*/ 178 h 333"/>
                <a:gd name="T10" fmla="*/ 310 w 334"/>
                <a:gd name="T11" fmla="*/ 178 h 333"/>
                <a:gd name="T12" fmla="*/ 334 w 334"/>
                <a:gd name="T13" fmla="*/ 139 h 333"/>
                <a:gd name="T14" fmla="*/ 195 w 334"/>
                <a:gd name="T15" fmla="*/ 0 h 333"/>
                <a:gd name="T16" fmla="*/ 195 w 334"/>
                <a:gd name="T17" fmla="*/ 139 h 333"/>
                <a:gd name="T18" fmla="*/ 334 w 334"/>
                <a:gd name="T19" fmla="*/ 13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333">
                  <a:moveTo>
                    <a:pt x="310" y="178"/>
                  </a:moveTo>
                  <a:cubicBezTo>
                    <a:pt x="310" y="264"/>
                    <a:pt x="241" y="333"/>
                    <a:pt x="155" y="333"/>
                  </a:cubicBezTo>
                  <a:cubicBezTo>
                    <a:pt x="69" y="333"/>
                    <a:pt x="0" y="264"/>
                    <a:pt x="0" y="178"/>
                  </a:cubicBezTo>
                  <a:cubicBezTo>
                    <a:pt x="0" y="93"/>
                    <a:pt x="69" y="23"/>
                    <a:pt x="155" y="23"/>
                  </a:cubicBezTo>
                  <a:cubicBezTo>
                    <a:pt x="155" y="178"/>
                    <a:pt x="155" y="178"/>
                    <a:pt x="155" y="178"/>
                  </a:cubicBezTo>
                  <a:lnTo>
                    <a:pt x="310" y="178"/>
                  </a:lnTo>
                  <a:close/>
                  <a:moveTo>
                    <a:pt x="334" y="139"/>
                  </a:moveTo>
                  <a:cubicBezTo>
                    <a:pt x="334" y="62"/>
                    <a:pt x="272" y="0"/>
                    <a:pt x="195" y="0"/>
                  </a:cubicBezTo>
                  <a:cubicBezTo>
                    <a:pt x="195" y="139"/>
                    <a:pt x="195" y="139"/>
                    <a:pt x="195" y="139"/>
                  </a:cubicBezTo>
                  <a:lnTo>
                    <a:pt x="334" y="139"/>
                  </a:lnTo>
                  <a:close/>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900" dirty="0">
                <a:gradFill>
                  <a:gsLst>
                    <a:gs pos="0">
                      <a:srgbClr val="505050"/>
                    </a:gs>
                    <a:gs pos="100000">
                      <a:srgbClr val="505050"/>
                    </a:gs>
                  </a:gsLst>
                </a:gradFill>
              </a:endParaRPr>
            </a:p>
          </p:txBody>
        </p:sp>
        <p:sp>
          <p:nvSpPr>
            <p:cNvPr id="76" name="Money_3" title="Icon of a dollar sign">
              <a:extLst>
                <a:ext uri="{FF2B5EF4-FFF2-40B4-BE49-F238E27FC236}">
                  <a16:creationId xmlns:a16="http://schemas.microsoft.com/office/drawing/2014/main" id="{C128731D-51CC-4021-B6A9-3B25DDFC5336}"/>
                </a:ext>
              </a:extLst>
            </p:cNvPr>
            <p:cNvSpPr>
              <a:spLocks noChangeAspect="1" noEditPoints="1"/>
            </p:cNvSpPr>
            <p:nvPr/>
          </p:nvSpPr>
          <p:spPr bwMode="auto">
            <a:xfrm>
              <a:off x="-709734" y="3279909"/>
              <a:ext cx="170720" cy="309040"/>
            </a:xfrm>
            <a:custGeom>
              <a:avLst/>
              <a:gdLst>
                <a:gd name="T0" fmla="*/ 0 w 153"/>
                <a:gd name="T1" fmla="*/ 223 h 279"/>
                <a:gd name="T2" fmla="*/ 111 w 153"/>
                <a:gd name="T3" fmla="*/ 223 h 279"/>
                <a:gd name="T4" fmla="*/ 153 w 153"/>
                <a:gd name="T5" fmla="*/ 182 h 279"/>
                <a:gd name="T6" fmla="*/ 111 w 153"/>
                <a:gd name="T7" fmla="*/ 141 h 279"/>
                <a:gd name="T8" fmla="*/ 41 w 153"/>
                <a:gd name="T9" fmla="*/ 139 h 279"/>
                <a:gd name="T10" fmla="*/ 0 w 153"/>
                <a:gd name="T11" fmla="*/ 98 h 279"/>
                <a:gd name="T12" fmla="*/ 41 w 153"/>
                <a:gd name="T13" fmla="*/ 56 h 279"/>
                <a:gd name="T14" fmla="*/ 150 w 153"/>
                <a:gd name="T15" fmla="*/ 56 h 279"/>
                <a:gd name="T16" fmla="*/ 76 w 153"/>
                <a:gd name="T17" fmla="*/ 0 h 279"/>
                <a:gd name="T18" fmla="*/ 76 w 153"/>
                <a:gd name="T19"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79">
                  <a:moveTo>
                    <a:pt x="0" y="223"/>
                  </a:moveTo>
                  <a:cubicBezTo>
                    <a:pt x="111" y="223"/>
                    <a:pt x="111" y="223"/>
                    <a:pt x="111" y="223"/>
                  </a:cubicBezTo>
                  <a:cubicBezTo>
                    <a:pt x="134" y="223"/>
                    <a:pt x="153" y="205"/>
                    <a:pt x="153" y="182"/>
                  </a:cubicBezTo>
                  <a:cubicBezTo>
                    <a:pt x="153" y="159"/>
                    <a:pt x="134" y="141"/>
                    <a:pt x="111" y="141"/>
                  </a:cubicBezTo>
                  <a:cubicBezTo>
                    <a:pt x="41" y="139"/>
                    <a:pt x="41" y="139"/>
                    <a:pt x="41" y="139"/>
                  </a:cubicBezTo>
                  <a:cubicBezTo>
                    <a:pt x="19" y="139"/>
                    <a:pt x="0" y="120"/>
                    <a:pt x="0" y="98"/>
                  </a:cubicBezTo>
                  <a:cubicBezTo>
                    <a:pt x="0" y="75"/>
                    <a:pt x="19" y="56"/>
                    <a:pt x="41" y="56"/>
                  </a:cubicBezTo>
                  <a:cubicBezTo>
                    <a:pt x="150" y="56"/>
                    <a:pt x="150" y="56"/>
                    <a:pt x="150" y="56"/>
                  </a:cubicBezTo>
                  <a:moveTo>
                    <a:pt x="76" y="0"/>
                  </a:moveTo>
                  <a:cubicBezTo>
                    <a:pt x="76" y="279"/>
                    <a:pt x="76" y="279"/>
                    <a:pt x="76" y="279"/>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gradFill>
                  <a:gsLst>
                    <a:gs pos="0">
                      <a:srgbClr val="505050"/>
                    </a:gs>
                    <a:gs pos="100000">
                      <a:srgbClr val="505050"/>
                    </a:gs>
                  </a:gsLst>
                </a:gradFill>
                <a:cs typeface="Segoe UI"/>
              </a:endParaRPr>
            </a:p>
          </p:txBody>
        </p:sp>
      </p:grpSp>
      <p:sp>
        <p:nvSpPr>
          <p:cNvPr id="77" name="graph_4" title="Icon of a pie chart">
            <a:extLst>
              <a:ext uri="{FF2B5EF4-FFF2-40B4-BE49-F238E27FC236}">
                <a16:creationId xmlns:a16="http://schemas.microsoft.com/office/drawing/2014/main" id="{BDE931FF-EF20-4675-A659-99C671E155F9}"/>
              </a:ext>
            </a:extLst>
          </p:cNvPr>
          <p:cNvSpPr>
            <a:spLocks noChangeAspect="1" noEditPoints="1"/>
          </p:cNvSpPr>
          <p:nvPr/>
        </p:nvSpPr>
        <p:spPr bwMode="auto">
          <a:xfrm>
            <a:off x="8876758" y="2026252"/>
            <a:ext cx="584610" cy="582196"/>
          </a:xfrm>
          <a:custGeom>
            <a:avLst/>
            <a:gdLst>
              <a:gd name="T0" fmla="*/ 310 w 334"/>
              <a:gd name="T1" fmla="*/ 178 h 333"/>
              <a:gd name="T2" fmla="*/ 155 w 334"/>
              <a:gd name="T3" fmla="*/ 333 h 333"/>
              <a:gd name="T4" fmla="*/ 0 w 334"/>
              <a:gd name="T5" fmla="*/ 178 h 333"/>
              <a:gd name="T6" fmla="*/ 155 w 334"/>
              <a:gd name="T7" fmla="*/ 23 h 333"/>
              <a:gd name="T8" fmla="*/ 155 w 334"/>
              <a:gd name="T9" fmla="*/ 178 h 333"/>
              <a:gd name="T10" fmla="*/ 310 w 334"/>
              <a:gd name="T11" fmla="*/ 178 h 333"/>
              <a:gd name="T12" fmla="*/ 334 w 334"/>
              <a:gd name="T13" fmla="*/ 139 h 333"/>
              <a:gd name="T14" fmla="*/ 195 w 334"/>
              <a:gd name="T15" fmla="*/ 0 h 333"/>
              <a:gd name="T16" fmla="*/ 195 w 334"/>
              <a:gd name="T17" fmla="*/ 139 h 333"/>
              <a:gd name="T18" fmla="*/ 334 w 334"/>
              <a:gd name="T19" fmla="*/ 13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333">
                <a:moveTo>
                  <a:pt x="310" y="178"/>
                </a:moveTo>
                <a:cubicBezTo>
                  <a:pt x="310" y="264"/>
                  <a:pt x="241" y="333"/>
                  <a:pt x="155" y="333"/>
                </a:cubicBezTo>
                <a:cubicBezTo>
                  <a:pt x="69" y="333"/>
                  <a:pt x="0" y="264"/>
                  <a:pt x="0" y="178"/>
                </a:cubicBezTo>
                <a:cubicBezTo>
                  <a:pt x="0" y="93"/>
                  <a:pt x="69" y="23"/>
                  <a:pt x="155" y="23"/>
                </a:cubicBezTo>
                <a:cubicBezTo>
                  <a:pt x="155" y="178"/>
                  <a:pt x="155" y="178"/>
                  <a:pt x="155" y="178"/>
                </a:cubicBezTo>
                <a:lnTo>
                  <a:pt x="310" y="178"/>
                </a:lnTo>
                <a:close/>
                <a:moveTo>
                  <a:pt x="334" y="139"/>
                </a:moveTo>
                <a:cubicBezTo>
                  <a:pt x="334" y="62"/>
                  <a:pt x="272" y="0"/>
                  <a:pt x="195" y="0"/>
                </a:cubicBezTo>
                <a:cubicBezTo>
                  <a:pt x="195" y="139"/>
                  <a:pt x="195" y="139"/>
                  <a:pt x="195" y="139"/>
                </a:cubicBezTo>
                <a:lnTo>
                  <a:pt x="334" y="139"/>
                </a:lnTo>
                <a:close/>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900" dirty="0">
              <a:gradFill>
                <a:gsLst>
                  <a:gs pos="0">
                    <a:srgbClr val="505050"/>
                  </a:gs>
                  <a:gs pos="100000">
                    <a:srgbClr val="505050"/>
                  </a:gs>
                </a:gsLst>
              </a:gradFill>
            </a:endParaRPr>
          </a:p>
        </p:txBody>
      </p:sp>
      <p:sp>
        <p:nvSpPr>
          <p:cNvPr id="28" name="TextBox 27">
            <a:extLst>
              <a:ext uri="{FF2B5EF4-FFF2-40B4-BE49-F238E27FC236}">
                <a16:creationId xmlns:a16="http://schemas.microsoft.com/office/drawing/2014/main" id="{D6E0020D-95FF-492F-ADD7-B2C1337F90B7}"/>
              </a:ext>
            </a:extLst>
          </p:cNvPr>
          <p:cNvSpPr txBox="1"/>
          <p:nvPr/>
        </p:nvSpPr>
        <p:spPr>
          <a:xfrm flipH="1">
            <a:off x="8574909" y="6371822"/>
            <a:ext cx="2598468" cy="138499"/>
          </a:xfrm>
          <a:prstGeom prst="rect">
            <a:avLst/>
          </a:prstGeom>
          <a:noFill/>
        </p:spPr>
        <p:txBody>
          <a:bodyPr wrap="none" lIns="0" tIns="0" rIns="0" bIns="0" rtlCol="0" anchor="t">
            <a:spAutoFit/>
          </a:bodyPr>
          <a:lstStyle/>
          <a:p>
            <a:pPr lvl="0" algn="r" defTabSz="896178" rtl="0"/>
            <a:r>
              <a:rPr lang="fr-fr" sz="900" b="1" i="0" u="none" baseline="0" dirty="0">
                <a:solidFill>
                  <a:srgbClr val="505050"/>
                </a:solidFill>
                <a:ea typeface="MS PGothic"/>
              </a:rPr>
              <a:t>Verizon Data </a:t>
            </a:r>
            <a:r>
              <a:rPr lang="fr-fr" sz="900" b="1" i="0" u="none" baseline="0" dirty="0" err="1">
                <a:solidFill>
                  <a:srgbClr val="505050"/>
                </a:solidFill>
                <a:ea typeface="MS PGothic"/>
              </a:rPr>
              <a:t>Breach</a:t>
            </a:r>
            <a:r>
              <a:rPr lang="fr-fr" sz="900" b="1" i="0" u="none" baseline="0" dirty="0">
                <a:solidFill>
                  <a:srgbClr val="505050"/>
                </a:solidFill>
                <a:ea typeface="MS PGothic"/>
              </a:rPr>
              <a:t> Investigations Report 2018</a:t>
            </a:r>
            <a:endParaRPr lang="fr-fr" sz="900" b="1" i="0" u="none" baseline="0" dirty="0">
              <a:solidFill>
                <a:srgbClr val="505050"/>
              </a:solidFill>
              <a:ea typeface="MS PGothic"/>
              <a:cs typeface="Segoe UI"/>
            </a:endParaRPr>
          </a:p>
        </p:txBody>
      </p:sp>
      <p:grpSp>
        <p:nvGrpSpPr>
          <p:cNvPr id="31" name="Group 30">
            <a:extLst>
              <a:ext uri="{FF2B5EF4-FFF2-40B4-BE49-F238E27FC236}">
                <a16:creationId xmlns:a16="http://schemas.microsoft.com/office/drawing/2014/main" id="{976E7079-682C-47D0-A0A8-C5B510031B21}"/>
              </a:ext>
            </a:extLst>
          </p:cNvPr>
          <p:cNvGrpSpPr>
            <a:grpSpLocks noChangeAspect="1"/>
          </p:cNvGrpSpPr>
          <p:nvPr/>
        </p:nvGrpSpPr>
        <p:grpSpPr>
          <a:xfrm>
            <a:off x="1070445" y="3014057"/>
            <a:ext cx="10109527" cy="3301588"/>
            <a:chOff x="882" y="2111987"/>
            <a:chExt cx="12442827" cy="4344543"/>
          </a:xfrm>
        </p:grpSpPr>
        <p:sp>
          <p:nvSpPr>
            <p:cNvPr id="32" name="Arrow: Chevron 31">
              <a:extLst>
                <a:ext uri="{FF2B5EF4-FFF2-40B4-BE49-F238E27FC236}">
                  <a16:creationId xmlns:a16="http://schemas.microsoft.com/office/drawing/2014/main" id="{D72D357C-CC63-4B35-9FCC-9B3A9A7CA8F8}"/>
                </a:ext>
              </a:extLst>
            </p:cNvPr>
            <p:cNvSpPr/>
            <p:nvPr/>
          </p:nvSpPr>
          <p:spPr bwMode="auto">
            <a:xfrm>
              <a:off x="11826810"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cs typeface="Segoe UI" pitchFamily="34" charset="0"/>
              </a:endParaRPr>
            </a:p>
          </p:txBody>
        </p:sp>
        <p:sp>
          <p:nvSpPr>
            <p:cNvPr id="33" name="Arrow: Chevron 32">
              <a:extLst>
                <a:ext uri="{FF2B5EF4-FFF2-40B4-BE49-F238E27FC236}">
                  <a16:creationId xmlns:a16="http://schemas.microsoft.com/office/drawing/2014/main" id="{C43407FA-C04A-4B28-8007-12E0650C878E}"/>
                </a:ext>
              </a:extLst>
            </p:cNvPr>
            <p:cNvSpPr/>
            <p:nvPr/>
          </p:nvSpPr>
          <p:spPr bwMode="auto">
            <a:xfrm>
              <a:off x="143362" y="2398123"/>
              <a:ext cx="60540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34" name="Arrow: Chevron 33">
              <a:extLst>
                <a:ext uri="{FF2B5EF4-FFF2-40B4-BE49-F238E27FC236}">
                  <a16:creationId xmlns:a16="http://schemas.microsoft.com/office/drawing/2014/main" id="{FA21B58A-8CF8-4487-90F9-46EDCF750EB8}"/>
                </a:ext>
              </a:extLst>
            </p:cNvPr>
            <p:cNvSpPr/>
            <p:nvPr/>
          </p:nvSpPr>
          <p:spPr bwMode="auto">
            <a:xfrm>
              <a:off x="924270"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35" name="Arrow: Chevron 34">
              <a:extLst>
                <a:ext uri="{FF2B5EF4-FFF2-40B4-BE49-F238E27FC236}">
                  <a16:creationId xmlns:a16="http://schemas.microsoft.com/office/drawing/2014/main" id="{A25A422C-2D11-486E-B932-088BEF6C55FB}"/>
                </a:ext>
              </a:extLst>
            </p:cNvPr>
            <p:cNvSpPr/>
            <p:nvPr/>
          </p:nvSpPr>
          <p:spPr bwMode="auto">
            <a:xfrm>
              <a:off x="1869292"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36" name="Arrow: Chevron 35">
              <a:extLst>
                <a:ext uri="{FF2B5EF4-FFF2-40B4-BE49-F238E27FC236}">
                  <a16:creationId xmlns:a16="http://schemas.microsoft.com/office/drawing/2014/main" id="{AF77E052-1219-46EC-A780-DB541A7A4A73}"/>
                </a:ext>
              </a:extLst>
            </p:cNvPr>
            <p:cNvSpPr/>
            <p:nvPr/>
          </p:nvSpPr>
          <p:spPr bwMode="auto">
            <a:xfrm>
              <a:off x="2764640"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37" name="Arrow: Chevron 36">
              <a:extLst>
                <a:ext uri="{FF2B5EF4-FFF2-40B4-BE49-F238E27FC236}">
                  <a16:creationId xmlns:a16="http://schemas.microsoft.com/office/drawing/2014/main" id="{D6D86877-263C-46A5-9FEA-04009E659473}"/>
                </a:ext>
              </a:extLst>
            </p:cNvPr>
            <p:cNvSpPr/>
            <p:nvPr/>
          </p:nvSpPr>
          <p:spPr bwMode="auto">
            <a:xfrm>
              <a:off x="3347282"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38" name="Arrow: Chevron 37">
              <a:extLst>
                <a:ext uri="{FF2B5EF4-FFF2-40B4-BE49-F238E27FC236}">
                  <a16:creationId xmlns:a16="http://schemas.microsoft.com/office/drawing/2014/main" id="{5369D4D8-2B41-4A8F-B5A1-B57784122824}"/>
                </a:ext>
              </a:extLst>
            </p:cNvPr>
            <p:cNvSpPr/>
            <p:nvPr/>
          </p:nvSpPr>
          <p:spPr bwMode="auto">
            <a:xfrm>
              <a:off x="3953926"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39" name="Arrow: Chevron 38">
              <a:extLst>
                <a:ext uri="{FF2B5EF4-FFF2-40B4-BE49-F238E27FC236}">
                  <a16:creationId xmlns:a16="http://schemas.microsoft.com/office/drawing/2014/main" id="{9385FCC6-809D-429D-9106-74FB2BB900A2}"/>
                </a:ext>
              </a:extLst>
            </p:cNvPr>
            <p:cNvSpPr/>
            <p:nvPr/>
          </p:nvSpPr>
          <p:spPr bwMode="auto">
            <a:xfrm>
              <a:off x="4361042"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40" name="Arrow: Chevron 39">
              <a:extLst>
                <a:ext uri="{FF2B5EF4-FFF2-40B4-BE49-F238E27FC236}">
                  <a16:creationId xmlns:a16="http://schemas.microsoft.com/office/drawing/2014/main" id="{BD5CF97C-950A-46F4-9BCE-65C4AA10D960}"/>
                </a:ext>
              </a:extLst>
            </p:cNvPr>
            <p:cNvSpPr/>
            <p:nvPr/>
          </p:nvSpPr>
          <p:spPr bwMode="auto">
            <a:xfrm>
              <a:off x="4725858"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41" name="Arrow: Chevron 40">
              <a:extLst>
                <a:ext uri="{FF2B5EF4-FFF2-40B4-BE49-F238E27FC236}">
                  <a16:creationId xmlns:a16="http://schemas.microsoft.com/office/drawing/2014/main" id="{8A172B6D-D47D-4C01-8444-0A58A73A80D3}"/>
                </a:ext>
              </a:extLst>
            </p:cNvPr>
            <p:cNvSpPr/>
            <p:nvPr/>
          </p:nvSpPr>
          <p:spPr bwMode="auto">
            <a:xfrm>
              <a:off x="5058893"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42" name="Arrow: Chevron 41">
              <a:extLst>
                <a:ext uri="{FF2B5EF4-FFF2-40B4-BE49-F238E27FC236}">
                  <a16:creationId xmlns:a16="http://schemas.microsoft.com/office/drawing/2014/main" id="{E82FF0FD-191B-4BF6-BC83-6E3EE0C48B48}"/>
                </a:ext>
              </a:extLst>
            </p:cNvPr>
            <p:cNvSpPr/>
            <p:nvPr/>
          </p:nvSpPr>
          <p:spPr bwMode="auto">
            <a:xfrm>
              <a:off x="5401107"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43" name="Arrow: Chevron 42">
              <a:extLst>
                <a:ext uri="{FF2B5EF4-FFF2-40B4-BE49-F238E27FC236}">
                  <a16:creationId xmlns:a16="http://schemas.microsoft.com/office/drawing/2014/main" id="{93E368F0-2230-40AA-87B8-FE34C2BFE381}"/>
                </a:ext>
              </a:extLst>
            </p:cNvPr>
            <p:cNvSpPr/>
            <p:nvPr/>
          </p:nvSpPr>
          <p:spPr bwMode="auto">
            <a:xfrm>
              <a:off x="5552811"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45" name="Arrow: Chevron 44">
              <a:extLst>
                <a:ext uri="{FF2B5EF4-FFF2-40B4-BE49-F238E27FC236}">
                  <a16:creationId xmlns:a16="http://schemas.microsoft.com/office/drawing/2014/main" id="{475E4529-10B3-4FDD-8A84-F718FE1706D5}"/>
                </a:ext>
              </a:extLst>
            </p:cNvPr>
            <p:cNvSpPr/>
            <p:nvPr/>
          </p:nvSpPr>
          <p:spPr bwMode="auto">
            <a:xfrm>
              <a:off x="5856220"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46" name="Arrow: Chevron 45">
              <a:extLst>
                <a:ext uri="{FF2B5EF4-FFF2-40B4-BE49-F238E27FC236}">
                  <a16:creationId xmlns:a16="http://schemas.microsoft.com/office/drawing/2014/main" id="{D937F684-6BE5-485D-8711-79D168B329C9}"/>
                </a:ext>
              </a:extLst>
            </p:cNvPr>
            <p:cNvSpPr/>
            <p:nvPr/>
          </p:nvSpPr>
          <p:spPr bwMode="auto">
            <a:xfrm>
              <a:off x="6007924" y="2407839"/>
              <a:ext cx="544019" cy="3281042"/>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47" name="Arrow: Chevron 46">
              <a:extLst>
                <a:ext uri="{FF2B5EF4-FFF2-40B4-BE49-F238E27FC236}">
                  <a16:creationId xmlns:a16="http://schemas.microsoft.com/office/drawing/2014/main" id="{7FAA93EC-8D5E-4DDD-B89E-540994E2D8D3}"/>
                </a:ext>
              </a:extLst>
            </p:cNvPr>
            <p:cNvSpPr/>
            <p:nvPr/>
          </p:nvSpPr>
          <p:spPr bwMode="auto">
            <a:xfrm>
              <a:off x="6254744"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48" name="Arrow: Chevron 47">
              <a:extLst>
                <a:ext uri="{FF2B5EF4-FFF2-40B4-BE49-F238E27FC236}">
                  <a16:creationId xmlns:a16="http://schemas.microsoft.com/office/drawing/2014/main" id="{8E4ADB21-24F3-47CD-B987-A23914C47CCA}"/>
                </a:ext>
              </a:extLst>
            </p:cNvPr>
            <p:cNvSpPr/>
            <p:nvPr/>
          </p:nvSpPr>
          <p:spPr bwMode="auto">
            <a:xfrm>
              <a:off x="6360890"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49" name="Arrow: Chevron 48">
              <a:extLst>
                <a:ext uri="{FF2B5EF4-FFF2-40B4-BE49-F238E27FC236}">
                  <a16:creationId xmlns:a16="http://schemas.microsoft.com/office/drawing/2014/main" id="{1E40A026-59D0-4241-92EA-7598D539AC5F}"/>
                </a:ext>
              </a:extLst>
            </p:cNvPr>
            <p:cNvSpPr/>
            <p:nvPr/>
          </p:nvSpPr>
          <p:spPr bwMode="auto">
            <a:xfrm>
              <a:off x="6467050"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50" name="Arrow: Chevron 49">
              <a:extLst>
                <a:ext uri="{FF2B5EF4-FFF2-40B4-BE49-F238E27FC236}">
                  <a16:creationId xmlns:a16="http://schemas.microsoft.com/office/drawing/2014/main" id="{A661972A-5137-4E21-A45C-099AB7571793}"/>
                </a:ext>
              </a:extLst>
            </p:cNvPr>
            <p:cNvSpPr/>
            <p:nvPr/>
          </p:nvSpPr>
          <p:spPr bwMode="auto">
            <a:xfrm>
              <a:off x="6612226"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51" name="Arrow: Chevron 50">
              <a:extLst>
                <a:ext uri="{FF2B5EF4-FFF2-40B4-BE49-F238E27FC236}">
                  <a16:creationId xmlns:a16="http://schemas.microsoft.com/office/drawing/2014/main" id="{818410F7-410B-4B8E-BB7D-2021BDEBEFA8}"/>
                </a:ext>
              </a:extLst>
            </p:cNvPr>
            <p:cNvSpPr/>
            <p:nvPr/>
          </p:nvSpPr>
          <p:spPr bwMode="auto">
            <a:xfrm>
              <a:off x="6757401"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52" name="Arrow: Chevron 51">
              <a:extLst>
                <a:ext uri="{FF2B5EF4-FFF2-40B4-BE49-F238E27FC236}">
                  <a16:creationId xmlns:a16="http://schemas.microsoft.com/office/drawing/2014/main" id="{750D1E5B-9F49-49DD-A5D1-3C6B7C88343E}"/>
                </a:ext>
              </a:extLst>
            </p:cNvPr>
            <p:cNvSpPr/>
            <p:nvPr/>
          </p:nvSpPr>
          <p:spPr bwMode="auto">
            <a:xfrm>
              <a:off x="6970052"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53" name="Arrow: Chevron 52">
              <a:extLst>
                <a:ext uri="{FF2B5EF4-FFF2-40B4-BE49-F238E27FC236}">
                  <a16:creationId xmlns:a16="http://schemas.microsoft.com/office/drawing/2014/main" id="{549EFDC3-7ED7-45B2-8A52-FA29EDF95C24}"/>
                </a:ext>
              </a:extLst>
            </p:cNvPr>
            <p:cNvSpPr/>
            <p:nvPr/>
          </p:nvSpPr>
          <p:spPr bwMode="auto">
            <a:xfrm>
              <a:off x="7245150"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54" name="Arrow: Chevron 53">
              <a:extLst>
                <a:ext uri="{FF2B5EF4-FFF2-40B4-BE49-F238E27FC236}">
                  <a16:creationId xmlns:a16="http://schemas.microsoft.com/office/drawing/2014/main" id="{8383B406-367A-47C0-BD3D-FFE56D949921}"/>
                </a:ext>
              </a:extLst>
            </p:cNvPr>
            <p:cNvSpPr/>
            <p:nvPr/>
          </p:nvSpPr>
          <p:spPr bwMode="auto">
            <a:xfrm>
              <a:off x="7555740"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55" name="Arrow: Chevron 54">
              <a:extLst>
                <a:ext uri="{FF2B5EF4-FFF2-40B4-BE49-F238E27FC236}">
                  <a16:creationId xmlns:a16="http://schemas.microsoft.com/office/drawing/2014/main" id="{1F764624-C36D-4448-9B21-CC0C34438EA9}"/>
                </a:ext>
              </a:extLst>
            </p:cNvPr>
            <p:cNvSpPr/>
            <p:nvPr/>
          </p:nvSpPr>
          <p:spPr bwMode="auto">
            <a:xfrm>
              <a:off x="7964667"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56" name="Arrow: Chevron 55">
              <a:extLst>
                <a:ext uri="{FF2B5EF4-FFF2-40B4-BE49-F238E27FC236}">
                  <a16:creationId xmlns:a16="http://schemas.microsoft.com/office/drawing/2014/main" id="{3E7B91DD-8924-4C36-9822-ADEED6A39307}"/>
                </a:ext>
              </a:extLst>
            </p:cNvPr>
            <p:cNvSpPr/>
            <p:nvPr/>
          </p:nvSpPr>
          <p:spPr bwMode="auto">
            <a:xfrm>
              <a:off x="8457874"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57" name="Arrow: Chevron 56">
              <a:extLst>
                <a:ext uri="{FF2B5EF4-FFF2-40B4-BE49-F238E27FC236}">
                  <a16:creationId xmlns:a16="http://schemas.microsoft.com/office/drawing/2014/main" id="{D62B8E16-45ED-4E23-AB52-3F6A7AA5E15F}"/>
                </a:ext>
              </a:extLst>
            </p:cNvPr>
            <p:cNvSpPr/>
            <p:nvPr/>
          </p:nvSpPr>
          <p:spPr bwMode="auto">
            <a:xfrm>
              <a:off x="9061916"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58" name="Arrow: Chevron 57">
              <a:extLst>
                <a:ext uri="{FF2B5EF4-FFF2-40B4-BE49-F238E27FC236}">
                  <a16:creationId xmlns:a16="http://schemas.microsoft.com/office/drawing/2014/main" id="{895B6DDE-4ECD-4C00-9A3A-37D297E33148}"/>
                </a:ext>
              </a:extLst>
            </p:cNvPr>
            <p:cNvSpPr/>
            <p:nvPr/>
          </p:nvSpPr>
          <p:spPr bwMode="auto">
            <a:xfrm>
              <a:off x="9607904"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59" name="Arrow: Chevron 58">
              <a:extLst>
                <a:ext uri="{FF2B5EF4-FFF2-40B4-BE49-F238E27FC236}">
                  <a16:creationId xmlns:a16="http://schemas.microsoft.com/office/drawing/2014/main" id="{BB2DCF0D-A794-47AF-AF5F-6F3AE7517755}"/>
                </a:ext>
              </a:extLst>
            </p:cNvPr>
            <p:cNvSpPr/>
            <p:nvPr/>
          </p:nvSpPr>
          <p:spPr bwMode="auto">
            <a:xfrm>
              <a:off x="10477729"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60" name="Arrow: Chevron 59">
              <a:extLst>
                <a:ext uri="{FF2B5EF4-FFF2-40B4-BE49-F238E27FC236}">
                  <a16:creationId xmlns:a16="http://schemas.microsoft.com/office/drawing/2014/main" id="{6A96CA69-605B-4563-AC37-A581247FBE17}"/>
                </a:ext>
              </a:extLst>
            </p:cNvPr>
            <p:cNvSpPr/>
            <p:nvPr/>
          </p:nvSpPr>
          <p:spPr bwMode="auto">
            <a:xfrm>
              <a:off x="11294707"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61" name="Arrow: Chevron 60">
              <a:extLst>
                <a:ext uri="{FF2B5EF4-FFF2-40B4-BE49-F238E27FC236}">
                  <a16:creationId xmlns:a16="http://schemas.microsoft.com/office/drawing/2014/main" id="{83D92EBE-F8E1-4719-AD6E-470C3752B4F4}"/>
                </a:ext>
              </a:extLst>
            </p:cNvPr>
            <p:cNvSpPr/>
            <p:nvPr/>
          </p:nvSpPr>
          <p:spPr bwMode="auto">
            <a:xfrm>
              <a:off x="5704516" y="2398123"/>
              <a:ext cx="544019" cy="3290757"/>
            </a:xfrm>
            <a:prstGeom prst="chevron">
              <a:avLst>
                <a:gd name="adj" fmla="val 100000"/>
              </a:avLst>
            </a:prstGeom>
            <a:solidFill>
              <a:srgbClr val="50E6FF"/>
            </a:solidFill>
            <a:ln w="9525" cap="flat" cmpd="sng" algn="ctr">
              <a:solidFill>
                <a:srgbClr val="FFFFFF">
                  <a:lumMod val="85000"/>
                </a:srgbClr>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graphicFrame>
          <p:nvGraphicFramePr>
            <p:cNvPr id="62" name="Chart 61">
              <a:extLst>
                <a:ext uri="{FF2B5EF4-FFF2-40B4-BE49-F238E27FC236}">
                  <a16:creationId xmlns:a16="http://schemas.microsoft.com/office/drawing/2014/main" id="{2C41BFCB-03A9-4714-A094-8E1E5E285E4D}"/>
                </a:ext>
              </a:extLst>
            </p:cNvPr>
            <p:cNvGraphicFramePr/>
            <p:nvPr>
              <p:extLst>
                <p:ext uri="{D42A27DB-BD31-4B8C-83A1-F6EECF244321}">
                  <p14:modId xmlns:p14="http://schemas.microsoft.com/office/powerpoint/2010/main" val="3754938472"/>
                </p:ext>
              </p:extLst>
            </p:nvPr>
          </p:nvGraphicFramePr>
          <p:xfrm>
            <a:off x="882" y="2398123"/>
            <a:ext cx="12434710" cy="4058407"/>
          </p:xfrm>
          <a:graphic>
            <a:graphicData uri="http://schemas.openxmlformats.org/drawingml/2006/chart">
              <c:chart xmlns:c="http://schemas.openxmlformats.org/drawingml/2006/chart" xmlns:r="http://schemas.openxmlformats.org/officeDocument/2006/relationships" r:id="rId4"/>
            </a:graphicData>
          </a:graphic>
        </p:graphicFrame>
        <p:sp>
          <p:nvSpPr>
            <p:cNvPr id="63" name="TextBox 62">
              <a:extLst>
                <a:ext uri="{FF2B5EF4-FFF2-40B4-BE49-F238E27FC236}">
                  <a16:creationId xmlns:a16="http://schemas.microsoft.com/office/drawing/2014/main" id="{17F1C8B0-227F-4946-9D3E-07516216FAA9}"/>
                </a:ext>
              </a:extLst>
            </p:cNvPr>
            <p:cNvSpPr txBox="1"/>
            <p:nvPr/>
          </p:nvSpPr>
          <p:spPr>
            <a:xfrm>
              <a:off x="246986" y="6232026"/>
              <a:ext cx="2257088" cy="222751"/>
            </a:xfrm>
            <a:prstGeom prst="rect">
              <a:avLst/>
            </a:prstGeom>
            <a:noFill/>
          </p:spPr>
          <p:txBody>
            <a:bodyPr wrap="none" lIns="0" tIns="0" rIns="0" bIns="0" rtlCol="0" anchor="t">
              <a:sp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dirty="0">
                  <a:ln>
                    <a:noFill/>
                  </a:ln>
                  <a:solidFill>
                    <a:srgbClr val="000000"/>
                  </a:solidFill>
                  <a:effectLst/>
                  <a:uLnTx/>
                  <a:uFillTx/>
                  <a:latin typeface="Segoe UI Semibold"/>
                </a:rPr>
                <a:t>&lt; Avant la fuite des données</a:t>
              </a:r>
              <a:endParaRPr kumimoji="0" lang="fr-fr" sz="1100" b="0" i="0" u="none" strike="noStrike" kern="0" cap="none" spc="0" normalizeH="0" baseline="0" noProof="0" dirty="0">
                <a:ln>
                  <a:noFill/>
                </a:ln>
                <a:solidFill>
                  <a:srgbClr val="000000"/>
                </a:solidFill>
                <a:effectLst/>
                <a:uLnTx/>
                <a:uFillTx/>
                <a:latin typeface="Segoe UI Semibold"/>
              </a:endParaRPr>
            </a:p>
          </p:txBody>
        </p:sp>
        <p:sp>
          <p:nvSpPr>
            <p:cNvPr id="64" name="TextBox 63">
              <a:extLst>
                <a:ext uri="{FF2B5EF4-FFF2-40B4-BE49-F238E27FC236}">
                  <a16:creationId xmlns:a16="http://schemas.microsoft.com/office/drawing/2014/main" id="{3DDB42DC-D85D-49D2-BBBB-6431CCE6D80D}"/>
                </a:ext>
              </a:extLst>
            </p:cNvPr>
            <p:cNvSpPr txBox="1"/>
            <p:nvPr/>
          </p:nvSpPr>
          <p:spPr>
            <a:xfrm>
              <a:off x="10192539" y="6232026"/>
              <a:ext cx="2251170" cy="222751"/>
            </a:xfrm>
            <a:prstGeom prst="rect">
              <a:avLst/>
            </a:prstGeom>
            <a:noFill/>
          </p:spPr>
          <p:txBody>
            <a:bodyPr wrap="none" lIns="0" tIns="0" rIns="0" bIns="0" rtlCol="0" anchor="t">
              <a:sp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dirty="0">
                  <a:ln>
                    <a:noFill/>
                  </a:ln>
                  <a:solidFill>
                    <a:srgbClr val="000000"/>
                  </a:solidFill>
                  <a:effectLst/>
                  <a:uLnTx/>
                  <a:uFillTx/>
                  <a:latin typeface="Segoe UI Semibold"/>
                </a:rPr>
                <a:t>Après la fuite des données &gt;</a:t>
              </a:r>
              <a:endParaRPr kumimoji="0" lang="fr-fr" sz="1100" b="0" i="0" u="none" strike="noStrike" kern="0" cap="none" spc="0" normalizeH="0" baseline="0" noProof="0" dirty="0">
                <a:ln>
                  <a:noFill/>
                </a:ln>
                <a:solidFill>
                  <a:srgbClr val="000000"/>
                </a:solidFill>
                <a:effectLst/>
                <a:uLnTx/>
                <a:uFillTx/>
                <a:latin typeface="Segoe UI Semibold"/>
              </a:endParaRPr>
            </a:p>
          </p:txBody>
        </p:sp>
        <p:sp>
          <p:nvSpPr>
            <p:cNvPr id="65" name="TextBox 64">
              <a:extLst>
                <a:ext uri="{FF2B5EF4-FFF2-40B4-BE49-F238E27FC236}">
                  <a16:creationId xmlns:a16="http://schemas.microsoft.com/office/drawing/2014/main" id="{442A2347-4924-4597-BA30-13D0588402BC}"/>
                </a:ext>
              </a:extLst>
            </p:cNvPr>
            <p:cNvSpPr txBox="1"/>
            <p:nvPr/>
          </p:nvSpPr>
          <p:spPr>
            <a:xfrm>
              <a:off x="5089532" y="2111987"/>
              <a:ext cx="2108731" cy="222751"/>
            </a:xfrm>
            <a:prstGeom prst="rect">
              <a:avLst/>
            </a:prstGeom>
            <a:noFill/>
          </p:spPr>
          <p:txBody>
            <a:bodyPr wrap="square" lIns="0" tIns="0" rIns="46630" bIns="0" rtlCol="0" anchor="t">
              <a:spAutoFit/>
            </a:bodyPr>
            <a:lstStyle/>
            <a:p>
              <a:pPr marL="0" marR="0" lvl="0" indent="0" algn="ctr" defTabSz="932563"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dirty="0">
                  <a:ln>
                    <a:noFill/>
                  </a:ln>
                  <a:solidFill>
                    <a:srgbClr val="FF0000"/>
                  </a:solidFill>
                  <a:effectLst/>
                  <a:uLnTx/>
                  <a:uFillTx/>
                  <a:latin typeface="Segoe UI Semibold"/>
                </a:rPr>
                <a:t>Données compromises</a:t>
              </a:r>
              <a:endParaRPr lang="fr-fr" sz="1100" b="0" i="0" u="none" strike="noStrike" kern="0" cap="none" spc="0" normalizeH="0" baseline="0" noProof="0" dirty="0">
                <a:ln>
                  <a:noFill/>
                </a:ln>
                <a:solidFill>
                  <a:srgbClr val="FF0000"/>
                </a:solidFill>
                <a:effectLst/>
                <a:uLnTx/>
                <a:uFillTx/>
                <a:latin typeface="Segoe UI Semibold"/>
                <a:cs typeface="Segoe UI Semibold"/>
              </a:endParaRPr>
            </a:p>
          </p:txBody>
        </p:sp>
        <p:sp>
          <p:nvSpPr>
            <p:cNvPr id="66" name="Arrow: Chevron 65">
              <a:extLst>
                <a:ext uri="{FF2B5EF4-FFF2-40B4-BE49-F238E27FC236}">
                  <a16:creationId xmlns:a16="http://schemas.microsoft.com/office/drawing/2014/main" id="{92C2270F-AC3C-47EE-BAC6-6BB0E3DE8689}"/>
                </a:ext>
              </a:extLst>
            </p:cNvPr>
            <p:cNvSpPr/>
            <p:nvPr/>
          </p:nvSpPr>
          <p:spPr bwMode="auto">
            <a:xfrm>
              <a:off x="6145433" y="2398121"/>
              <a:ext cx="544019" cy="3290759"/>
            </a:xfrm>
            <a:prstGeom prst="chevron">
              <a:avLst>
                <a:gd name="adj" fmla="val 100000"/>
              </a:avLst>
            </a:prstGeom>
            <a:solidFill>
              <a:srgbClr val="50E6FF"/>
            </a:solidFill>
            <a:ln w="19050" cap="flat" cmpd="sng" algn="ctr">
              <a:solidFill>
                <a:srgbClr val="FF0000"/>
              </a:solidFill>
              <a:prstDash val="dash"/>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lang="fr-fr" sz="1600"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endParaRPr>
            </a:p>
          </p:txBody>
        </p:sp>
        <p:sp>
          <p:nvSpPr>
            <p:cNvPr id="67" name="TextBox 66">
              <a:extLst>
                <a:ext uri="{FF2B5EF4-FFF2-40B4-BE49-F238E27FC236}">
                  <a16:creationId xmlns:a16="http://schemas.microsoft.com/office/drawing/2014/main" id="{DBF87397-BDDB-47D6-8515-62D88ED64FA4}"/>
                </a:ext>
              </a:extLst>
            </p:cNvPr>
            <p:cNvSpPr txBox="1"/>
            <p:nvPr/>
          </p:nvSpPr>
          <p:spPr>
            <a:xfrm>
              <a:off x="5753562" y="6232026"/>
              <a:ext cx="1087112" cy="222751"/>
            </a:xfrm>
            <a:prstGeom prst="rect">
              <a:avLst/>
            </a:prstGeom>
            <a:noFill/>
          </p:spPr>
          <p:txBody>
            <a:bodyPr wrap="none" lIns="0" tIns="0" rIns="0" bIns="0" rtlCol="0" anchor="t">
              <a:sp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dirty="0">
                  <a:ln>
                    <a:noFill/>
                  </a:ln>
                  <a:solidFill>
                    <a:srgbClr val="000000"/>
                  </a:solidFill>
                  <a:effectLst/>
                  <a:uLnTx/>
                  <a:uFillTx/>
                  <a:latin typeface="Segoe UI Semibold"/>
                </a:rPr>
                <a:t>Temps écoulé</a:t>
              </a:r>
              <a:endParaRPr kumimoji="0" lang="fr-fr" sz="1100" b="0" i="0" u="none" strike="noStrike" kern="0" cap="none" spc="0" normalizeH="0" baseline="0" noProof="0" dirty="0">
                <a:ln>
                  <a:noFill/>
                </a:ln>
                <a:solidFill>
                  <a:srgbClr val="000000"/>
                </a:solidFill>
                <a:effectLst/>
                <a:uLnTx/>
                <a:uFillTx/>
                <a:latin typeface="Segoe UI Semibold"/>
              </a:endParaRPr>
            </a:p>
          </p:txBody>
        </p:sp>
        <p:sp>
          <p:nvSpPr>
            <p:cNvPr id="69" name="TextBox 68">
              <a:extLst>
                <a:ext uri="{FF2B5EF4-FFF2-40B4-BE49-F238E27FC236}">
                  <a16:creationId xmlns:a16="http://schemas.microsoft.com/office/drawing/2014/main" id="{946031F0-ADC9-4438-9ABB-C778018F6C39}"/>
                </a:ext>
              </a:extLst>
            </p:cNvPr>
            <p:cNvSpPr txBox="1"/>
            <p:nvPr/>
          </p:nvSpPr>
          <p:spPr>
            <a:xfrm>
              <a:off x="2588807" y="2714691"/>
              <a:ext cx="2642424" cy="668252"/>
            </a:xfrm>
            <a:prstGeom prst="rect">
              <a:avLst/>
            </a:prstGeom>
            <a:solidFill>
              <a:srgbClr val="EDEDED"/>
            </a:solidFill>
            <a:ln>
              <a:noFill/>
            </a:ln>
          </p:spPr>
          <p:txBody>
            <a:bodyPr wrap="square" lIns="0" tIns="0" rIns="46630" bIns="0" rtlCol="0" anchor="t">
              <a:spAutoFit/>
            </a:bodyPr>
            <a:lstStyle/>
            <a:p>
              <a:pPr marL="0" marR="0" lvl="0" indent="0" algn="r" defTabSz="932563"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dirty="0">
                  <a:ln>
                    <a:noFill/>
                  </a:ln>
                  <a:solidFill>
                    <a:srgbClr val="000000"/>
                  </a:solidFill>
                  <a:effectLst/>
                  <a:uLnTx/>
                  <a:uFillTx/>
                  <a:latin typeface="Segoe UI Semibold"/>
                </a:rPr>
                <a:t>La plupart des fuites de données s</a:t>
              </a:r>
              <a:r>
                <a:rPr kumimoji="0" lang="fr-FR" sz="1100" b="0" i="0" u="none" strike="noStrike" kern="0" cap="none" spc="0" normalizeH="0" baseline="0" dirty="0">
                  <a:ln>
                    <a:noFill/>
                  </a:ln>
                  <a:solidFill>
                    <a:srgbClr val="000000"/>
                  </a:solidFill>
                  <a:effectLst/>
                  <a:uLnTx/>
                  <a:uFillTx/>
                  <a:latin typeface="Segoe UI Semibold"/>
                </a:rPr>
                <a:t>’</a:t>
              </a:r>
              <a:r>
                <a:rPr kumimoji="0" lang="fr-fr" sz="1100" b="0" i="0" u="none" strike="noStrike" kern="0" cap="none" spc="0" normalizeH="0" baseline="0" dirty="0">
                  <a:ln>
                    <a:noFill/>
                  </a:ln>
                  <a:solidFill>
                    <a:srgbClr val="000000"/>
                  </a:solidFill>
                  <a:effectLst/>
                  <a:uLnTx/>
                  <a:uFillTx/>
                  <a:latin typeface="Segoe UI Semibold"/>
                </a:rPr>
                <a:t>effectuent en quelques minutes, voire moins</a:t>
              </a:r>
              <a:endParaRPr lang="fr-fr" sz="1100" b="0" i="0" u="none" strike="noStrike" kern="0" cap="none" spc="0" normalizeH="0" baseline="0" noProof="0" dirty="0">
                <a:ln>
                  <a:noFill/>
                </a:ln>
                <a:solidFill>
                  <a:srgbClr val="000000"/>
                </a:solidFill>
                <a:effectLst/>
                <a:uLnTx/>
                <a:uFillTx/>
                <a:latin typeface="Segoe UI Semibold"/>
                <a:cs typeface="Segoe UI Semibold"/>
              </a:endParaRPr>
            </a:p>
          </p:txBody>
        </p:sp>
        <p:sp>
          <p:nvSpPr>
            <p:cNvPr id="78" name="TextBox 77">
              <a:extLst>
                <a:ext uri="{FF2B5EF4-FFF2-40B4-BE49-F238E27FC236}">
                  <a16:creationId xmlns:a16="http://schemas.microsoft.com/office/drawing/2014/main" id="{D012D254-967A-49BB-9393-98ACB4080F56}"/>
                </a:ext>
              </a:extLst>
            </p:cNvPr>
            <p:cNvSpPr txBox="1"/>
            <p:nvPr/>
          </p:nvSpPr>
          <p:spPr>
            <a:xfrm>
              <a:off x="9615236" y="3364737"/>
              <a:ext cx="1830621" cy="668252"/>
            </a:xfrm>
            <a:prstGeom prst="rect">
              <a:avLst/>
            </a:prstGeom>
            <a:solidFill>
              <a:srgbClr val="EDEDED"/>
            </a:solidFill>
            <a:ln>
              <a:noFill/>
            </a:ln>
          </p:spPr>
          <p:txBody>
            <a:bodyPr wrap="square" lIns="0" tIns="0" rIns="46630" bIns="0" rtlCol="0" anchor="t">
              <a:spAutoFit/>
            </a:bodyPr>
            <a:lstStyle/>
            <a:p>
              <a:pPr marL="0" marR="0" lvl="0" indent="0" algn="r" defTabSz="932563"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dirty="0">
                  <a:ln>
                    <a:noFill/>
                  </a:ln>
                  <a:solidFill>
                    <a:srgbClr val="000000"/>
                  </a:solidFill>
                  <a:effectLst/>
                  <a:uLnTx/>
                  <a:uFillTx/>
                  <a:latin typeface="Segoe UI Semibold"/>
                </a:rPr>
                <a:t>Les deux tiers ne sont pas détectées avant des mois, voire plus</a:t>
              </a:r>
              <a:endParaRPr kumimoji="0" lang="fr-fr" sz="1100" b="0" i="0" u="none" strike="noStrike" kern="0" cap="none" spc="0" normalizeH="0" baseline="0" noProof="0" dirty="0">
                <a:ln>
                  <a:noFill/>
                </a:ln>
                <a:solidFill>
                  <a:srgbClr val="000000"/>
                </a:solidFill>
                <a:effectLst/>
                <a:uLnTx/>
                <a:uFillTx/>
                <a:latin typeface="Segoe UI Semibold"/>
              </a:endParaRPr>
            </a:p>
          </p:txBody>
        </p:sp>
        <p:sp>
          <p:nvSpPr>
            <p:cNvPr id="79" name="TextBox 78">
              <a:extLst>
                <a:ext uri="{FF2B5EF4-FFF2-40B4-BE49-F238E27FC236}">
                  <a16:creationId xmlns:a16="http://schemas.microsoft.com/office/drawing/2014/main" id="{3541F19B-0170-45C7-8E53-B387437F0048}"/>
                </a:ext>
              </a:extLst>
            </p:cNvPr>
            <p:cNvSpPr txBox="1"/>
            <p:nvPr/>
          </p:nvSpPr>
          <p:spPr>
            <a:xfrm>
              <a:off x="6516854" y="4595072"/>
              <a:ext cx="1272317" cy="891003"/>
            </a:xfrm>
            <a:prstGeom prst="rect">
              <a:avLst/>
            </a:prstGeom>
            <a:solidFill>
              <a:srgbClr val="EDEDED"/>
            </a:solidFill>
            <a:ln>
              <a:noFill/>
            </a:ln>
          </p:spPr>
          <p:txBody>
            <a:bodyPr wrap="square" lIns="46630" tIns="0" rIns="0" bIns="0" rtlCol="0" anchor="t">
              <a:sp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dirty="0">
                  <a:ln>
                    <a:noFill/>
                  </a:ln>
                  <a:solidFill>
                    <a:srgbClr val="000000"/>
                  </a:solidFill>
                  <a:effectLst/>
                  <a:uLnTx/>
                  <a:uFillTx/>
                  <a:latin typeface="Segoe UI Semibold"/>
                </a:rPr>
                <a:t>Seulement 3 % d</a:t>
              </a:r>
              <a:r>
                <a:rPr kumimoji="0" lang="fr-FR" sz="1100" b="0" i="0" u="none" strike="noStrike" kern="0" cap="none" spc="0" normalizeH="0" baseline="0" dirty="0">
                  <a:ln>
                    <a:noFill/>
                  </a:ln>
                  <a:solidFill>
                    <a:srgbClr val="000000"/>
                  </a:solidFill>
                  <a:effectLst/>
                  <a:uLnTx/>
                  <a:uFillTx/>
                  <a:latin typeface="Segoe UI Semibold"/>
                </a:rPr>
                <a:t>’</a:t>
              </a:r>
              <a:r>
                <a:rPr kumimoji="0" lang="fr-fr" sz="1100" b="0" i="0" u="none" strike="noStrike" kern="0" cap="none" spc="0" normalizeH="0" baseline="0" dirty="0">
                  <a:ln>
                    <a:noFill/>
                  </a:ln>
                  <a:solidFill>
                    <a:srgbClr val="000000"/>
                  </a:solidFill>
                  <a:effectLst/>
                  <a:uLnTx/>
                  <a:uFillTx/>
                  <a:latin typeface="Segoe UI Semibold"/>
                </a:rPr>
                <a:t>entre elles </a:t>
              </a:r>
              <a:br>
                <a:rPr kumimoji="0" lang="th-TH" sz="1100" b="0" i="0" u="none" strike="noStrike" kern="0" cap="none" spc="0" normalizeH="0" baseline="0" dirty="0">
                  <a:ln>
                    <a:noFill/>
                  </a:ln>
                  <a:solidFill>
                    <a:srgbClr val="000000"/>
                  </a:solidFill>
                  <a:effectLst/>
                  <a:uLnTx/>
                  <a:uFillTx/>
                  <a:latin typeface="Segoe UI Semibold"/>
                </a:rPr>
              </a:br>
              <a:r>
                <a:rPr kumimoji="0" lang="fr-fr" sz="1100" b="0" i="0" u="none" strike="noStrike" kern="0" cap="none" spc="0" normalizeH="0" baseline="0" dirty="0">
                  <a:ln>
                    <a:noFill/>
                  </a:ln>
                  <a:solidFill>
                    <a:srgbClr val="000000"/>
                  </a:solidFill>
                  <a:effectLst/>
                  <a:uLnTx/>
                  <a:uFillTx/>
                  <a:latin typeface="Segoe UI Semibold"/>
                </a:rPr>
                <a:t>sont détectées rapidement</a:t>
              </a:r>
              <a:endParaRPr lang="fr-fr" sz="1100" b="0" i="0" u="none" strike="noStrike" kern="0" cap="none" spc="0" normalizeH="0" baseline="0" noProof="0" dirty="0">
                <a:ln>
                  <a:noFill/>
                </a:ln>
                <a:solidFill>
                  <a:srgbClr val="000000"/>
                </a:solidFill>
                <a:effectLst/>
                <a:uLnTx/>
                <a:uFillTx/>
                <a:latin typeface="Segoe UI Semibold"/>
                <a:cs typeface="Segoe UI Semibold"/>
              </a:endParaRPr>
            </a:p>
          </p:txBody>
        </p:sp>
      </p:grpSp>
    </p:spTree>
    <p:extLst>
      <p:ext uri="{BB962C8B-B14F-4D97-AF65-F5344CB8AC3E}">
        <p14:creationId xmlns:p14="http://schemas.microsoft.com/office/powerpoint/2010/main" val="7866224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C234-E04E-450B-9061-85590A62F05E}"/>
              </a:ext>
            </a:extLst>
          </p:cNvPr>
          <p:cNvSpPr>
            <a:spLocks noGrp="1"/>
          </p:cNvSpPr>
          <p:nvPr>
            <p:ph type="title"/>
          </p:nvPr>
        </p:nvSpPr>
        <p:spPr>
          <a:xfrm>
            <a:off x="600059" y="466301"/>
            <a:ext cx="11239464" cy="565091"/>
          </a:xfrm>
        </p:spPr>
        <p:txBody>
          <a:bodyPr/>
          <a:lstStyle/>
          <a:p>
            <a:pPr algn="l" rtl="0"/>
            <a:r>
              <a:rPr lang="fr-fr" b="0" i="0" u="none" baseline="0" dirty="0">
                <a:cs typeface="Segoe UI"/>
              </a:rPr>
              <a:t>La sécurité intégrée Microsoft</a:t>
            </a:r>
          </a:p>
        </p:txBody>
      </p:sp>
      <p:sp>
        <p:nvSpPr>
          <p:cNvPr id="3" name="Rectangle 2">
            <a:extLst>
              <a:ext uri="{FF2B5EF4-FFF2-40B4-BE49-F238E27FC236}">
                <a16:creationId xmlns:a16="http://schemas.microsoft.com/office/drawing/2014/main" id="{FBE081AA-BA6A-4D2C-A9F8-7964849B9020}"/>
              </a:ext>
            </a:extLst>
          </p:cNvPr>
          <p:cNvSpPr/>
          <p:nvPr/>
        </p:nvSpPr>
        <p:spPr bwMode="auto">
          <a:xfrm>
            <a:off x="-1" y="3481837"/>
            <a:ext cx="12436475" cy="202629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 name="Arrow: Bent 5">
            <a:extLst>
              <a:ext uri="{FF2B5EF4-FFF2-40B4-BE49-F238E27FC236}">
                <a16:creationId xmlns:a16="http://schemas.microsoft.com/office/drawing/2014/main" id="{0E079BA4-8F07-4447-9D7E-B1D82E67FB0F}"/>
              </a:ext>
            </a:extLst>
          </p:cNvPr>
          <p:cNvSpPr/>
          <p:nvPr/>
        </p:nvSpPr>
        <p:spPr bwMode="auto">
          <a:xfrm>
            <a:off x="584200" y="3253237"/>
            <a:ext cx="5634037" cy="2254897"/>
          </a:xfrm>
          <a:prstGeom prst="bentArrow">
            <a:avLst>
              <a:gd name="adj1" fmla="val 25000"/>
              <a:gd name="adj2" fmla="val 0"/>
              <a:gd name="adj3" fmla="val 25000"/>
              <a:gd name="adj4" fmla="val 364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71" name="Arrow: Bent 70">
            <a:extLst>
              <a:ext uri="{FF2B5EF4-FFF2-40B4-BE49-F238E27FC236}">
                <a16:creationId xmlns:a16="http://schemas.microsoft.com/office/drawing/2014/main" id="{A98B3789-4672-4B00-8AAF-03C529286196}"/>
              </a:ext>
            </a:extLst>
          </p:cNvPr>
          <p:cNvSpPr/>
          <p:nvPr/>
        </p:nvSpPr>
        <p:spPr bwMode="auto">
          <a:xfrm flipH="1">
            <a:off x="6110514" y="3253238"/>
            <a:ext cx="5498874" cy="2254896"/>
          </a:xfrm>
          <a:prstGeom prst="bentArrow">
            <a:avLst>
              <a:gd name="adj1" fmla="val 25000"/>
              <a:gd name="adj2" fmla="val 0"/>
              <a:gd name="adj3" fmla="val 25000"/>
              <a:gd name="adj4" fmla="val 4130"/>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0" name="Rectangle: Rounded Corners 9">
            <a:extLst>
              <a:ext uri="{FF2B5EF4-FFF2-40B4-BE49-F238E27FC236}">
                <a16:creationId xmlns:a16="http://schemas.microsoft.com/office/drawing/2014/main" id="{0CFD07C3-2B6C-4601-9557-FB2023724AFF}"/>
              </a:ext>
            </a:extLst>
          </p:cNvPr>
          <p:cNvSpPr/>
          <p:nvPr/>
        </p:nvSpPr>
        <p:spPr bwMode="auto">
          <a:xfrm>
            <a:off x="1443473"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72" name="Group 71">
            <a:extLst>
              <a:ext uri="{FF2B5EF4-FFF2-40B4-BE49-F238E27FC236}">
                <a16:creationId xmlns:a16="http://schemas.microsoft.com/office/drawing/2014/main" id="{334BF856-8D05-4FF5-AE98-059F0EEDDA55}"/>
              </a:ext>
            </a:extLst>
          </p:cNvPr>
          <p:cNvGrpSpPr/>
          <p:nvPr/>
        </p:nvGrpSpPr>
        <p:grpSpPr>
          <a:xfrm>
            <a:off x="1535730" y="1541454"/>
            <a:ext cx="912766" cy="912766"/>
            <a:chOff x="1814286" y="1856921"/>
            <a:chExt cx="1001486" cy="1001486"/>
          </a:xfrm>
          <a:effectLst>
            <a:outerShdw blurRad="50800" dist="38100" dir="5400000" algn="t" rotWithShape="0">
              <a:prstClr val="black">
                <a:alpha val="40000"/>
              </a:prstClr>
            </a:outerShdw>
          </a:effectLst>
        </p:grpSpPr>
        <p:sp>
          <p:nvSpPr>
            <p:cNvPr id="73" name="Oval 72">
              <a:extLst>
                <a:ext uri="{FF2B5EF4-FFF2-40B4-BE49-F238E27FC236}">
                  <a16:creationId xmlns:a16="http://schemas.microsoft.com/office/drawing/2014/main" id="{9FE65D05-D06E-4AF2-AAEA-EA3638EDA707}"/>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74" name="Oval 73">
              <a:extLst>
                <a:ext uri="{FF2B5EF4-FFF2-40B4-BE49-F238E27FC236}">
                  <a16:creationId xmlns:a16="http://schemas.microsoft.com/office/drawing/2014/main" id="{D2A10C4E-0764-414A-A3A7-C0A437D93594}"/>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12" name="TextBox 11">
            <a:extLst>
              <a:ext uri="{FF2B5EF4-FFF2-40B4-BE49-F238E27FC236}">
                <a16:creationId xmlns:a16="http://schemas.microsoft.com/office/drawing/2014/main" id="{FB3D77C1-1F81-4A66-B0B1-98F249928211}"/>
              </a:ext>
            </a:extLst>
          </p:cNvPr>
          <p:cNvSpPr txBox="1"/>
          <p:nvPr/>
        </p:nvSpPr>
        <p:spPr>
          <a:xfrm>
            <a:off x="600059" y="1124712"/>
            <a:ext cx="6538136" cy="276999"/>
          </a:xfrm>
          <a:prstGeom prst="rect">
            <a:avLst/>
          </a:prstGeom>
          <a:noFill/>
        </p:spPr>
        <p:txBody>
          <a:bodyPr wrap="none" lIns="0" tIns="0" rIns="0" bIns="0" rtlCol="0" anchor="t">
            <a:spAutoFit/>
          </a:bodyPr>
          <a:lstStyle/>
          <a:p>
            <a:pPr algn="l" rtl="0"/>
            <a:r>
              <a:rPr lang="fr-fr" sz="1800" b="0" i="0" u="none" baseline="0" dirty="0"/>
              <a:t>Simplifiez et renforcez votre sécurité avec les solutions Microsoft</a:t>
            </a:r>
            <a:endParaRPr lang="fr-fr" sz="1800" dirty="0">
              <a:cs typeface="Segoe UI"/>
            </a:endParaRPr>
          </a:p>
        </p:txBody>
      </p:sp>
      <p:sp>
        <p:nvSpPr>
          <p:cNvPr id="79" name="TextBox 78">
            <a:extLst>
              <a:ext uri="{FF2B5EF4-FFF2-40B4-BE49-F238E27FC236}">
                <a16:creationId xmlns:a16="http://schemas.microsoft.com/office/drawing/2014/main" id="{83F8AA4D-93BF-4C4D-85FB-2B4E2FD405B2}"/>
              </a:ext>
            </a:extLst>
          </p:cNvPr>
          <p:cNvSpPr txBox="1"/>
          <p:nvPr/>
        </p:nvSpPr>
        <p:spPr>
          <a:xfrm>
            <a:off x="738502" y="2518808"/>
            <a:ext cx="2507226" cy="923330"/>
          </a:xfrm>
          <a:prstGeom prst="rect">
            <a:avLst/>
          </a:prstGeom>
          <a:noFill/>
        </p:spPr>
        <p:txBody>
          <a:bodyPr wrap="none" lIns="0" tIns="0" rIns="0" bIns="0" rtlCol="0" anchor="t">
            <a:spAutoFit/>
          </a:bodyPr>
          <a:lstStyle/>
          <a:p>
            <a:pPr algn="ctr"/>
            <a:r>
              <a:rPr lang="fr-fr" sz="2000" b="0" i="0" u="none" baseline="0" dirty="0">
                <a:latin typeface="Segoe UI Semibold"/>
                <a:cs typeface="Segoe UI Semibold"/>
              </a:rPr>
              <a:t>Gestion des identités </a:t>
            </a:r>
            <a:br>
              <a:rPr lang="fr-fr" sz="2000" b="0" i="0" u="none" baseline="0" dirty="0">
                <a:latin typeface="Segoe UI Semibold" panose="020B0702040204020203" pitchFamily="34" charset="0"/>
                <a:cs typeface="Segoe UI Semibold" panose="020B0702040204020203" pitchFamily="34" charset="0"/>
              </a:rPr>
            </a:br>
            <a:r>
              <a:rPr lang="fr-fr" sz="2000" b="0" i="0" u="none" baseline="0" dirty="0">
                <a:latin typeface="Segoe UI Semibold"/>
                <a:cs typeface="Segoe UI Semibold"/>
              </a:rPr>
              <a:t>et des accès </a:t>
            </a:r>
            <a:br>
              <a:rPr lang="fr-fr" sz="2000" dirty="0">
                <a:latin typeface="Segoe UI Semibold" panose="020B0702040204020203" pitchFamily="34" charset="0"/>
                <a:cs typeface="Segoe UI Semibold" panose="020B0702040204020203" pitchFamily="34" charset="0"/>
              </a:rPr>
            </a:br>
            <a:r>
              <a:rPr lang="fr-fr" sz="2000" dirty="0">
                <a:latin typeface="Segoe UI Semibold"/>
                <a:cs typeface="Segoe UI Semibold"/>
              </a:rPr>
              <a:t> </a:t>
            </a:r>
            <a:endParaRPr lang="fr-fr" sz="2000" b="0" i="0" u="none" baseline="0" dirty="0">
              <a:latin typeface="Segoe UI Semibold" panose="020B0702040204020203" pitchFamily="34" charset="0"/>
              <a:cs typeface="Segoe UI Semibold" panose="020B0702040204020203" pitchFamily="34" charset="0"/>
            </a:endParaRPr>
          </a:p>
        </p:txBody>
      </p:sp>
      <p:sp>
        <p:nvSpPr>
          <p:cNvPr id="83" name="Rectangle: Rounded Corners 82">
            <a:extLst>
              <a:ext uri="{FF2B5EF4-FFF2-40B4-BE49-F238E27FC236}">
                <a16:creationId xmlns:a16="http://schemas.microsoft.com/office/drawing/2014/main" id="{1F1695A4-99C0-488F-BA42-2399833F5A4C}"/>
              </a:ext>
            </a:extLst>
          </p:cNvPr>
          <p:cNvSpPr/>
          <p:nvPr/>
        </p:nvSpPr>
        <p:spPr bwMode="auto">
          <a:xfrm>
            <a:off x="4179397"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84" name="Group 83">
            <a:extLst>
              <a:ext uri="{FF2B5EF4-FFF2-40B4-BE49-F238E27FC236}">
                <a16:creationId xmlns:a16="http://schemas.microsoft.com/office/drawing/2014/main" id="{DFAE63E8-B5C5-4A05-A1A0-83325D7D4410}"/>
              </a:ext>
            </a:extLst>
          </p:cNvPr>
          <p:cNvGrpSpPr/>
          <p:nvPr/>
        </p:nvGrpSpPr>
        <p:grpSpPr>
          <a:xfrm>
            <a:off x="4271654" y="1541454"/>
            <a:ext cx="912766" cy="912766"/>
            <a:chOff x="1814286" y="1856921"/>
            <a:chExt cx="1001486" cy="1001486"/>
          </a:xfrm>
          <a:effectLst>
            <a:outerShdw blurRad="50800" dist="38100" dir="5400000" algn="t" rotWithShape="0">
              <a:prstClr val="black">
                <a:alpha val="40000"/>
              </a:prstClr>
            </a:outerShdw>
          </a:effectLst>
        </p:grpSpPr>
        <p:sp>
          <p:nvSpPr>
            <p:cNvPr id="85" name="Oval 84">
              <a:extLst>
                <a:ext uri="{FF2B5EF4-FFF2-40B4-BE49-F238E27FC236}">
                  <a16:creationId xmlns:a16="http://schemas.microsoft.com/office/drawing/2014/main" id="{A4AD2092-C885-4851-8B6B-7B45B9CC7C75}"/>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86" name="Oval 85">
              <a:extLst>
                <a:ext uri="{FF2B5EF4-FFF2-40B4-BE49-F238E27FC236}">
                  <a16:creationId xmlns:a16="http://schemas.microsoft.com/office/drawing/2014/main" id="{6722B446-98B3-463B-AEFE-24E80426FF32}"/>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87" name="TextBox 86">
            <a:extLst>
              <a:ext uri="{FF2B5EF4-FFF2-40B4-BE49-F238E27FC236}">
                <a16:creationId xmlns:a16="http://schemas.microsoft.com/office/drawing/2014/main" id="{D5167098-7D60-4DB3-9756-2EB2DF8920B6}"/>
              </a:ext>
            </a:extLst>
          </p:cNvPr>
          <p:cNvSpPr txBox="1"/>
          <p:nvPr/>
        </p:nvSpPr>
        <p:spPr>
          <a:xfrm>
            <a:off x="3585417" y="2518808"/>
            <a:ext cx="2285241" cy="923330"/>
          </a:xfrm>
          <a:prstGeom prst="rect">
            <a:avLst/>
          </a:prstGeom>
          <a:noFill/>
        </p:spPr>
        <p:txBody>
          <a:bodyPr wrap="none" lIns="0" tIns="0" rIns="0" bIns="0" rtlCol="0" anchor="t">
            <a:spAutoFit/>
          </a:bodyPr>
          <a:lstStyle/>
          <a:p>
            <a:pPr algn="ctr" rtl="0"/>
            <a:r>
              <a:rPr lang="fr-fr" sz="2000" b="0" i="0" u="none" baseline="0" dirty="0">
                <a:latin typeface="Segoe UI Semibold"/>
                <a:cs typeface="Segoe UI Semibold"/>
              </a:rPr>
              <a:t>Protection </a:t>
            </a:r>
            <a:br>
              <a:rPr lang="fr-fr" sz="2000" b="0" i="0" u="none" baseline="0" dirty="0">
                <a:latin typeface="Segoe UI Semibold" panose="020B0702040204020203" pitchFamily="34" charset="0"/>
                <a:cs typeface="Segoe UI Semibold" panose="020B0702040204020203" pitchFamily="34" charset="0"/>
              </a:rPr>
            </a:br>
            <a:r>
              <a:rPr lang="fr-fr" sz="2000" b="0" i="0" u="none" baseline="0" dirty="0">
                <a:latin typeface="Segoe UI Semibold"/>
                <a:cs typeface="Segoe UI Semibold"/>
              </a:rPr>
              <a:t>contre les menaces </a:t>
            </a:r>
            <a:br>
              <a:rPr lang="fr-fr" sz="2000" dirty="0">
                <a:latin typeface="Segoe UI Semibold" panose="020B0702040204020203" pitchFamily="34" charset="0"/>
                <a:cs typeface="Segoe UI Semibold" panose="020B0702040204020203" pitchFamily="34" charset="0"/>
              </a:rPr>
            </a:br>
            <a:endParaRPr lang="fr-fr" sz="2000" dirty="0">
              <a:latin typeface="Segoe UI Semibold" panose="020B0702040204020203" pitchFamily="34" charset="0"/>
              <a:cs typeface="Segoe UI Semibold" panose="020B0702040204020203" pitchFamily="34" charset="0"/>
            </a:endParaRPr>
          </a:p>
        </p:txBody>
      </p:sp>
      <p:sp>
        <p:nvSpPr>
          <p:cNvPr id="88" name="Rectangle: Rounded Corners 87">
            <a:extLst>
              <a:ext uri="{FF2B5EF4-FFF2-40B4-BE49-F238E27FC236}">
                <a16:creationId xmlns:a16="http://schemas.microsoft.com/office/drawing/2014/main" id="{89A29616-F073-433C-8E41-B8353D6BB76D}"/>
              </a:ext>
            </a:extLst>
          </p:cNvPr>
          <p:cNvSpPr/>
          <p:nvPr/>
        </p:nvSpPr>
        <p:spPr bwMode="auto">
          <a:xfrm>
            <a:off x="6915321"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89" name="Group 88">
            <a:extLst>
              <a:ext uri="{FF2B5EF4-FFF2-40B4-BE49-F238E27FC236}">
                <a16:creationId xmlns:a16="http://schemas.microsoft.com/office/drawing/2014/main" id="{C4B7ACA4-F7D6-473E-8DDF-D39523BDBE2B}"/>
              </a:ext>
            </a:extLst>
          </p:cNvPr>
          <p:cNvGrpSpPr/>
          <p:nvPr/>
        </p:nvGrpSpPr>
        <p:grpSpPr>
          <a:xfrm>
            <a:off x="7007578" y="1541454"/>
            <a:ext cx="912766" cy="912766"/>
            <a:chOff x="1814286" y="1856921"/>
            <a:chExt cx="1001486" cy="1001486"/>
          </a:xfrm>
          <a:effectLst>
            <a:outerShdw blurRad="50800" dist="38100" dir="5400000" algn="t" rotWithShape="0">
              <a:prstClr val="black">
                <a:alpha val="40000"/>
              </a:prstClr>
            </a:outerShdw>
          </a:effectLst>
        </p:grpSpPr>
        <p:sp>
          <p:nvSpPr>
            <p:cNvPr id="90" name="Oval 89">
              <a:extLst>
                <a:ext uri="{FF2B5EF4-FFF2-40B4-BE49-F238E27FC236}">
                  <a16:creationId xmlns:a16="http://schemas.microsoft.com/office/drawing/2014/main" id="{7B00AC03-A913-450D-B7E2-04A90C1E8476}"/>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91" name="Oval 90">
              <a:extLst>
                <a:ext uri="{FF2B5EF4-FFF2-40B4-BE49-F238E27FC236}">
                  <a16:creationId xmlns:a16="http://schemas.microsoft.com/office/drawing/2014/main" id="{76FE0681-45F5-4E1F-BB64-E53F6994C549}"/>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92" name="TextBox 91">
            <a:extLst>
              <a:ext uri="{FF2B5EF4-FFF2-40B4-BE49-F238E27FC236}">
                <a16:creationId xmlns:a16="http://schemas.microsoft.com/office/drawing/2014/main" id="{BE38B6FD-4C0E-4BB0-BD48-20A89E179857}"/>
              </a:ext>
            </a:extLst>
          </p:cNvPr>
          <p:cNvSpPr txBox="1"/>
          <p:nvPr/>
        </p:nvSpPr>
        <p:spPr>
          <a:xfrm>
            <a:off x="6448461" y="2518808"/>
            <a:ext cx="2031005" cy="923330"/>
          </a:xfrm>
          <a:prstGeom prst="rect">
            <a:avLst/>
          </a:prstGeom>
          <a:noFill/>
        </p:spPr>
        <p:txBody>
          <a:bodyPr wrap="none" lIns="0" tIns="0" rIns="0" bIns="0" rtlCol="0" anchor="t">
            <a:spAutoFit/>
          </a:bodyPr>
          <a:lstStyle/>
          <a:p>
            <a:pPr algn="ctr" rtl="0"/>
            <a:r>
              <a:rPr lang="fr-fr" sz="2000" b="0" i="0" u="none" baseline="0" dirty="0">
                <a:latin typeface="Segoe UI Semibold"/>
                <a:cs typeface="Segoe UI Semibold"/>
              </a:rPr>
              <a:t>Protection </a:t>
            </a:r>
            <a:br>
              <a:rPr lang="fr-fr" sz="2000" b="0" i="0" u="none" baseline="0" dirty="0">
                <a:latin typeface="Segoe UI Semibold" panose="020B0702040204020203" pitchFamily="34" charset="0"/>
                <a:cs typeface="Segoe UI Semibold" panose="020B0702040204020203" pitchFamily="34" charset="0"/>
              </a:rPr>
            </a:br>
            <a:r>
              <a:rPr lang="fr-fr" sz="2000" b="0" i="0" u="none" baseline="0" dirty="0">
                <a:latin typeface="Segoe UI Semibold"/>
                <a:cs typeface="Segoe UI Semibold"/>
              </a:rPr>
              <a:t>des informations </a:t>
            </a:r>
            <a:br>
              <a:rPr lang="fr-fr" sz="2000" dirty="0">
                <a:latin typeface="Segoe UI Semibold" panose="020B0702040204020203" pitchFamily="34" charset="0"/>
                <a:cs typeface="Segoe UI Semibold" panose="020B0702040204020203" pitchFamily="34" charset="0"/>
              </a:rPr>
            </a:br>
            <a:endParaRPr lang="fr-fr" sz="2000" dirty="0">
              <a:latin typeface="Segoe UI Semibold" panose="020B0702040204020203" pitchFamily="34" charset="0"/>
              <a:cs typeface="Segoe UI Semibold" panose="020B0702040204020203" pitchFamily="34" charset="0"/>
            </a:endParaRPr>
          </a:p>
        </p:txBody>
      </p:sp>
      <p:sp>
        <p:nvSpPr>
          <p:cNvPr id="93" name="Rectangle: Rounded Corners 92">
            <a:extLst>
              <a:ext uri="{FF2B5EF4-FFF2-40B4-BE49-F238E27FC236}">
                <a16:creationId xmlns:a16="http://schemas.microsoft.com/office/drawing/2014/main" id="{EFDD6568-0A35-44C4-945A-866291B1D75D}"/>
              </a:ext>
            </a:extLst>
          </p:cNvPr>
          <p:cNvSpPr/>
          <p:nvPr/>
        </p:nvSpPr>
        <p:spPr bwMode="auto">
          <a:xfrm>
            <a:off x="9651245"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94" name="Group 93">
            <a:extLst>
              <a:ext uri="{FF2B5EF4-FFF2-40B4-BE49-F238E27FC236}">
                <a16:creationId xmlns:a16="http://schemas.microsoft.com/office/drawing/2014/main" id="{5D5709AD-9AD7-493D-8536-0090BD2D7420}"/>
              </a:ext>
            </a:extLst>
          </p:cNvPr>
          <p:cNvGrpSpPr/>
          <p:nvPr/>
        </p:nvGrpSpPr>
        <p:grpSpPr>
          <a:xfrm>
            <a:off x="9743502" y="1541454"/>
            <a:ext cx="912766" cy="912766"/>
            <a:chOff x="1814286" y="1856921"/>
            <a:chExt cx="1001486" cy="1001486"/>
          </a:xfrm>
          <a:effectLst>
            <a:outerShdw blurRad="50800" dist="38100" dir="5400000" algn="t" rotWithShape="0">
              <a:prstClr val="black">
                <a:alpha val="40000"/>
              </a:prstClr>
            </a:outerShdw>
          </a:effectLst>
        </p:grpSpPr>
        <p:sp>
          <p:nvSpPr>
            <p:cNvPr id="95" name="Oval 94">
              <a:extLst>
                <a:ext uri="{FF2B5EF4-FFF2-40B4-BE49-F238E27FC236}">
                  <a16:creationId xmlns:a16="http://schemas.microsoft.com/office/drawing/2014/main" id="{5A0D5C89-9B51-4CBA-BE54-E0F6A1349B9B}"/>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96" name="Oval 95">
              <a:extLst>
                <a:ext uri="{FF2B5EF4-FFF2-40B4-BE49-F238E27FC236}">
                  <a16:creationId xmlns:a16="http://schemas.microsoft.com/office/drawing/2014/main" id="{FF092E1C-8774-43F8-808A-40D4D40E678A}"/>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97" name="TextBox 96">
            <a:extLst>
              <a:ext uri="{FF2B5EF4-FFF2-40B4-BE49-F238E27FC236}">
                <a16:creationId xmlns:a16="http://schemas.microsoft.com/office/drawing/2014/main" id="{4297F309-364E-400A-96ED-95D75ACFA1C9}"/>
              </a:ext>
            </a:extLst>
          </p:cNvPr>
          <p:cNvSpPr txBox="1"/>
          <p:nvPr/>
        </p:nvSpPr>
        <p:spPr>
          <a:xfrm>
            <a:off x="9395115" y="2518808"/>
            <a:ext cx="1609544" cy="923330"/>
          </a:xfrm>
          <a:prstGeom prst="rect">
            <a:avLst/>
          </a:prstGeom>
          <a:noFill/>
        </p:spPr>
        <p:txBody>
          <a:bodyPr wrap="none" lIns="0" tIns="0" rIns="0" bIns="0" rtlCol="0" anchor="t">
            <a:spAutoFit/>
          </a:bodyPr>
          <a:lstStyle/>
          <a:p>
            <a:pPr algn="ctr" rtl="0"/>
            <a:r>
              <a:rPr lang="fr-fr" sz="2000" b="0" i="0" u="none" baseline="0" dirty="0">
                <a:latin typeface="Segoe UI Semibold"/>
                <a:cs typeface="Segoe UI Semibold"/>
              </a:rPr>
              <a:t>Gestion </a:t>
            </a:r>
            <a:br>
              <a:rPr lang="fr-fr" sz="2000" b="0" i="0" u="none" baseline="0" dirty="0">
                <a:latin typeface="Segoe UI Semibold" panose="020B0702040204020203" pitchFamily="34" charset="0"/>
                <a:cs typeface="Segoe UI Semibold" panose="020B0702040204020203" pitchFamily="34" charset="0"/>
              </a:rPr>
            </a:br>
            <a:r>
              <a:rPr lang="fr-fr" sz="2000" b="0" i="0" u="none" baseline="0" dirty="0">
                <a:latin typeface="Segoe UI Semibold"/>
                <a:cs typeface="Segoe UI Semibold"/>
              </a:rPr>
              <a:t>de la sécurité </a:t>
            </a:r>
            <a:br>
              <a:rPr lang="fr-fr" sz="2000" dirty="0">
                <a:latin typeface="Segoe UI Semibold" panose="020B0702040204020203" pitchFamily="34" charset="0"/>
                <a:cs typeface="Segoe UI Semibold" panose="020B0702040204020203" pitchFamily="34" charset="0"/>
              </a:rPr>
            </a:br>
            <a:endParaRPr lang="fr-fr" sz="2000" dirty="0">
              <a:latin typeface="Segoe UI Semibold" panose="020B0702040204020203" pitchFamily="34" charset="0"/>
              <a:cs typeface="Segoe UI Semibold" panose="020B0702040204020203" pitchFamily="34" charset="0"/>
            </a:endParaRPr>
          </a:p>
        </p:txBody>
      </p:sp>
      <p:grpSp>
        <p:nvGrpSpPr>
          <p:cNvPr id="17" name="Group 16">
            <a:extLst>
              <a:ext uri="{FF2B5EF4-FFF2-40B4-BE49-F238E27FC236}">
                <a16:creationId xmlns:a16="http://schemas.microsoft.com/office/drawing/2014/main" id="{9AC5340F-5A1D-4FEF-83C7-46A31060A97A}"/>
              </a:ext>
            </a:extLst>
          </p:cNvPr>
          <p:cNvGrpSpPr/>
          <p:nvPr/>
        </p:nvGrpSpPr>
        <p:grpSpPr>
          <a:xfrm>
            <a:off x="3360076" y="3694959"/>
            <a:ext cx="5471850" cy="1690171"/>
            <a:chOff x="3360076" y="3733800"/>
            <a:chExt cx="5471850" cy="1954213"/>
          </a:xfrm>
        </p:grpSpPr>
        <p:cxnSp>
          <p:nvCxnSpPr>
            <p:cNvPr id="16" name="Straight Connector 15">
              <a:extLst>
                <a:ext uri="{FF2B5EF4-FFF2-40B4-BE49-F238E27FC236}">
                  <a16:creationId xmlns:a16="http://schemas.microsoft.com/office/drawing/2014/main" id="{C4AFCC4A-0883-4842-874C-C86C2216CF60}"/>
                </a:ext>
              </a:extLst>
            </p:cNvPr>
            <p:cNvCxnSpPr/>
            <p:nvPr/>
          </p:nvCxnSpPr>
          <p:spPr>
            <a:xfrm>
              <a:off x="3360076" y="3733800"/>
              <a:ext cx="0" cy="1954213"/>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8FEAD08-FD54-481C-83ED-690D7273AA58}"/>
                </a:ext>
              </a:extLst>
            </p:cNvPr>
            <p:cNvCxnSpPr/>
            <p:nvPr/>
          </p:nvCxnSpPr>
          <p:spPr>
            <a:xfrm>
              <a:off x="6096001" y="3733800"/>
              <a:ext cx="0" cy="1954213"/>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347EEE1-7412-4DAC-BE16-4575C494478A}"/>
                </a:ext>
              </a:extLst>
            </p:cNvPr>
            <p:cNvCxnSpPr/>
            <p:nvPr/>
          </p:nvCxnSpPr>
          <p:spPr>
            <a:xfrm>
              <a:off x="8831926" y="3733800"/>
              <a:ext cx="0" cy="1954213"/>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508F43EA-78AA-43A1-829E-1850AF98DFD4}"/>
              </a:ext>
            </a:extLst>
          </p:cNvPr>
          <p:cNvSpPr txBox="1"/>
          <p:nvPr/>
        </p:nvSpPr>
        <p:spPr>
          <a:xfrm>
            <a:off x="827088" y="3707498"/>
            <a:ext cx="2330052" cy="1384995"/>
          </a:xfrm>
          <a:prstGeom prst="rect">
            <a:avLst/>
          </a:prstGeom>
          <a:noFill/>
        </p:spPr>
        <p:txBody>
          <a:bodyPr wrap="square" lIns="0" tIns="0" rIns="0" bIns="0" rtlCol="0" anchor="t">
            <a:noAutofit/>
          </a:bodyPr>
          <a:lstStyle/>
          <a:p>
            <a:pPr algn="ctr" rtl="0"/>
            <a:r>
              <a:rPr lang="fr-fr" sz="1800" b="0" i="0" u="none" baseline="0" dirty="0">
                <a:solidFill>
                  <a:schemeClr val="bg1"/>
                </a:solidFill>
              </a:rPr>
              <a:t>Protégez l</a:t>
            </a:r>
            <a:r>
              <a:rPr lang="fr-FR" sz="1800" b="0" i="0" u="none" baseline="0" dirty="0">
                <a:solidFill>
                  <a:schemeClr val="bg1"/>
                </a:solidFill>
              </a:rPr>
              <a:t>’</a:t>
            </a:r>
            <a:r>
              <a:rPr lang="fr-fr" sz="1800" b="0" i="0" u="none" baseline="0" dirty="0">
                <a:solidFill>
                  <a:schemeClr val="bg1"/>
                </a:solidFill>
              </a:rPr>
              <a:t>identité des utilisateurs et contrôlez l</a:t>
            </a:r>
            <a:r>
              <a:rPr lang="fr-FR" sz="1800" b="0" i="0" u="none" baseline="0" dirty="0">
                <a:solidFill>
                  <a:schemeClr val="bg1"/>
                </a:solidFill>
              </a:rPr>
              <a:t>’</a:t>
            </a:r>
            <a:r>
              <a:rPr lang="fr-fr" sz="1800" b="0" i="0" u="none" baseline="0" dirty="0">
                <a:solidFill>
                  <a:schemeClr val="bg1"/>
                </a:solidFill>
              </a:rPr>
              <a:t>accès aux ressources de valeur, sur la base du niveau de risque utilisateur</a:t>
            </a:r>
            <a:endParaRPr lang="fr-fr" sz="1800" b="0" i="0" u="none" baseline="0" dirty="0">
              <a:solidFill>
                <a:schemeClr val="bg1"/>
              </a:solidFill>
              <a:cs typeface="Segoe UI"/>
            </a:endParaRPr>
          </a:p>
        </p:txBody>
      </p:sp>
      <p:sp>
        <p:nvSpPr>
          <p:cNvPr id="101" name="TextBox 100">
            <a:extLst>
              <a:ext uri="{FF2B5EF4-FFF2-40B4-BE49-F238E27FC236}">
                <a16:creationId xmlns:a16="http://schemas.microsoft.com/office/drawing/2014/main" id="{D9C85305-C08A-4A44-8FF8-B0443D09FEC3}"/>
              </a:ext>
            </a:extLst>
          </p:cNvPr>
          <p:cNvSpPr txBox="1"/>
          <p:nvPr/>
        </p:nvSpPr>
        <p:spPr>
          <a:xfrm>
            <a:off x="3576460" y="3692181"/>
            <a:ext cx="2330052" cy="1384995"/>
          </a:xfrm>
          <a:prstGeom prst="rect">
            <a:avLst/>
          </a:prstGeom>
          <a:noFill/>
        </p:spPr>
        <p:txBody>
          <a:bodyPr wrap="square" lIns="0" tIns="0" rIns="0" bIns="0" rtlCol="0" anchor="t">
            <a:noAutofit/>
          </a:bodyPr>
          <a:lstStyle/>
          <a:p>
            <a:pPr algn="ctr" rtl="0"/>
            <a:r>
              <a:rPr lang="fr-fr" sz="1800" b="0" i="0" u="none" baseline="0" dirty="0">
                <a:solidFill>
                  <a:schemeClr val="bg1"/>
                </a:solidFill>
              </a:rPr>
              <a:t>Protégez-vous contre les menaces sophistiquées et </a:t>
            </a:r>
            <a:br>
              <a:rPr lang="fr-fr" sz="1800" dirty="0">
                <a:solidFill>
                  <a:schemeClr val="bg1"/>
                </a:solidFill>
              </a:rPr>
            </a:br>
            <a:r>
              <a:rPr lang="fr-fr" sz="1800" b="0" i="0" u="none" baseline="0" dirty="0">
                <a:solidFill>
                  <a:schemeClr val="bg1"/>
                </a:solidFill>
              </a:rPr>
              <a:t>récupérez rapidement vos données </a:t>
            </a:r>
            <a:br>
              <a:rPr lang="fr-fr" sz="1800" dirty="0">
                <a:solidFill>
                  <a:schemeClr val="bg1"/>
                </a:solidFill>
              </a:rPr>
            </a:br>
            <a:r>
              <a:rPr lang="fr-fr" sz="1800" b="0" i="0" u="none" baseline="0" dirty="0">
                <a:solidFill>
                  <a:schemeClr val="bg1"/>
                </a:solidFill>
              </a:rPr>
              <a:t>en cas d</a:t>
            </a:r>
            <a:r>
              <a:rPr lang="fr-FR" sz="1800" b="0" i="0" u="none" baseline="0" dirty="0">
                <a:solidFill>
                  <a:schemeClr val="bg1"/>
                </a:solidFill>
              </a:rPr>
              <a:t>’</a:t>
            </a:r>
            <a:r>
              <a:rPr lang="fr-fr" sz="1800" b="0" i="0" u="none" baseline="0" dirty="0">
                <a:solidFill>
                  <a:schemeClr val="bg1"/>
                </a:solidFill>
              </a:rPr>
              <a:t>attaque</a:t>
            </a:r>
            <a:endParaRPr lang="fr-fr" sz="1800" b="0" i="0" u="none" baseline="0" dirty="0">
              <a:solidFill>
                <a:schemeClr val="bg1"/>
              </a:solidFill>
              <a:cs typeface="Segoe UI"/>
            </a:endParaRPr>
          </a:p>
        </p:txBody>
      </p:sp>
      <p:sp>
        <p:nvSpPr>
          <p:cNvPr id="102" name="TextBox 101">
            <a:extLst>
              <a:ext uri="{FF2B5EF4-FFF2-40B4-BE49-F238E27FC236}">
                <a16:creationId xmlns:a16="http://schemas.microsoft.com/office/drawing/2014/main" id="{FBAC2F7D-BE8E-4EA6-8909-82E1829AB150}"/>
              </a:ext>
            </a:extLst>
          </p:cNvPr>
          <p:cNvSpPr txBox="1"/>
          <p:nvPr/>
        </p:nvSpPr>
        <p:spPr>
          <a:xfrm>
            <a:off x="6325832" y="3692181"/>
            <a:ext cx="2330052" cy="1661993"/>
          </a:xfrm>
          <a:prstGeom prst="rect">
            <a:avLst/>
          </a:prstGeom>
          <a:noFill/>
        </p:spPr>
        <p:txBody>
          <a:bodyPr wrap="square" lIns="0" tIns="0" rIns="0" bIns="0" rtlCol="0" anchor="t">
            <a:noAutofit/>
          </a:bodyPr>
          <a:lstStyle/>
          <a:p>
            <a:pPr algn="ctr" rtl="0"/>
            <a:r>
              <a:rPr lang="fr-fr" sz="1800" b="0" i="0" u="none" baseline="0" dirty="0">
                <a:solidFill>
                  <a:schemeClr val="bg1"/>
                </a:solidFill>
              </a:rPr>
              <a:t>Assurez-vous que les documents et e-mails ne sont consultables que par les personnes autorisées</a:t>
            </a:r>
            <a:endParaRPr lang="fr-fr" sz="1800" b="0" i="0" u="none" baseline="0" dirty="0">
              <a:solidFill>
                <a:schemeClr val="bg1"/>
              </a:solidFill>
              <a:cs typeface="Segoe UI"/>
            </a:endParaRPr>
          </a:p>
        </p:txBody>
      </p:sp>
      <p:sp>
        <p:nvSpPr>
          <p:cNvPr id="103" name="TextBox 102">
            <a:extLst>
              <a:ext uri="{FF2B5EF4-FFF2-40B4-BE49-F238E27FC236}">
                <a16:creationId xmlns:a16="http://schemas.microsoft.com/office/drawing/2014/main" id="{7ABB1A31-DB4E-4E13-A396-03C9725F3310}"/>
              </a:ext>
            </a:extLst>
          </p:cNvPr>
          <p:cNvSpPr txBox="1"/>
          <p:nvPr/>
        </p:nvSpPr>
        <p:spPr>
          <a:xfrm>
            <a:off x="9075205" y="3692181"/>
            <a:ext cx="2330052" cy="1107996"/>
          </a:xfrm>
          <a:prstGeom prst="rect">
            <a:avLst/>
          </a:prstGeom>
          <a:noFill/>
        </p:spPr>
        <p:txBody>
          <a:bodyPr wrap="square" lIns="0" tIns="0" rIns="0" bIns="0" rtlCol="0" anchor="t">
            <a:noAutofit/>
          </a:bodyPr>
          <a:lstStyle/>
          <a:p>
            <a:pPr algn="ctr" rtl="0"/>
            <a:r>
              <a:rPr lang="fr-fr" sz="1800" b="0" i="0" u="none" baseline="0" dirty="0">
                <a:solidFill>
                  <a:schemeClr val="bg1"/>
                </a:solidFill>
              </a:rPr>
              <a:t>Gagnez en visibilité </a:t>
            </a:r>
            <a:br>
              <a:rPr lang="fr-fr" sz="1800" dirty="0">
                <a:solidFill>
                  <a:schemeClr val="bg1"/>
                </a:solidFill>
              </a:rPr>
            </a:br>
            <a:r>
              <a:rPr lang="fr-fr" sz="1800" b="0" i="0" u="none" baseline="0" dirty="0">
                <a:solidFill>
                  <a:schemeClr val="bg1"/>
                </a:solidFill>
              </a:rPr>
              <a:t>et en contrôle </a:t>
            </a:r>
            <a:br>
              <a:rPr lang="fr-fr" sz="1800" dirty="0">
                <a:solidFill>
                  <a:schemeClr val="bg1"/>
                </a:solidFill>
              </a:rPr>
            </a:br>
            <a:r>
              <a:rPr lang="fr-fr" sz="1800" b="0" i="0" u="none" baseline="0" dirty="0">
                <a:solidFill>
                  <a:schemeClr val="bg1"/>
                </a:solidFill>
              </a:rPr>
              <a:t>sur les outils </a:t>
            </a:r>
            <a:br>
              <a:rPr lang="fr-fr" sz="1800" b="0" i="0" u="none" baseline="0" dirty="0">
                <a:solidFill>
                  <a:schemeClr val="bg1"/>
                </a:solidFill>
              </a:rPr>
            </a:br>
            <a:r>
              <a:rPr lang="fr-fr" sz="1800" b="0" i="0" u="none" baseline="0" dirty="0">
                <a:solidFill>
                  <a:schemeClr val="bg1"/>
                </a:solidFill>
              </a:rPr>
              <a:t>de sécurité</a:t>
            </a:r>
            <a:endParaRPr lang="fr-fr" sz="1800" b="0" i="0" u="none" baseline="0" dirty="0">
              <a:solidFill>
                <a:schemeClr val="bg1"/>
              </a:solidFill>
              <a:cs typeface="Segoe UI"/>
            </a:endParaRPr>
          </a:p>
        </p:txBody>
      </p:sp>
      <p:sp>
        <p:nvSpPr>
          <p:cNvPr id="106" name="ContactCard_EEBD">
            <a:extLst>
              <a:ext uri="{FF2B5EF4-FFF2-40B4-BE49-F238E27FC236}">
                <a16:creationId xmlns:a16="http://schemas.microsoft.com/office/drawing/2014/main" id="{B95FEA16-0ADC-4E60-BEF1-CBA579932E0D}"/>
              </a:ext>
            </a:extLst>
          </p:cNvPr>
          <p:cNvSpPr>
            <a:spLocks noChangeAspect="1" noEditPoints="1"/>
          </p:cNvSpPr>
          <p:nvPr/>
        </p:nvSpPr>
        <p:spPr bwMode="auto">
          <a:xfrm>
            <a:off x="1783952" y="1845085"/>
            <a:ext cx="416324" cy="305504"/>
          </a:xfrm>
          <a:custGeom>
            <a:avLst/>
            <a:gdLst>
              <a:gd name="T0" fmla="*/ 2121 w 3742"/>
              <a:gd name="T1" fmla="*/ 998 h 2744"/>
              <a:gd name="T2" fmla="*/ 3368 w 3742"/>
              <a:gd name="T3" fmla="*/ 998 h 2744"/>
              <a:gd name="T4" fmla="*/ 2121 w 3742"/>
              <a:gd name="T5" fmla="*/ 1746 h 2744"/>
              <a:gd name="T6" fmla="*/ 2869 w 3742"/>
              <a:gd name="T7" fmla="*/ 1746 h 2744"/>
              <a:gd name="T8" fmla="*/ 3742 w 3742"/>
              <a:gd name="T9" fmla="*/ 0 h 2744"/>
              <a:gd name="T10" fmla="*/ 0 w 3742"/>
              <a:gd name="T11" fmla="*/ 0 h 2744"/>
              <a:gd name="T12" fmla="*/ 0 w 3742"/>
              <a:gd name="T13" fmla="*/ 2744 h 2744"/>
              <a:gd name="T14" fmla="*/ 3742 w 3742"/>
              <a:gd name="T15" fmla="*/ 2744 h 2744"/>
              <a:gd name="T16" fmla="*/ 3742 w 3742"/>
              <a:gd name="T17" fmla="*/ 0 h 2744"/>
              <a:gd name="T18" fmla="*/ 1123 w 3742"/>
              <a:gd name="T19" fmla="*/ 748 h 2744"/>
              <a:gd name="T20" fmla="*/ 748 w 3742"/>
              <a:gd name="T21" fmla="*/ 1123 h 2744"/>
              <a:gd name="T22" fmla="*/ 1123 w 3742"/>
              <a:gd name="T23" fmla="*/ 1497 h 2744"/>
              <a:gd name="T24" fmla="*/ 1497 w 3742"/>
              <a:gd name="T25" fmla="*/ 1123 h 2744"/>
              <a:gd name="T26" fmla="*/ 1123 w 3742"/>
              <a:gd name="T27" fmla="*/ 748 h 2744"/>
              <a:gd name="T28" fmla="*/ 1746 w 3742"/>
              <a:gd name="T29" fmla="*/ 2121 h 2744"/>
              <a:gd name="T30" fmla="*/ 1123 w 3742"/>
              <a:gd name="T31" fmla="*/ 1497 h 2744"/>
              <a:gd name="T32" fmla="*/ 499 w 3742"/>
              <a:gd name="T33" fmla="*/ 2121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2" h="2744">
                <a:moveTo>
                  <a:pt x="2121" y="998"/>
                </a:moveTo>
                <a:cubicBezTo>
                  <a:pt x="3368" y="998"/>
                  <a:pt x="3368" y="998"/>
                  <a:pt x="3368" y="998"/>
                </a:cubicBezTo>
                <a:moveTo>
                  <a:pt x="2121" y="1746"/>
                </a:moveTo>
                <a:cubicBezTo>
                  <a:pt x="2869" y="1746"/>
                  <a:pt x="2869" y="1746"/>
                  <a:pt x="2869" y="1746"/>
                </a:cubicBezTo>
                <a:moveTo>
                  <a:pt x="3742" y="0"/>
                </a:moveTo>
                <a:cubicBezTo>
                  <a:pt x="0" y="0"/>
                  <a:pt x="0" y="0"/>
                  <a:pt x="0" y="0"/>
                </a:cubicBezTo>
                <a:cubicBezTo>
                  <a:pt x="0" y="2744"/>
                  <a:pt x="0" y="2744"/>
                  <a:pt x="0" y="2744"/>
                </a:cubicBezTo>
                <a:cubicBezTo>
                  <a:pt x="3742" y="2744"/>
                  <a:pt x="3742" y="2744"/>
                  <a:pt x="3742" y="2744"/>
                </a:cubicBezTo>
                <a:lnTo>
                  <a:pt x="3742" y="0"/>
                </a:lnTo>
                <a:close/>
                <a:moveTo>
                  <a:pt x="1123" y="748"/>
                </a:moveTo>
                <a:cubicBezTo>
                  <a:pt x="916" y="748"/>
                  <a:pt x="748" y="916"/>
                  <a:pt x="748" y="1123"/>
                </a:cubicBezTo>
                <a:cubicBezTo>
                  <a:pt x="748" y="1329"/>
                  <a:pt x="916" y="1497"/>
                  <a:pt x="1123" y="1497"/>
                </a:cubicBezTo>
                <a:cubicBezTo>
                  <a:pt x="1329" y="1497"/>
                  <a:pt x="1497" y="1329"/>
                  <a:pt x="1497" y="1123"/>
                </a:cubicBezTo>
                <a:cubicBezTo>
                  <a:pt x="1497" y="916"/>
                  <a:pt x="1329" y="748"/>
                  <a:pt x="1123" y="748"/>
                </a:cubicBezTo>
                <a:close/>
                <a:moveTo>
                  <a:pt x="1746" y="2121"/>
                </a:moveTo>
                <a:cubicBezTo>
                  <a:pt x="1746" y="1776"/>
                  <a:pt x="1467" y="1497"/>
                  <a:pt x="1123" y="1497"/>
                </a:cubicBezTo>
                <a:cubicBezTo>
                  <a:pt x="778" y="1497"/>
                  <a:pt x="499" y="1776"/>
                  <a:pt x="499" y="2121"/>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solidFill>
                <a:srgbClr val="505050"/>
              </a:solidFill>
              <a:latin typeface="Segoe UI"/>
              <a:cs typeface="Segoe UI"/>
            </a:endParaRPr>
          </a:p>
        </p:txBody>
      </p:sp>
      <p:sp>
        <p:nvSpPr>
          <p:cNvPr id="109" name="Shield_EA18">
            <a:extLst>
              <a:ext uri="{FF2B5EF4-FFF2-40B4-BE49-F238E27FC236}">
                <a16:creationId xmlns:a16="http://schemas.microsoft.com/office/drawing/2014/main" id="{9C74ECE1-DF30-4896-8573-4EA24B55752D}"/>
              </a:ext>
            </a:extLst>
          </p:cNvPr>
          <p:cNvSpPr>
            <a:spLocks noChangeAspect="1"/>
          </p:cNvSpPr>
          <p:nvPr/>
        </p:nvSpPr>
        <p:spPr bwMode="auto">
          <a:xfrm>
            <a:off x="4559642" y="1818552"/>
            <a:ext cx="336791" cy="35857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gradFill>
                <a:gsLst>
                  <a:gs pos="0">
                    <a:srgbClr val="505050"/>
                  </a:gs>
                  <a:gs pos="100000">
                    <a:srgbClr val="505050"/>
                  </a:gs>
                </a:gsLst>
              </a:gradFill>
              <a:latin typeface="Segoe UI"/>
              <a:cs typeface="Segoe UI"/>
            </a:endParaRPr>
          </a:p>
        </p:txBody>
      </p:sp>
      <p:sp>
        <p:nvSpPr>
          <p:cNvPr id="112" name="document_6">
            <a:extLst>
              <a:ext uri="{FF2B5EF4-FFF2-40B4-BE49-F238E27FC236}">
                <a16:creationId xmlns:a16="http://schemas.microsoft.com/office/drawing/2014/main" id="{AE82E88B-EEDE-4D80-A683-D93ED14DAC65}"/>
              </a:ext>
            </a:extLst>
          </p:cNvPr>
          <p:cNvSpPr>
            <a:spLocks noChangeAspect="1" noEditPoints="1"/>
          </p:cNvSpPr>
          <p:nvPr/>
        </p:nvSpPr>
        <p:spPr bwMode="auto">
          <a:xfrm>
            <a:off x="7320533" y="1818552"/>
            <a:ext cx="286856" cy="358570"/>
          </a:xfrm>
          <a:custGeom>
            <a:avLst/>
            <a:gdLst>
              <a:gd name="T0" fmla="*/ 99 w 265"/>
              <a:gd name="T1" fmla="*/ 332 h 332"/>
              <a:gd name="T2" fmla="*/ 0 w 265"/>
              <a:gd name="T3" fmla="*/ 332 h 332"/>
              <a:gd name="T4" fmla="*/ 0 w 265"/>
              <a:gd name="T5" fmla="*/ 49 h 332"/>
              <a:gd name="T6" fmla="*/ 49 w 265"/>
              <a:gd name="T7" fmla="*/ 0 h 332"/>
              <a:gd name="T8" fmla="*/ 241 w 265"/>
              <a:gd name="T9" fmla="*/ 0 h 332"/>
              <a:gd name="T10" fmla="*/ 241 w 265"/>
              <a:gd name="T11" fmla="*/ 127 h 332"/>
              <a:gd name="T12" fmla="*/ 265 w 265"/>
              <a:gd name="T13" fmla="*/ 219 h 332"/>
              <a:gd name="T14" fmla="*/ 132 w 265"/>
              <a:gd name="T15" fmla="*/ 219 h 332"/>
              <a:gd name="T16" fmla="*/ 132 w 265"/>
              <a:gd name="T17" fmla="*/ 332 h 332"/>
              <a:gd name="T18" fmla="*/ 265 w 265"/>
              <a:gd name="T19" fmla="*/ 332 h 332"/>
              <a:gd name="T20" fmla="*/ 265 w 265"/>
              <a:gd name="T21" fmla="*/ 219 h 332"/>
              <a:gd name="T22" fmla="*/ 245 w 265"/>
              <a:gd name="T23" fmla="*/ 219 h 332"/>
              <a:gd name="T24" fmla="*/ 245 w 265"/>
              <a:gd name="T25" fmla="*/ 198 h 332"/>
              <a:gd name="T26" fmla="*/ 201 w 265"/>
              <a:gd name="T27" fmla="*/ 153 h 332"/>
              <a:gd name="T28" fmla="*/ 157 w 265"/>
              <a:gd name="T29" fmla="*/ 198 h 332"/>
              <a:gd name="T30" fmla="*/ 157 w 265"/>
              <a:gd name="T31"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332">
                <a:moveTo>
                  <a:pt x="99" y="332"/>
                </a:moveTo>
                <a:cubicBezTo>
                  <a:pt x="0" y="332"/>
                  <a:pt x="0" y="332"/>
                  <a:pt x="0" y="332"/>
                </a:cubicBezTo>
                <a:cubicBezTo>
                  <a:pt x="0" y="49"/>
                  <a:pt x="0" y="49"/>
                  <a:pt x="0" y="49"/>
                </a:cubicBezTo>
                <a:cubicBezTo>
                  <a:pt x="49" y="0"/>
                  <a:pt x="49" y="0"/>
                  <a:pt x="49" y="0"/>
                </a:cubicBezTo>
                <a:cubicBezTo>
                  <a:pt x="241" y="0"/>
                  <a:pt x="241" y="0"/>
                  <a:pt x="241" y="0"/>
                </a:cubicBezTo>
                <a:cubicBezTo>
                  <a:pt x="241" y="127"/>
                  <a:pt x="241" y="127"/>
                  <a:pt x="241" y="127"/>
                </a:cubicBezTo>
                <a:moveTo>
                  <a:pt x="265" y="219"/>
                </a:moveTo>
                <a:cubicBezTo>
                  <a:pt x="132" y="219"/>
                  <a:pt x="132" y="219"/>
                  <a:pt x="132" y="219"/>
                </a:cubicBezTo>
                <a:cubicBezTo>
                  <a:pt x="132" y="332"/>
                  <a:pt x="132" y="332"/>
                  <a:pt x="132" y="332"/>
                </a:cubicBezTo>
                <a:cubicBezTo>
                  <a:pt x="265" y="332"/>
                  <a:pt x="265" y="332"/>
                  <a:pt x="265" y="332"/>
                </a:cubicBezTo>
                <a:lnTo>
                  <a:pt x="265" y="219"/>
                </a:lnTo>
                <a:close/>
                <a:moveTo>
                  <a:pt x="245" y="219"/>
                </a:moveTo>
                <a:cubicBezTo>
                  <a:pt x="245" y="198"/>
                  <a:pt x="245" y="198"/>
                  <a:pt x="245" y="198"/>
                </a:cubicBezTo>
                <a:cubicBezTo>
                  <a:pt x="245" y="173"/>
                  <a:pt x="226" y="153"/>
                  <a:pt x="201" y="153"/>
                </a:cubicBezTo>
                <a:cubicBezTo>
                  <a:pt x="177" y="153"/>
                  <a:pt x="157" y="173"/>
                  <a:pt x="157" y="198"/>
                </a:cubicBezTo>
                <a:cubicBezTo>
                  <a:pt x="157" y="219"/>
                  <a:pt x="157" y="219"/>
                  <a:pt x="157" y="219"/>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solidFill>
                <a:srgbClr val="505050"/>
              </a:solidFill>
              <a:latin typeface="Segoe UI"/>
              <a:cs typeface="Segoe UI"/>
            </a:endParaRPr>
          </a:p>
        </p:txBody>
      </p:sp>
      <p:sp>
        <p:nvSpPr>
          <p:cNvPr id="115" name="key">
            <a:extLst>
              <a:ext uri="{FF2B5EF4-FFF2-40B4-BE49-F238E27FC236}">
                <a16:creationId xmlns:a16="http://schemas.microsoft.com/office/drawing/2014/main" id="{A504FBEC-E62C-4362-87EA-1BEEE01D695F}"/>
              </a:ext>
            </a:extLst>
          </p:cNvPr>
          <p:cNvSpPr>
            <a:spLocks noChangeAspect="1" noEditPoints="1"/>
          </p:cNvSpPr>
          <p:nvPr/>
        </p:nvSpPr>
        <p:spPr bwMode="auto">
          <a:xfrm>
            <a:off x="10019676" y="1818552"/>
            <a:ext cx="360419" cy="358570"/>
          </a:xfrm>
          <a:custGeom>
            <a:avLst/>
            <a:gdLst>
              <a:gd name="T0" fmla="*/ 175 w 330"/>
              <a:gd name="T1" fmla="*/ 198 h 328"/>
              <a:gd name="T2" fmla="*/ 109 w 330"/>
              <a:gd name="T3" fmla="*/ 220 h 328"/>
              <a:gd name="T4" fmla="*/ 0 w 330"/>
              <a:gd name="T5" fmla="*/ 110 h 328"/>
              <a:gd name="T6" fmla="*/ 109 w 330"/>
              <a:gd name="T7" fmla="*/ 0 h 328"/>
              <a:gd name="T8" fmla="*/ 219 w 330"/>
              <a:gd name="T9" fmla="*/ 110 h 328"/>
              <a:gd name="T10" fmla="*/ 214 w 330"/>
              <a:gd name="T11" fmla="*/ 143 h 328"/>
              <a:gd name="T12" fmla="*/ 330 w 330"/>
              <a:gd name="T13" fmla="*/ 258 h 328"/>
              <a:gd name="T14" fmla="*/ 330 w 330"/>
              <a:gd name="T15" fmla="*/ 328 h 328"/>
              <a:gd name="T16" fmla="*/ 264 w 330"/>
              <a:gd name="T17" fmla="*/ 328 h 328"/>
              <a:gd name="T18" fmla="*/ 264 w 330"/>
              <a:gd name="T19" fmla="*/ 283 h 328"/>
              <a:gd name="T20" fmla="*/ 221 w 330"/>
              <a:gd name="T21" fmla="*/ 283 h 328"/>
              <a:gd name="T22" fmla="*/ 221 w 330"/>
              <a:gd name="T23" fmla="*/ 239 h 328"/>
              <a:gd name="T24" fmla="*/ 175 w 330"/>
              <a:gd name="T25" fmla="*/ 239 h 328"/>
              <a:gd name="T26" fmla="*/ 175 w 330"/>
              <a:gd name="T27" fmla="*/ 198 h 328"/>
              <a:gd name="T28" fmla="*/ 76 w 330"/>
              <a:gd name="T29" fmla="*/ 91 h 328"/>
              <a:gd name="T30" fmla="*/ 91 w 330"/>
              <a:gd name="T31" fmla="*/ 76 h 328"/>
              <a:gd name="T32" fmla="*/ 76 w 330"/>
              <a:gd name="T33" fmla="*/ 60 h 328"/>
              <a:gd name="T34" fmla="*/ 60 w 330"/>
              <a:gd name="T35" fmla="*/ 76 h 328"/>
              <a:gd name="T36" fmla="*/ 76 w 330"/>
              <a:gd name="T37" fmla="*/ 9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328">
                <a:moveTo>
                  <a:pt x="175" y="198"/>
                </a:moveTo>
                <a:cubicBezTo>
                  <a:pt x="157" y="212"/>
                  <a:pt x="134" y="220"/>
                  <a:pt x="109" y="220"/>
                </a:cubicBezTo>
                <a:cubicBezTo>
                  <a:pt x="49" y="220"/>
                  <a:pt x="0" y="171"/>
                  <a:pt x="0" y="110"/>
                </a:cubicBezTo>
                <a:cubicBezTo>
                  <a:pt x="0" y="49"/>
                  <a:pt x="49" y="0"/>
                  <a:pt x="109" y="0"/>
                </a:cubicBezTo>
                <a:cubicBezTo>
                  <a:pt x="170" y="0"/>
                  <a:pt x="219" y="49"/>
                  <a:pt x="219" y="110"/>
                </a:cubicBezTo>
                <a:cubicBezTo>
                  <a:pt x="219" y="122"/>
                  <a:pt x="217" y="133"/>
                  <a:pt x="214" y="143"/>
                </a:cubicBezTo>
                <a:cubicBezTo>
                  <a:pt x="330" y="258"/>
                  <a:pt x="330" y="258"/>
                  <a:pt x="330" y="258"/>
                </a:cubicBezTo>
                <a:cubicBezTo>
                  <a:pt x="330" y="328"/>
                  <a:pt x="330" y="328"/>
                  <a:pt x="330" y="328"/>
                </a:cubicBezTo>
                <a:cubicBezTo>
                  <a:pt x="264" y="328"/>
                  <a:pt x="264" y="328"/>
                  <a:pt x="264" y="328"/>
                </a:cubicBezTo>
                <a:cubicBezTo>
                  <a:pt x="264" y="283"/>
                  <a:pt x="264" y="283"/>
                  <a:pt x="264" y="283"/>
                </a:cubicBezTo>
                <a:cubicBezTo>
                  <a:pt x="221" y="283"/>
                  <a:pt x="221" y="283"/>
                  <a:pt x="221" y="283"/>
                </a:cubicBezTo>
                <a:cubicBezTo>
                  <a:pt x="221" y="239"/>
                  <a:pt x="221" y="239"/>
                  <a:pt x="221" y="239"/>
                </a:cubicBezTo>
                <a:cubicBezTo>
                  <a:pt x="175" y="239"/>
                  <a:pt x="175" y="239"/>
                  <a:pt x="175" y="239"/>
                </a:cubicBezTo>
                <a:lnTo>
                  <a:pt x="175" y="198"/>
                </a:lnTo>
                <a:close/>
                <a:moveTo>
                  <a:pt x="76" y="91"/>
                </a:moveTo>
                <a:cubicBezTo>
                  <a:pt x="84" y="91"/>
                  <a:pt x="91" y="84"/>
                  <a:pt x="91" y="76"/>
                </a:cubicBezTo>
                <a:cubicBezTo>
                  <a:pt x="91" y="67"/>
                  <a:pt x="84" y="60"/>
                  <a:pt x="76" y="60"/>
                </a:cubicBezTo>
                <a:cubicBezTo>
                  <a:pt x="67" y="60"/>
                  <a:pt x="60" y="67"/>
                  <a:pt x="60" y="76"/>
                </a:cubicBezTo>
                <a:cubicBezTo>
                  <a:pt x="60" y="84"/>
                  <a:pt x="67" y="91"/>
                  <a:pt x="76" y="91"/>
                </a:cubicBezTo>
                <a:close/>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solidFill>
                <a:srgbClr val="505050"/>
              </a:solidFill>
              <a:latin typeface="Segoe UI"/>
              <a:cs typeface="Segoe UI"/>
            </a:endParaRPr>
          </a:p>
        </p:txBody>
      </p:sp>
    </p:spTree>
    <p:extLst>
      <p:ext uri="{BB962C8B-B14F-4D97-AF65-F5344CB8AC3E}">
        <p14:creationId xmlns:p14="http://schemas.microsoft.com/office/powerpoint/2010/main" val="32294176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C234-E04E-450B-9061-85590A62F05E}"/>
              </a:ext>
            </a:extLst>
          </p:cNvPr>
          <p:cNvSpPr>
            <a:spLocks noGrp="1"/>
          </p:cNvSpPr>
          <p:nvPr>
            <p:ph type="title"/>
          </p:nvPr>
        </p:nvSpPr>
        <p:spPr>
          <a:xfrm>
            <a:off x="600059" y="466301"/>
            <a:ext cx="11239464" cy="565091"/>
          </a:xfrm>
        </p:spPr>
        <p:txBody>
          <a:bodyPr/>
          <a:lstStyle/>
          <a:p>
            <a:pPr algn="l" rtl="0"/>
            <a:r>
              <a:rPr lang="fr-fr" b="0" i="0" u="none" baseline="0" dirty="0">
                <a:cs typeface="Segoe UI"/>
              </a:rPr>
              <a:t>La sécurité intégrée Microsoft</a:t>
            </a:r>
          </a:p>
        </p:txBody>
      </p:sp>
      <p:sp>
        <p:nvSpPr>
          <p:cNvPr id="3" name="Rectangle 2">
            <a:extLst>
              <a:ext uri="{FF2B5EF4-FFF2-40B4-BE49-F238E27FC236}">
                <a16:creationId xmlns:a16="http://schemas.microsoft.com/office/drawing/2014/main" id="{FBE081AA-BA6A-4D2C-A9F8-7964849B9020}"/>
              </a:ext>
            </a:extLst>
          </p:cNvPr>
          <p:cNvSpPr/>
          <p:nvPr/>
        </p:nvSpPr>
        <p:spPr bwMode="auto">
          <a:xfrm>
            <a:off x="-1" y="3481837"/>
            <a:ext cx="12436475" cy="202629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 name="Arrow: Bent 5">
            <a:extLst>
              <a:ext uri="{FF2B5EF4-FFF2-40B4-BE49-F238E27FC236}">
                <a16:creationId xmlns:a16="http://schemas.microsoft.com/office/drawing/2014/main" id="{0E079BA4-8F07-4447-9D7E-B1D82E67FB0F}"/>
              </a:ext>
            </a:extLst>
          </p:cNvPr>
          <p:cNvSpPr/>
          <p:nvPr/>
        </p:nvSpPr>
        <p:spPr bwMode="auto">
          <a:xfrm>
            <a:off x="584200" y="3253237"/>
            <a:ext cx="5634037" cy="2254897"/>
          </a:xfrm>
          <a:prstGeom prst="bentArrow">
            <a:avLst>
              <a:gd name="adj1" fmla="val 25000"/>
              <a:gd name="adj2" fmla="val 0"/>
              <a:gd name="adj3" fmla="val 25000"/>
              <a:gd name="adj4" fmla="val 364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71" name="Arrow: Bent 70">
            <a:extLst>
              <a:ext uri="{FF2B5EF4-FFF2-40B4-BE49-F238E27FC236}">
                <a16:creationId xmlns:a16="http://schemas.microsoft.com/office/drawing/2014/main" id="{A98B3789-4672-4B00-8AAF-03C529286196}"/>
              </a:ext>
            </a:extLst>
          </p:cNvPr>
          <p:cNvSpPr/>
          <p:nvPr/>
        </p:nvSpPr>
        <p:spPr bwMode="auto">
          <a:xfrm flipH="1">
            <a:off x="6110514" y="3253238"/>
            <a:ext cx="5498874" cy="2254896"/>
          </a:xfrm>
          <a:prstGeom prst="bentArrow">
            <a:avLst>
              <a:gd name="adj1" fmla="val 25000"/>
              <a:gd name="adj2" fmla="val 0"/>
              <a:gd name="adj3" fmla="val 25000"/>
              <a:gd name="adj4" fmla="val 4130"/>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0" name="Rectangle: Rounded Corners 9">
            <a:extLst>
              <a:ext uri="{FF2B5EF4-FFF2-40B4-BE49-F238E27FC236}">
                <a16:creationId xmlns:a16="http://schemas.microsoft.com/office/drawing/2014/main" id="{0CFD07C3-2B6C-4601-9557-FB2023724AFF}"/>
              </a:ext>
            </a:extLst>
          </p:cNvPr>
          <p:cNvSpPr/>
          <p:nvPr/>
        </p:nvSpPr>
        <p:spPr bwMode="auto">
          <a:xfrm>
            <a:off x="1443473"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72" name="Group 71">
            <a:extLst>
              <a:ext uri="{FF2B5EF4-FFF2-40B4-BE49-F238E27FC236}">
                <a16:creationId xmlns:a16="http://schemas.microsoft.com/office/drawing/2014/main" id="{334BF856-8D05-4FF5-AE98-059F0EEDDA55}"/>
              </a:ext>
            </a:extLst>
          </p:cNvPr>
          <p:cNvGrpSpPr/>
          <p:nvPr/>
        </p:nvGrpSpPr>
        <p:grpSpPr>
          <a:xfrm>
            <a:off x="1535730" y="1541454"/>
            <a:ext cx="912766" cy="912766"/>
            <a:chOff x="1814286" y="1856921"/>
            <a:chExt cx="1001486" cy="1001486"/>
          </a:xfrm>
          <a:effectLst>
            <a:outerShdw blurRad="50800" dist="38100" dir="5400000" algn="t" rotWithShape="0">
              <a:prstClr val="black">
                <a:alpha val="40000"/>
              </a:prstClr>
            </a:outerShdw>
          </a:effectLst>
        </p:grpSpPr>
        <p:sp>
          <p:nvSpPr>
            <p:cNvPr id="73" name="Oval 72">
              <a:extLst>
                <a:ext uri="{FF2B5EF4-FFF2-40B4-BE49-F238E27FC236}">
                  <a16:creationId xmlns:a16="http://schemas.microsoft.com/office/drawing/2014/main" id="{9FE65D05-D06E-4AF2-AAEA-EA3638EDA707}"/>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74" name="Oval 73">
              <a:extLst>
                <a:ext uri="{FF2B5EF4-FFF2-40B4-BE49-F238E27FC236}">
                  <a16:creationId xmlns:a16="http://schemas.microsoft.com/office/drawing/2014/main" id="{D2A10C4E-0764-414A-A3A7-C0A437D93594}"/>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12" name="TextBox 11">
            <a:extLst>
              <a:ext uri="{FF2B5EF4-FFF2-40B4-BE49-F238E27FC236}">
                <a16:creationId xmlns:a16="http://schemas.microsoft.com/office/drawing/2014/main" id="{FB3D77C1-1F81-4A66-B0B1-98F249928211}"/>
              </a:ext>
            </a:extLst>
          </p:cNvPr>
          <p:cNvSpPr txBox="1"/>
          <p:nvPr/>
        </p:nvSpPr>
        <p:spPr>
          <a:xfrm>
            <a:off x="600059" y="1124712"/>
            <a:ext cx="6538136" cy="276999"/>
          </a:xfrm>
          <a:prstGeom prst="rect">
            <a:avLst/>
          </a:prstGeom>
          <a:noFill/>
        </p:spPr>
        <p:txBody>
          <a:bodyPr wrap="none" lIns="0" tIns="0" rIns="0" bIns="0" rtlCol="0" anchor="t">
            <a:spAutoFit/>
          </a:bodyPr>
          <a:lstStyle/>
          <a:p>
            <a:pPr algn="l" rtl="0"/>
            <a:r>
              <a:rPr lang="fr-fr" sz="1800" b="0" i="0" u="none" baseline="0" dirty="0"/>
              <a:t>Simplifiez et renforcez votre sécurité avec les solutions Microsoft</a:t>
            </a:r>
            <a:endParaRPr lang="fr-fr" sz="1800" dirty="0">
              <a:cs typeface="Segoe UI"/>
            </a:endParaRPr>
          </a:p>
        </p:txBody>
      </p:sp>
      <p:sp>
        <p:nvSpPr>
          <p:cNvPr id="79" name="TextBox 78">
            <a:extLst>
              <a:ext uri="{FF2B5EF4-FFF2-40B4-BE49-F238E27FC236}">
                <a16:creationId xmlns:a16="http://schemas.microsoft.com/office/drawing/2014/main" id="{83F8AA4D-93BF-4C4D-85FB-2B4E2FD405B2}"/>
              </a:ext>
            </a:extLst>
          </p:cNvPr>
          <p:cNvSpPr txBox="1"/>
          <p:nvPr/>
        </p:nvSpPr>
        <p:spPr>
          <a:xfrm>
            <a:off x="738502" y="2518808"/>
            <a:ext cx="2507226" cy="923330"/>
          </a:xfrm>
          <a:prstGeom prst="rect">
            <a:avLst/>
          </a:prstGeom>
          <a:noFill/>
        </p:spPr>
        <p:txBody>
          <a:bodyPr wrap="none" lIns="0" tIns="0" rIns="0" bIns="0" rtlCol="0" anchor="t">
            <a:spAutoFit/>
          </a:bodyPr>
          <a:lstStyle/>
          <a:p>
            <a:pPr algn="ctr"/>
            <a:r>
              <a:rPr lang="fr-fr" sz="2000" b="0" i="0" u="none" baseline="0" dirty="0">
                <a:latin typeface="Segoe UI Semibold"/>
                <a:cs typeface="Segoe UI Semibold"/>
              </a:rPr>
              <a:t>Gestion des identités </a:t>
            </a:r>
            <a:br>
              <a:rPr lang="fr-fr" sz="2000" b="0" i="0" u="none" baseline="0" dirty="0">
                <a:latin typeface="Segoe UI Semibold" panose="020B0702040204020203" pitchFamily="34" charset="0"/>
                <a:cs typeface="Segoe UI Semibold" panose="020B0702040204020203" pitchFamily="34" charset="0"/>
              </a:rPr>
            </a:br>
            <a:r>
              <a:rPr lang="fr-fr" sz="2000" b="0" i="0" u="none" baseline="0" dirty="0">
                <a:latin typeface="Segoe UI Semibold"/>
                <a:cs typeface="Segoe UI Semibold"/>
              </a:rPr>
              <a:t>et des accès </a:t>
            </a:r>
            <a:br>
              <a:rPr lang="fr-fr" sz="2000" dirty="0">
                <a:latin typeface="Segoe UI Semibold" panose="020B0702040204020203" pitchFamily="34" charset="0"/>
                <a:cs typeface="Segoe UI Semibold" panose="020B0702040204020203" pitchFamily="34" charset="0"/>
              </a:rPr>
            </a:br>
            <a:r>
              <a:rPr lang="fr-fr" sz="2000" dirty="0">
                <a:latin typeface="Segoe UI Semibold"/>
                <a:cs typeface="Segoe UI Semibold"/>
              </a:rPr>
              <a:t> </a:t>
            </a:r>
            <a:endParaRPr lang="fr-fr" sz="2000" b="0" i="0" u="none" baseline="0" dirty="0">
              <a:latin typeface="Segoe UI Semibold" panose="020B0702040204020203" pitchFamily="34" charset="0"/>
              <a:cs typeface="Segoe UI Semibold" panose="020B0702040204020203" pitchFamily="34" charset="0"/>
            </a:endParaRPr>
          </a:p>
        </p:txBody>
      </p:sp>
      <p:sp>
        <p:nvSpPr>
          <p:cNvPr id="83" name="Rectangle: Rounded Corners 82">
            <a:extLst>
              <a:ext uri="{FF2B5EF4-FFF2-40B4-BE49-F238E27FC236}">
                <a16:creationId xmlns:a16="http://schemas.microsoft.com/office/drawing/2014/main" id="{1F1695A4-99C0-488F-BA42-2399833F5A4C}"/>
              </a:ext>
            </a:extLst>
          </p:cNvPr>
          <p:cNvSpPr/>
          <p:nvPr/>
        </p:nvSpPr>
        <p:spPr bwMode="auto">
          <a:xfrm>
            <a:off x="4179397"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84" name="Group 83">
            <a:extLst>
              <a:ext uri="{FF2B5EF4-FFF2-40B4-BE49-F238E27FC236}">
                <a16:creationId xmlns:a16="http://schemas.microsoft.com/office/drawing/2014/main" id="{DFAE63E8-B5C5-4A05-A1A0-83325D7D4410}"/>
              </a:ext>
            </a:extLst>
          </p:cNvPr>
          <p:cNvGrpSpPr/>
          <p:nvPr/>
        </p:nvGrpSpPr>
        <p:grpSpPr>
          <a:xfrm>
            <a:off x="4271654" y="1541454"/>
            <a:ext cx="912766" cy="912766"/>
            <a:chOff x="1814286" y="1856921"/>
            <a:chExt cx="1001486" cy="1001486"/>
          </a:xfrm>
          <a:effectLst>
            <a:outerShdw blurRad="50800" dist="38100" dir="5400000" algn="t" rotWithShape="0">
              <a:prstClr val="black">
                <a:alpha val="40000"/>
              </a:prstClr>
            </a:outerShdw>
          </a:effectLst>
        </p:grpSpPr>
        <p:sp>
          <p:nvSpPr>
            <p:cNvPr id="85" name="Oval 84">
              <a:extLst>
                <a:ext uri="{FF2B5EF4-FFF2-40B4-BE49-F238E27FC236}">
                  <a16:creationId xmlns:a16="http://schemas.microsoft.com/office/drawing/2014/main" id="{A4AD2092-C885-4851-8B6B-7B45B9CC7C75}"/>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86" name="Oval 85">
              <a:extLst>
                <a:ext uri="{FF2B5EF4-FFF2-40B4-BE49-F238E27FC236}">
                  <a16:creationId xmlns:a16="http://schemas.microsoft.com/office/drawing/2014/main" id="{6722B446-98B3-463B-AEFE-24E80426FF32}"/>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87" name="TextBox 86">
            <a:extLst>
              <a:ext uri="{FF2B5EF4-FFF2-40B4-BE49-F238E27FC236}">
                <a16:creationId xmlns:a16="http://schemas.microsoft.com/office/drawing/2014/main" id="{D5167098-7D60-4DB3-9756-2EB2DF8920B6}"/>
              </a:ext>
            </a:extLst>
          </p:cNvPr>
          <p:cNvSpPr txBox="1"/>
          <p:nvPr/>
        </p:nvSpPr>
        <p:spPr>
          <a:xfrm>
            <a:off x="3681052" y="2518808"/>
            <a:ext cx="2093971" cy="923330"/>
          </a:xfrm>
          <a:prstGeom prst="rect">
            <a:avLst/>
          </a:prstGeom>
          <a:noFill/>
        </p:spPr>
        <p:txBody>
          <a:bodyPr wrap="none" lIns="0" tIns="0" rIns="0" bIns="0" rtlCol="0" anchor="t">
            <a:spAutoFit/>
          </a:bodyPr>
          <a:lstStyle/>
          <a:p>
            <a:pPr algn="ctr" rtl="0"/>
            <a:r>
              <a:rPr lang="fr-fr" sz="2000" b="0" i="0" u="none" baseline="0" dirty="0">
                <a:latin typeface="Segoe UI Semibold"/>
                <a:cs typeface="Segoe UI Semibold"/>
              </a:rPr>
              <a:t>Protection contre </a:t>
            </a:r>
            <a:br>
              <a:rPr lang="fr-fr" sz="2000" b="0" i="0" u="none" baseline="0" dirty="0">
                <a:latin typeface="Segoe UI Semibold" panose="020B0702040204020203" pitchFamily="34" charset="0"/>
                <a:cs typeface="Segoe UI Semibold" panose="020B0702040204020203" pitchFamily="34" charset="0"/>
              </a:rPr>
            </a:br>
            <a:r>
              <a:rPr lang="fr-fr" sz="2000" b="0" i="0" u="none" baseline="0" dirty="0">
                <a:latin typeface="Segoe UI Semibold"/>
                <a:cs typeface="Segoe UI Semibold"/>
              </a:rPr>
              <a:t>les menaces </a:t>
            </a:r>
            <a:br>
              <a:rPr lang="fr-fr" sz="2000" dirty="0">
                <a:latin typeface="Segoe UI Semibold" panose="020B0702040204020203" pitchFamily="34" charset="0"/>
                <a:cs typeface="Segoe UI Semibold" panose="020B0702040204020203" pitchFamily="34" charset="0"/>
              </a:rPr>
            </a:br>
            <a:endParaRPr lang="fr-fr" sz="2000" dirty="0">
              <a:latin typeface="Segoe UI Semibold" panose="020B0702040204020203" pitchFamily="34" charset="0"/>
              <a:cs typeface="Segoe UI Semibold" panose="020B0702040204020203" pitchFamily="34" charset="0"/>
            </a:endParaRPr>
          </a:p>
        </p:txBody>
      </p:sp>
      <p:sp>
        <p:nvSpPr>
          <p:cNvPr id="88" name="Rectangle: Rounded Corners 87">
            <a:extLst>
              <a:ext uri="{FF2B5EF4-FFF2-40B4-BE49-F238E27FC236}">
                <a16:creationId xmlns:a16="http://schemas.microsoft.com/office/drawing/2014/main" id="{89A29616-F073-433C-8E41-B8353D6BB76D}"/>
              </a:ext>
            </a:extLst>
          </p:cNvPr>
          <p:cNvSpPr/>
          <p:nvPr/>
        </p:nvSpPr>
        <p:spPr bwMode="auto">
          <a:xfrm>
            <a:off x="6915321"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89" name="Group 88">
            <a:extLst>
              <a:ext uri="{FF2B5EF4-FFF2-40B4-BE49-F238E27FC236}">
                <a16:creationId xmlns:a16="http://schemas.microsoft.com/office/drawing/2014/main" id="{C4B7ACA4-F7D6-473E-8DDF-D39523BDBE2B}"/>
              </a:ext>
            </a:extLst>
          </p:cNvPr>
          <p:cNvGrpSpPr/>
          <p:nvPr/>
        </p:nvGrpSpPr>
        <p:grpSpPr>
          <a:xfrm>
            <a:off x="7007578" y="1541454"/>
            <a:ext cx="912766" cy="912766"/>
            <a:chOff x="1814286" y="1856921"/>
            <a:chExt cx="1001486" cy="1001486"/>
          </a:xfrm>
          <a:effectLst>
            <a:outerShdw blurRad="50800" dist="38100" dir="5400000" algn="t" rotWithShape="0">
              <a:prstClr val="black">
                <a:alpha val="40000"/>
              </a:prstClr>
            </a:outerShdw>
          </a:effectLst>
        </p:grpSpPr>
        <p:sp>
          <p:nvSpPr>
            <p:cNvPr id="90" name="Oval 89">
              <a:extLst>
                <a:ext uri="{FF2B5EF4-FFF2-40B4-BE49-F238E27FC236}">
                  <a16:creationId xmlns:a16="http://schemas.microsoft.com/office/drawing/2014/main" id="{7B00AC03-A913-450D-B7E2-04A90C1E8476}"/>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91" name="Oval 90">
              <a:extLst>
                <a:ext uri="{FF2B5EF4-FFF2-40B4-BE49-F238E27FC236}">
                  <a16:creationId xmlns:a16="http://schemas.microsoft.com/office/drawing/2014/main" id="{76FE0681-45F5-4E1F-BB64-E53F6994C549}"/>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92" name="TextBox 91">
            <a:extLst>
              <a:ext uri="{FF2B5EF4-FFF2-40B4-BE49-F238E27FC236}">
                <a16:creationId xmlns:a16="http://schemas.microsoft.com/office/drawing/2014/main" id="{BE38B6FD-4C0E-4BB0-BD48-20A89E179857}"/>
              </a:ext>
            </a:extLst>
          </p:cNvPr>
          <p:cNvSpPr txBox="1"/>
          <p:nvPr/>
        </p:nvSpPr>
        <p:spPr>
          <a:xfrm>
            <a:off x="6448461" y="2518808"/>
            <a:ext cx="2031005" cy="923330"/>
          </a:xfrm>
          <a:prstGeom prst="rect">
            <a:avLst/>
          </a:prstGeom>
          <a:noFill/>
        </p:spPr>
        <p:txBody>
          <a:bodyPr wrap="none" lIns="0" tIns="0" rIns="0" bIns="0" rtlCol="0" anchor="t">
            <a:spAutoFit/>
          </a:bodyPr>
          <a:lstStyle/>
          <a:p>
            <a:pPr algn="ctr" rtl="0"/>
            <a:r>
              <a:rPr lang="fr-fr" sz="2000" b="0" i="0" u="none" baseline="0" dirty="0">
                <a:latin typeface="Segoe UI Semibold"/>
                <a:cs typeface="Segoe UI Semibold"/>
              </a:rPr>
              <a:t>Protection </a:t>
            </a:r>
            <a:br>
              <a:rPr lang="fr-fr" sz="2000" b="0" i="0" u="none" baseline="0" dirty="0">
                <a:latin typeface="Segoe UI Semibold" panose="020B0702040204020203" pitchFamily="34" charset="0"/>
                <a:cs typeface="Segoe UI Semibold" panose="020B0702040204020203" pitchFamily="34" charset="0"/>
              </a:rPr>
            </a:br>
            <a:r>
              <a:rPr lang="fr-fr" sz="2000" b="0" i="0" u="none" baseline="0" dirty="0">
                <a:latin typeface="Segoe UI Semibold"/>
                <a:cs typeface="Segoe UI Semibold"/>
              </a:rPr>
              <a:t>des informations </a:t>
            </a:r>
            <a:br>
              <a:rPr lang="fr-fr" sz="2000" dirty="0">
                <a:latin typeface="Segoe UI Semibold" panose="020B0702040204020203" pitchFamily="34" charset="0"/>
                <a:cs typeface="Segoe UI Semibold" panose="020B0702040204020203" pitchFamily="34" charset="0"/>
              </a:rPr>
            </a:br>
            <a:endParaRPr lang="fr-fr" sz="2000" dirty="0">
              <a:latin typeface="Segoe UI Semibold" panose="020B0702040204020203" pitchFamily="34" charset="0"/>
              <a:cs typeface="Segoe UI Semibold" panose="020B0702040204020203" pitchFamily="34" charset="0"/>
            </a:endParaRPr>
          </a:p>
        </p:txBody>
      </p:sp>
      <p:sp>
        <p:nvSpPr>
          <p:cNvPr id="93" name="Rectangle: Rounded Corners 92">
            <a:extLst>
              <a:ext uri="{FF2B5EF4-FFF2-40B4-BE49-F238E27FC236}">
                <a16:creationId xmlns:a16="http://schemas.microsoft.com/office/drawing/2014/main" id="{EFDD6568-0A35-44C4-945A-866291B1D75D}"/>
              </a:ext>
            </a:extLst>
          </p:cNvPr>
          <p:cNvSpPr/>
          <p:nvPr/>
        </p:nvSpPr>
        <p:spPr bwMode="auto">
          <a:xfrm>
            <a:off x="9651245"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94" name="Group 93">
            <a:extLst>
              <a:ext uri="{FF2B5EF4-FFF2-40B4-BE49-F238E27FC236}">
                <a16:creationId xmlns:a16="http://schemas.microsoft.com/office/drawing/2014/main" id="{5D5709AD-9AD7-493D-8536-0090BD2D7420}"/>
              </a:ext>
            </a:extLst>
          </p:cNvPr>
          <p:cNvGrpSpPr/>
          <p:nvPr/>
        </p:nvGrpSpPr>
        <p:grpSpPr>
          <a:xfrm>
            <a:off x="9743502" y="1541454"/>
            <a:ext cx="912766" cy="912766"/>
            <a:chOff x="1814286" y="1856921"/>
            <a:chExt cx="1001486" cy="1001486"/>
          </a:xfrm>
          <a:effectLst>
            <a:outerShdw blurRad="50800" dist="38100" dir="5400000" algn="t" rotWithShape="0">
              <a:prstClr val="black">
                <a:alpha val="40000"/>
              </a:prstClr>
            </a:outerShdw>
          </a:effectLst>
        </p:grpSpPr>
        <p:sp>
          <p:nvSpPr>
            <p:cNvPr id="95" name="Oval 94">
              <a:extLst>
                <a:ext uri="{FF2B5EF4-FFF2-40B4-BE49-F238E27FC236}">
                  <a16:creationId xmlns:a16="http://schemas.microsoft.com/office/drawing/2014/main" id="{5A0D5C89-9B51-4CBA-BE54-E0F6A1349B9B}"/>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96" name="Oval 95">
              <a:extLst>
                <a:ext uri="{FF2B5EF4-FFF2-40B4-BE49-F238E27FC236}">
                  <a16:creationId xmlns:a16="http://schemas.microsoft.com/office/drawing/2014/main" id="{FF092E1C-8774-43F8-808A-40D4D40E678A}"/>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97" name="TextBox 96">
            <a:extLst>
              <a:ext uri="{FF2B5EF4-FFF2-40B4-BE49-F238E27FC236}">
                <a16:creationId xmlns:a16="http://schemas.microsoft.com/office/drawing/2014/main" id="{4297F309-364E-400A-96ED-95D75ACFA1C9}"/>
              </a:ext>
            </a:extLst>
          </p:cNvPr>
          <p:cNvSpPr txBox="1"/>
          <p:nvPr/>
        </p:nvSpPr>
        <p:spPr>
          <a:xfrm>
            <a:off x="9395115" y="2518808"/>
            <a:ext cx="1609544" cy="923330"/>
          </a:xfrm>
          <a:prstGeom prst="rect">
            <a:avLst/>
          </a:prstGeom>
          <a:noFill/>
        </p:spPr>
        <p:txBody>
          <a:bodyPr wrap="none" lIns="0" tIns="0" rIns="0" bIns="0" rtlCol="0" anchor="t">
            <a:spAutoFit/>
          </a:bodyPr>
          <a:lstStyle/>
          <a:p>
            <a:pPr algn="ctr" rtl="0"/>
            <a:r>
              <a:rPr lang="fr-fr" sz="2000" b="0" i="0" u="none" baseline="0" dirty="0">
                <a:latin typeface="Segoe UI Semibold"/>
                <a:cs typeface="Segoe UI Semibold"/>
              </a:rPr>
              <a:t>Gestion </a:t>
            </a:r>
            <a:br>
              <a:rPr lang="fr-fr" sz="2000" b="0" i="0" u="none" baseline="0" dirty="0">
                <a:latin typeface="Segoe UI Semibold" panose="020B0702040204020203" pitchFamily="34" charset="0"/>
                <a:cs typeface="Segoe UI Semibold" panose="020B0702040204020203" pitchFamily="34" charset="0"/>
              </a:rPr>
            </a:br>
            <a:r>
              <a:rPr lang="fr-fr" sz="2000" b="0" i="0" u="none" baseline="0" dirty="0">
                <a:latin typeface="Segoe UI Semibold"/>
                <a:cs typeface="Segoe UI Semibold"/>
              </a:rPr>
              <a:t>de la sécurité </a:t>
            </a:r>
            <a:br>
              <a:rPr lang="fr-fr" sz="2000" dirty="0">
                <a:latin typeface="Segoe UI Semibold" panose="020B0702040204020203" pitchFamily="34" charset="0"/>
                <a:cs typeface="Segoe UI Semibold" panose="020B0702040204020203" pitchFamily="34" charset="0"/>
              </a:rPr>
            </a:br>
            <a:endParaRPr lang="fr-fr" sz="2000" dirty="0">
              <a:latin typeface="Segoe UI Semibold" panose="020B0702040204020203" pitchFamily="34" charset="0"/>
              <a:cs typeface="Segoe UI Semibold" panose="020B0702040204020203" pitchFamily="34" charset="0"/>
            </a:endParaRPr>
          </a:p>
        </p:txBody>
      </p:sp>
      <p:grpSp>
        <p:nvGrpSpPr>
          <p:cNvPr id="17" name="Group 16">
            <a:extLst>
              <a:ext uri="{FF2B5EF4-FFF2-40B4-BE49-F238E27FC236}">
                <a16:creationId xmlns:a16="http://schemas.microsoft.com/office/drawing/2014/main" id="{9AC5340F-5A1D-4FEF-83C7-46A31060A97A}"/>
              </a:ext>
            </a:extLst>
          </p:cNvPr>
          <p:cNvGrpSpPr/>
          <p:nvPr/>
        </p:nvGrpSpPr>
        <p:grpSpPr>
          <a:xfrm>
            <a:off x="3360076" y="3694959"/>
            <a:ext cx="5471850" cy="1690171"/>
            <a:chOff x="3360076" y="3733800"/>
            <a:chExt cx="5471850" cy="1954213"/>
          </a:xfrm>
        </p:grpSpPr>
        <p:cxnSp>
          <p:nvCxnSpPr>
            <p:cNvPr id="16" name="Straight Connector 15">
              <a:extLst>
                <a:ext uri="{FF2B5EF4-FFF2-40B4-BE49-F238E27FC236}">
                  <a16:creationId xmlns:a16="http://schemas.microsoft.com/office/drawing/2014/main" id="{C4AFCC4A-0883-4842-874C-C86C2216CF60}"/>
                </a:ext>
              </a:extLst>
            </p:cNvPr>
            <p:cNvCxnSpPr/>
            <p:nvPr/>
          </p:nvCxnSpPr>
          <p:spPr>
            <a:xfrm>
              <a:off x="3360076" y="3733800"/>
              <a:ext cx="0" cy="1954213"/>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8FEAD08-FD54-481C-83ED-690D7273AA58}"/>
                </a:ext>
              </a:extLst>
            </p:cNvPr>
            <p:cNvCxnSpPr/>
            <p:nvPr/>
          </p:nvCxnSpPr>
          <p:spPr>
            <a:xfrm>
              <a:off x="6096001" y="3733800"/>
              <a:ext cx="0" cy="1954213"/>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347EEE1-7412-4DAC-BE16-4575C494478A}"/>
                </a:ext>
              </a:extLst>
            </p:cNvPr>
            <p:cNvCxnSpPr/>
            <p:nvPr/>
          </p:nvCxnSpPr>
          <p:spPr>
            <a:xfrm>
              <a:off x="8831926" y="3733800"/>
              <a:ext cx="0" cy="1954213"/>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508F43EA-78AA-43A1-829E-1850AF98DFD4}"/>
              </a:ext>
            </a:extLst>
          </p:cNvPr>
          <p:cNvSpPr txBox="1"/>
          <p:nvPr/>
        </p:nvSpPr>
        <p:spPr>
          <a:xfrm>
            <a:off x="827088" y="3707498"/>
            <a:ext cx="2330052" cy="1384995"/>
          </a:xfrm>
          <a:prstGeom prst="rect">
            <a:avLst/>
          </a:prstGeom>
          <a:noFill/>
        </p:spPr>
        <p:txBody>
          <a:bodyPr wrap="square" lIns="0" tIns="0" rIns="0" bIns="0" rtlCol="0" anchor="t">
            <a:noAutofit/>
          </a:bodyPr>
          <a:lstStyle/>
          <a:p>
            <a:pPr algn="ctr" rtl="0"/>
            <a:r>
              <a:rPr lang="fr-fr" sz="1800" b="0" i="0" u="none" baseline="0" dirty="0">
                <a:solidFill>
                  <a:schemeClr val="bg1"/>
                </a:solidFill>
              </a:rPr>
              <a:t>Protégez l</a:t>
            </a:r>
            <a:r>
              <a:rPr lang="fr-FR" sz="1800" b="0" i="0" u="none" baseline="0" dirty="0">
                <a:solidFill>
                  <a:schemeClr val="bg1"/>
                </a:solidFill>
              </a:rPr>
              <a:t>’</a:t>
            </a:r>
            <a:r>
              <a:rPr lang="fr-fr" sz="1800" b="0" i="0" u="none" baseline="0" dirty="0">
                <a:solidFill>
                  <a:schemeClr val="bg1"/>
                </a:solidFill>
              </a:rPr>
              <a:t>identité </a:t>
            </a:r>
            <a:br>
              <a:rPr lang="fr-fr" sz="1800" b="0" i="0" u="none" baseline="0" dirty="0">
                <a:solidFill>
                  <a:schemeClr val="bg1"/>
                </a:solidFill>
              </a:rPr>
            </a:br>
            <a:r>
              <a:rPr lang="fr-fr" sz="1800" b="0" i="0" u="none" baseline="0" dirty="0">
                <a:solidFill>
                  <a:schemeClr val="bg1"/>
                </a:solidFill>
              </a:rPr>
              <a:t>des utilisateurs et contrôlez l</a:t>
            </a:r>
            <a:r>
              <a:rPr lang="fr-FR" sz="1800" b="0" i="0" u="none" baseline="0" dirty="0">
                <a:solidFill>
                  <a:schemeClr val="bg1"/>
                </a:solidFill>
              </a:rPr>
              <a:t>’</a:t>
            </a:r>
            <a:r>
              <a:rPr lang="fr-fr" sz="1800" b="0" i="0" u="none" baseline="0" dirty="0">
                <a:solidFill>
                  <a:schemeClr val="bg1"/>
                </a:solidFill>
              </a:rPr>
              <a:t>accès aux ressources de valeur, sur la base du niveau de risque utilisateur</a:t>
            </a:r>
            <a:endParaRPr lang="fr-fr" sz="1800" b="0" i="0" u="none" baseline="0" dirty="0">
              <a:solidFill>
                <a:schemeClr val="bg1"/>
              </a:solidFill>
              <a:cs typeface="Segoe UI"/>
            </a:endParaRPr>
          </a:p>
        </p:txBody>
      </p:sp>
      <p:sp>
        <p:nvSpPr>
          <p:cNvPr id="101" name="TextBox 100">
            <a:extLst>
              <a:ext uri="{FF2B5EF4-FFF2-40B4-BE49-F238E27FC236}">
                <a16:creationId xmlns:a16="http://schemas.microsoft.com/office/drawing/2014/main" id="{D9C85305-C08A-4A44-8FF8-B0443D09FEC3}"/>
              </a:ext>
            </a:extLst>
          </p:cNvPr>
          <p:cNvSpPr txBox="1"/>
          <p:nvPr/>
        </p:nvSpPr>
        <p:spPr>
          <a:xfrm>
            <a:off x="3576460" y="3692181"/>
            <a:ext cx="2330052" cy="1384995"/>
          </a:xfrm>
          <a:prstGeom prst="rect">
            <a:avLst/>
          </a:prstGeom>
          <a:noFill/>
        </p:spPr>
        <p:txBody>
          <a:bodyPr wrap="square" lIns="0" tIns="0" rIns="0" bIns="0" rtlCol="0" anchor="t">
            <a:noAutofit/>
          </a:bodyPr>
          <a:lstStyle/>
          <a:p>
            <a:pPr algn="ctr" rtl="0"/>
            <a:r>
              <a:rPr lang="fr-fr" sz="1800" b="0" i="0" u="none" baseline="0" dirty="0">
                <a:solidFill>
                  <a:schemeClr val="bg1"/>
                </a:solidFill>
              </a:rPr>
              <a:t>Protégez-vous contre les menaces sophistiquées et </a:t>
            </a:r>
            <a:br>
              <a:rPr lang="fr-fr" sz="1800" dirty="0">
                <a:solidFill>
                  <a:schemeClr val="bg1"/>
                </a:solidFill>
              </a:rPr>
            </a:br>
            <a:r>
              <a:rPr lang="fr-fr" sz="1800" b="0" i="0" u="none" baseline="0" dirty="0">
                <a:solidFill>
                  <a:schemeClr val="bg1"/>
                </a:solidFill>
              </a:rPr>
              <a:t>récupérez rapidement vos données </a:t>
            </a:r>
            <a:br>
              <a:rPr lang="fr-fr" sz="1800" dirty="0">
                <a:solidFill>
                  <a:schemeClr val="bg1"/>
                </a:solidFill>
              </a:rPr>
            </a:br>
            <a:r>
              <a:rPr lang="fr-fr" sz="1800" b="0" i="0" u="none" baseline="0" dirty="0">
                <a:solidFill>
                  <a:schemeClr val="bg1"/>
                </a:solidFill>
              </a:rPr>
              <a:t>en cas d</a:t>
            </a:r>
            <a:r>
              <a:rPr lang="fr-FR" sz="1800" b="0" i="0" u="none" baseline="0" dirty="0">
                <a:solidFill>
                  <a:schemeClr val="bg1"/>
                </a:solidFill>
              </a:rPr>
              <a:t>’</a:t>
            </a:r>
            <a:r>
              <a:rPr lang="fr-fr" sz="1800" b="0" i="0" u="none" baseline="0" dirty="0">
                <a:solidFill>
                  <a:schemeClr val="bg1"/>
                </a:solidFill>
              </a:rPr>
              <a:t>attaque</a:t>
            </a:r>
            <a:endParaRPr lang="fr-fr" sz="1800" b="0" i="0" u="none" baseline="0" dirty="0">
              <a:solidFill>
                <a:schemeClr val="bg1"/>
              </a:solidFill>
              <a:cs typeface="Segoe UI"/>
            </a:endParaRPr>
          </a:p>
        </p:txBody>
      </p:sp>
      <p:sp>
        <p:nvSpPr>
          <p:cNvPr id="102" name="TextBox 101">
            <a:extLst>
              <a:ext uri="{FF2B5EF4-FFF2-40B4-BE49-F238E27FC236}">
                <a16:creationId xmlns:a16="http://schemas.microsoft.com/office/drawing/2014/main" id="{FBAC2F7D-BE8E-4EA6-8909-82E1829AB150}"/>
              </a:ext>
            </a:extLst>
          </p:cNvPr>
          <p:cNvSpPr txBox="1"/>
          <p:nvPr/>
        </p:nvSpPr>
        <p:spPr>
          <a:xfrm>
            <a:off x="6325832" y="3692181"/>
            <a:ext cx="2330052" cy="1661993"/>
          </a:xfrm>
          <a:prstGeom prst="rect">
            <a:avLst/>
          </a:prstGeom>
          <a:noFill/>
        </p:spPr>
        <p:txBody>
          <a:bodyPr wrap="square" lIns="0" tIns="0" rIns="0" bIns="0" rtlCol="0" anchor="t">
            <a:noAutofit/>
          </a:bodyPr>
          <a:lstStyle/>
          <a:p>
            <a:pPr algn="ctr" rtl="0"/>
            <a:r>
              <a:rPr lang="fr-fr" sz="1800" b="0" i="0" u="none" baseline="0" dirty="0">
                <a:solidFill>
                  <a:schemeClr val="bg1"/>
                </a:solidFill>
              </a:rPr>
              <a:t>Assurez-vous que les documents et e-mails ne sont consultables que par les personnes autorisées</a:t>
            </a:r>
            <a:endParaRPr lang="fr-fr" sz="1800" b="0" i="0" u="none" baseline="0" dirty="0">
              <a:solidFill>
                <a:schemeClr val="bg1"/>
              </a:solidFill>
              <a:cs typeface="Segoe UI"/>
            </a:endParaRPr>
          </a:p>
        </p:txBody>
      </p:sp>
      <p:sp>
        <p:nvSpPr>
          <p:cNvPr id="103" name="TextBox 102">
            <a:extLst>
              <a:ext uri="{FF2B5EF4-FFF2-40B4-BE49-F238E27FC236}">
                <a16:creationId xmlns:a16="http://schemas.microsoft.com/office/drawing/2014/main" id="{7ABB1A31-DB4E-4E13-A396-03C9725F3310}"/>
              </a:ext>
            </a:extLst>
          </p:cNvPr>
          <p:cNvSpPr txBox="1"/>
          <p:nvPr/>
        </p:nvSpPr>
        <p:spPr>
          <a:xfrm>
            <a:off x="9075205" y="3692181"/>
            <a:ext cx="2330052" cy="1107996"/>
          </a:xfrm>
          <a:prstGeom prst="rect">
            <a:avLst/>
          </a:prstGeom>
          <a:noFill/>
        </p:spPr>
        <p:txBody>
          <a:bodyPr wrap="square" lIns="0" tIns="0" rIns="0" bIns="0" rtlCol="0" anchor="t">
            <a:noAutofit/>
          </a:bodyPr>
          <a:lstStyle/>
          <a:p>
            <a:pPr algn="ctr" rtl="0"/>
            <a:r>
              <a:rPr lang="fr-fr" sz="1800" b="0" i="0" u="none" baseline="0" dirty="0">
                <a:solidFill>
                  <a:schemeClr val="bg1"/>
                </a:solidFill>
              </a:rPr>
              <a:t>Gagnez en visibilité </a:t>
            </a:r>
            <a:br>
              <a:rPr lang="fr-fr" sz="1800" dirty="0">
                <a:solidFill>
                  <a:schemeClr val="bg1"/>
                </a:solidFill>
              </a:rPr>
            </a:br>
            <a:r>
              <a:rPr lang="fr-fr" sz="1800" b="0" i="0" u="none" baseline="0" dirty="0">
                <a:solidFill>
                  <a:schemeClr val="bg1"/>
                </a:solidFill>
              </a:rPr>
              <a:t>et en contrôle </a:t>
            </a:r>
            <a:br>
              <a:rPr lang="fr-fr" sz="1800" dirty="0">
                <a:solidFill>
                  <a:schemeClr val="bg1"/>
                </a:solidFill>
              </a:rPr>
            </a:br>
            <a:r>
              <a:rPr lang="fr-fr" sz="1800" b="0" i="0" u="none" baseline="0" dirty="0">
                <a:solidFill>
                  <a:schemeClr val="bg1"/>
                </a:solidFill>
              </a:rPr>
              <a:t>sur les outils </a:t>
            </a:r>
            <a:br>
              <a:rPr lang="fr-fr" sz="1800" b="0" i="0" u="none" baseline="0" dirty="0">
                <a:solidFill>
                  <a:schemeClr val="bg1"/>
                </a:solidFill>
              </a:rPr>
            </a:br>
            <a:r>
              <a:rPr lang="fr-fr" sz="1800" b="0" i="0" u="none" baseline="0" dirty="0">
                <a:solidFill>
                  <a:schemeClr val="bg1"/>
                </a:solidFill>
              </a:rPr>
              <a:t>de sécurité</a:t>
            </a:r>
            <a:endParaRPr lang="fr-fr" sz="1800" b="0" i="0" u="none" baseline="0" dirty="0">
              <a:solidFill>
                <a:schemeClr val="bg1"/>
              </a:solidFill>
              <a:cs typeface="Segoe UI"/>
            </a:endParaRPr>
          </a:p>
        </p:txBody>
      </p:sp>
      <p:sp>
        <p:nvSpPr>
          <p:cNvPr id="106" name="ContactCard_EEBD">
            <a:extLst>
              <a:ext uri="{FF2B5EF4-FFF2-40B4-BE49-F238E27FC236}">
                <a16:creationId xmlns:a16="http://schemas.microsoft.com/office/drawing/2014/main" id="{B95FEA16-0ADC-4E60-BEF1-CBA579932E0D}"/>
              </a:ext>
            </a:extLst>
          </p:cNvPr>
          <p:cNvSpPr>
            <a:spLocks noChangeAspect="1" noEditPoints="1"/>
          </p:cNvSpPr>
          <p:nvPr/>
        </p:nvSpPr>
        <p:spPr bwMode="auto">
          <a:xfrm>
            <a:off x="1783952" y="1845085"/>
            <a:ext cx="416324" cy="305504"/>
          </a:xfrm>
          <a:custGeom>
            <a:avLst/>
            <a:gdLst>
              <a:gd name="T0" fmla="*/ 2121 w 3742"/>
              <a:gd name="T1" fmla="*/ 998 h 2744"/>
              <a:gd name="T2" fmla="*/ 3368 w 3742"/>
              <a:gd name="T3" fmla="*/ 998 h 2744"/>
              <a:gd name="T4" fmla="*/ 2121 w 3742"/>
              <a:gd name="T5" fmla="*/ 1746 h 2744"/>
              <a:gd name="T6" fmla="*/ 2869 w 3742"/>
              <a:gd name="T7" fmla="*/ 1746 h 2744"/>
              <a:gd name="T8" fmla="*/ 3742 w 3742"/>
              <a:gd name="T9" fmla="*/ 0 h 2744"/>
              <a:gd name="T10" fmla="*/ 0 w 3742"/>
              <a:gd name="T11" fmla="*/ 0 h 2744"/>
              <a:gd name="T12" fmla="*/ 0 w 3742"/>
              <a:gd name="T13" fmla="*/ 2744 h 2744"/>
              <a:gd name="T14" fmla="*/ 3742 w 3742"/>
              <a:gd name="T15" fmla="*/ 2744 h 2744"/>
              <a:gd name="T16" fmla="*/ 3742 w 3742"/>
              <a:gd name="T17" fmla="*/ 0 h 2744"/>
              <a:gd name="T18" fmla="*/ 1123 w 3742"/>
              <a:gd name="T19" fmla="*/ 748 h 2744"/>
              <a:gd name="T20" fmla="*/ 748 w 3742"/>
              <a:gd name="T21" fmla="*/ 1123 h 2744"/>
              <a:gd name="T22" fmla="*/ 1123 w 3742"/>
              <a:gd name="T23" fmla="*/ 1497 h 2744"/>
              <a:gd name="T24" fmla="*/ 1497 w 3742"/>
              <a:gd name="T25" fmla="*/ 1123 h 2744"/>
              <a:gd name="T26" fmla="*/ 1123 w 3742"/>
              <a:gd name="T27" fmla="*/ 748 h 2744"/>
              <a:gd name="T28" fmla="*/ 1746 w 3742"/>
              <a:gd name="T29" fmla="*/ 2121 h 2744"/>
              <a:gd name="T30" fmla="*/ 1123 w 3742"/>
              <a:gd name="T31" fmla="*/ 1497 h 2744"/>
              <a:gd name="T32" fmla="*/ 499 w 3742"/>
              <a:gd name="T33" fmla="*/ 2121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2" h="2744">
                <a:moveTo>
                  <a:pt x="2121" y="998"/>
                </a:moveTo>
                <a:cubicBezTo>
                  <a:pt x="3368" y="998"/>
                  <a:pt x="3368" y="998"/>
                  <a:pt x="3368" y="998"/>
                </a:cubicBezTo>
                <a:moveTo>
                  <a:pt x="2121" y="1746"/>
                </a:moveTo>
                <a:cubicBezTo>
                  <a:pt x="2869" y="1746"/>
                  <a:pt x="2869" y="1746"/>
                  <a:pt x="2869" y="1746"/>
                </a:cubicBezTo>
                <a:moveTo>
                  <a:pt x="3742" y="0"/>
                </a:moveTo>
                <a:cubicBezTo>
                  <a:pt x="0" y="0"/>
                  <a:pt x="0" y="0"/>
                  <a:pt x="0" y="0"/>
                </a:cubicBezTo>
                <a:cubicBezTo>
                  <a:pt x="0" y="2744"/>
                  <a:pt x="0" y="2744"/>
                  <a:pt x="0" y="2744"/>
                </a:cubicBezTo>
                <a:cubicBezTo>
                  <a:pt x="3742" y="2744"/>
                  <a:pt x="3742" y="2744"/>
                  <a:pt x="3742" y="2744"/>
                </a:cubicBezTo>
                <a:lnTo>
                  <a:pt x="3742" y="0"/>
                </a:lnTo>
                <a:close/>
                <a:moveTo>
                  <a:pt x="1123" y="748"/>
                </a:moveTo>
                <a:cubicBezTo>
                  <a:pt x="916" y="748"/>
                  <a:pt x="748" y="916"/>
                  <a:pt x="748" y="1123"/>
                </a:cubicBezTo>
                <a:cubicBezTo>
                  <a:pt x="748" y="1329"/>
                  <a:pt x="916" y="1497"/>
                  <a:pt x="1123" y="1497"/>
                </a:cubicBezTo>
                <a:cubicBezTo>
                  <a:pt x="1329" y="1497"/>
                  <a:pt x="1497" y="1329"/>
                  <a:pt x="1497" y="1123"/>
                </a:cubicBezTo>
                <a:cubicBezTo>
                  <a:pt x="1497" y="916"/>
                  <a:pt x="1329" y="748"/>
                  <a:pt x="1123" y="748"/>
                </a:cubicBezTo>
                <a:close/>
                <a:moveTo>
                  <a:pt x="1746" y="2121"/>
                </a:moveTo>
                <a:cubicBezTo>
                  <a:pt x="1746" y="1776"/>
                  <a:pt x="1467" y="1497"/>
                  <a:pt x="1123" y="1497"/>
                </a:cubicBezTo>
                <a:cubicBezTo>
                  <a:pt x="778" y="1497"/>
                  <a:pt x="499" y="1776"/>
                  <a:pt x="499" y="2121"/>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solidFill>
                <a:srgbClr val="505050"/>
              </a:solidFill>
              <a:latin typeface="Segoe UI"/>
              <a:cs typeface="Segoe UI"/>
            </a:endParaRPr>
          </a:p>
        </p:txBody>
      </p:sp>
      <p:sp>
        <p:nvSpPr>
          <p:cNvPr id="109" name="Shield_EA18">
            <a:extLst>
              <a:ext uri="{FF2B5EF4-FFF2-40B4-BE49-F238E27FC236}">
                <a16:creationId xmlns:a16="http://schemas.microsoft.com/office/drawing/2014/main" id="{9C74ECE1-DF30-4896-8573-4EA24B55752D}"/>
              </a:ext>
            </a:extLst>
          </p:cNvPr>
          <p:cNvSpPr>
            <a:spLocks noChangeAspect="1"/>
          </p:cNvSpPr>
          <p:nvPr/>
        </p:nvSpPr>
        <p:spPr bwMode="auto">
          <a:xfrm>
            <a:off x="4559642" y="1818552"/>
            <a:ext cx="336791" cy="35857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gradFill>
                <a:gsLst>
                  <a:gs pos="0">
                    <a:srgbClr val="505050"/>
                  </a:gs>
                  <a:gs pos="100000">
                    <a:srgbClr val="505050"/>
                  </a:gs>
                </a:gsLst>
              </a:gradFill>
              <a:latin typeface="Segoe UI"/>
              <a:cs typeface="Segoe UI"/>
            </a:endParaRPr>
          </a:p>
        </p:txBody>
      </p:sp>
      <p:sp>
        <p:nvSpPr>
          <p:cNvPr id="112" name="document_6">
            <a:extLst>
              <a:ext uri="{FF2B5EF4-FFF2-40B4-BE49-F238E27FC236}">
                <a16:creationId xmlns:a16="http://schemas.microsoft.com/office/drawing/2014/main" id="{AE82E88B-EEDE-4D80-A683-D93ED14DAC65}"/>
              </a:ext>
            </a:extLst>
          </p:cNvPr>
          <p:cNvSpPr>
            <a:spLocks noChangeAspect="1" noEditPoints="1"/>
          </p:cNvSpPr>
          <p:nvPr/>
        </p:nvSpPr>
        <p:spPr bwMode="auto">
          <a:xfrm>
            <a:off x="7320533" y="1818552"/>
            <a:ext cx="286856" cy="358570"/>
          </a:xfrm>
          <a:custGeom>
            <a:avLst/>
            <a:gdLst>
              <a:gd name="T0" fmla="*/ 99 w 265"/>
              <a:gd name="T1" fmla="*/ 332 h 332"/>
              <a:gd name="T2" fmla="*/ 0 w 265"/>
              <a:gd name="T3" fmla="*/ 332 h 332"/>
              <a:gd name="T4" fmla="*/ 0 w 265"/>
              <a:gd name="T5" fmla="*/ 49 h 332"/>
              <a:gd name="T6" fmla="*/ 49 w 265"/>
              <a:gd name="T7" fmla="*/ 0 h 332"/>
              <a:gd name="T8" fmla="*/ 241 w 265"/>
              <a:gd name="T9" fmla="*/ 0 h 332"/>
              <a:gd name="T10" fmla="*/ 241 w 265"/>
              <a:gd name="T11" fmla="*/ 127 h 332"/>
              <a:gd name="T12" fmla="*/ 265 w 265"/>
              <a:gd name="T13" fmla="*/ 219 h 332"/>
              <a:gd name="T14" fmla="*/ 132 w 265"/>
              <a:gd name="T15" fmla="*/ 219 h 332"/>
              <a:gd name="T16" fmla="*/ 132 w 265"/>
              <a:gd name="T17" fmla="*/ 332 h 332"/>
              <a:gd name="T18" fmla="*/ 265 w 265"/>
              <a:gd name="T19" fmla="*/ 332 h 332"/>
              <a:gd name="T20" fmla="*/ 265 w 265"/>
              <a:gd name="T21" fmla="*/ 219 h 332"/>
              <a:gd name="T22" fmla="*/ 245 w 265"/>
              <a:gd name="T23" fmla="*/ 219 h 332"/>
              <a:gd name="T24" fmla="*/ 245 w 265"/>
              <a:gd name="T25" fmla="*/ 198 h 332"/>
              <a:gd name="T26" fmla="*/ 201 w 265"/>
              <a:gd name="T27" fmla="*/ 153 h 332"/>
              <a:gd name="T28" fmla="*/ 157 w 265"/>
              <a:gd name="T29" fmla="*/ 198 h 332"/>
              <a:gd name="T30" fmla="*/ 157 w 265"/>
              <a:gd name="T31"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332">
                <a:moveTo>
                  <a:pt x="99" y="332"/>
                </a:moveTo>
                <a:cubicBezTo>
                  <a:pt x="0" y="332"/>
                  <a:pt x="0" y="332"/>
                  <a:pt x="0" y="332"/>
                </a:cubicBezTo>
                <a:cubicBezTo>
                  <a:pt x="0" y="49"/>
                  <a:pt x="0" y="49"/>
                  <a:pt x="0" y="49"/>
                </a:cubicBezTo>
                <a:cubicBezTo>
                  <a:pt x="49" y="0"/>
                  <a:pt x="49" y="0"/>
                  <a:pt x="49" y="0"/>
                </a:cubicBezTo>
                <a:cubicBezTo>
                  <a:pt x="241" y="0"/>
                  <a:pt x="241" y="0"/>
                  <a:pt x="241" y="0"/>
                </a:cubicBezTo>
                <a:cubicBezTo>
                  <a:pt x="241" y="127"/>
                  <a:pt x="241" y="127"/>
                  <a:pt x="241" y="127"/>
                </a:cubicBezTo>
                <a:moveTo>
                  <a:pt x="265" y="219"/>
                </a:moveTo>
                <a:cubicBezTo>
                  <a:pt x="132" y="219"/>
                  <a:pt x="132" y="219"/>
                  <a:pt x="132" y="219"/>
                </a:cubicBezTo>
                <a:cubicBezTo>
                  <a:pt x="132" y="332"/>
                  <a:pt x="132" y="332"/>
                  <a:pt x="132" y="332"/>
                </a:cubicBezTo>
                <a:cubicBezTo>
                  <a:pt x="265" y="332"/>
                  <a:pt x="265" y="332"/>
                  <a:pt x="265" y="332"/>
                </a:cubicBezTo>
                <a:lnTo>
                  <a:pt x="265" y="219"/>
                </a:lnTo>
                <a:close/>
                <a:moveTo>
                  <a:pt x="245" y="219"/>
                </a:moveTo>
                <a:cubicBezTo>
                  <a:pt x="245" y="198"/>
                  <a:pt x="245" y="198"/>
                  <a:pt x="245" y="198"/>
                </a:cubicBezTo>
                <a:cubicBezTo>
                  <a:pt x="245" y="173"/>
                  <a:pt x="226" y="153"/>
                  <a:pt x="201" y="153"/>
                </a:cubicBezTo>
                <a:cubicBezTo>
                  <a:pt x="177" y="153"/>
                  <a:pt x="157" y="173"/>
                  <a:pt x="157" y="198"/>
                </a:cubicBezTo>
                <a:cubicBezTo>
                  <a:pt x="157" y="219"/>
                  <a:pt x="157" y="219"/>
                  <a:pt x="157" y="219"/>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solidFill>
                <a:srgbClr val="505050"/>
              </a:solidFill>
              <a:latin typeface="Segoe UI"/>
              <a:cs typeface="Segoe UI"/>
            </a:endParaRPr>
          </a:p>
        </p:txBody>
      </p:sp>
      <p:sp>
        <p:nvSpPr>
          <p:cNvPr id="115" name="key">
            <a:extLst>
              <a:ext uri="{FF2B5EF4-FFF2-40B4-BE49-F238E27FC236}">
                <a16:creationId xmlns:a16="http://schemas.microsoft.com/office/drawing/2014/main" id="{A504FBEC-E62C-4362-87EA-1BEEE01D695F}"/>
              </a:ext>
            </a:extLst>
          </p:cNvPr>
          <p:cNvSpPr>
            <a:spLocks noChangeAspect="1" noEditPoints="1"/>
          </p:cNvSpPr>
          <p:nvPr/>
        </p:nvSpPr>
        <p:spPr bwMode="auto">
          <a:xfrm>
            <a:off x="10019676" y="1818552"/>
            <a:ext cx="360419" cy="358570"/>
          </a:xfrm>
          <a:custGeom>
            <a:avLst/>
            <a:gdLst>
              <a:gd name="T0" fmla="*/ 175 w 330"/>
              <a:gd name="T1" fmla="*/ 198 h 328"/>
              <a:gd name="T2" fmla="*/ 109 w 330"/>
              <a:gd name="T3" fmla="*/ 220 h 328"/>
              <a:gd name="T4" fmla="*/ 0 w 330"/>
              <a:gd name="T5" fmla="*/ 110 h 328"/>
              <a:gd name="T6" fmla="*/ 109 w 330"/>
              <a:gd name="T7" fmla="*/ 0 h 328"/>
              <a:gd name="T8" fmla="*/ 219 w 330"/>
              <a:gd name="T9" fmla="*/ 110 h 328"/>
              <a:gd name="T10" fmla="*/ 214 w 330"/>
              <a:gd name="T11" fmla="*/ 143 h 328"/>
              <a:gd name="T12" fmla="*/ 330 w 330"/>
              <a:gd name="T13" fmla="*/ 258 h 328"/>
              <a:gd name="T14" fmla="*/ 330 w 330"/>
              <a:gd name="T15" fmla="*/ 328 h 328"/>
              <a:gd name="T16" fmla="*/ 264 w 330"/>
              <a:gd name="T17" fmla="*/ 328 h 328"/>
              <a:gd name="T18" fmla="*/ 264 w 330"/>
              <a:gd name="T19" fmla="*/ 283 h 328"/>
              <a:gd name="T20" fmla="*/ 221 w 330"/>
              <a:gd name="T21" fmla="*/ 283 h 328"/>
              <a:gd name="T22" fmla="*/ 221 w 330"/>
              <a:gd name="T23" fmla="*/ 239 h 328"/>
              <a:gd name="T24" fmla="*/ 175 w 330"/>
              <a:gd name="T25" fmla="*/ 239 h 328"/>
              <a:gd name="T26" fmla="*/ 175 w 330"/>
              <a:gd name="T27" fmla="*/ 198 h 328"/>
              <a:gd name="T28" fmla="*/ 76 w 330"/>
              <a:gd name="T29" fmla="*/ 91 h 328"/>
              <a:gd name="T30" fmla="*/ 91 w 330"/>
              <a:gd name="T31" fmla="*/ 76 h 328"/>
              <a:gd name="T32" fmla="*/ 76 w 330"/>
              <a:gd name="T33" fmla="*/ 60 h 328"/>
              <a:gd name="T34" fmla="*/ 60 w 330"/>
              <a:gd name="T35" fmla="*/ 76 h 328"/>
              <a:gd name="T36" fmla="*/ 76 w 330"/>
              <a:gd name="T37" fmla="*/ 9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328">
                <a:moveTo>
                  <a:pt x="175" y="198"/>
                </a:moveTo>
                <a:cubicBezTo>
                  <a:pt x="157" y="212"/>
                  <a:pt x="134" y="220"/>
                  <a:pt x="109" y="220"/>
                </a:cubicBezTo>
                <a:cubicBezTo>
                  <a:pt x="49" y="220"/>
                  <a:pt x="0" y="171"/>
                  <a:pt x="0" y="110"/>
                </a:cubicBezTo>
                <a:cubicBezTo>
                  <a:pt x="0" y="49"/>
                  <a:pt x="49" y="0"/>
                  <a:pt x="109" y="0"/>
                </a:cubicBezTo>
                <a:cubicBezTo>
                  <a:pt x="170" y="0"/>
                  <a:pt x="219" y="49"/>
                  <a:pt x="219" y="110"/>
                </a:cubicBezTo>
                <a:cubicBezTo>
                  <a:pt x="219" y="122"/>
                  <a:pt x="217" y="133"/>
                  <a:pt x="214" y="143"/>
                </a:cubicBezTo>
                <a:cubicBezTo>
                  <a:pt x="330" y="258"/>
                  <a:pt x="330" y="258"/>
                  <a:pt x="330" y="258"/>
                </a:cubicBezTo>
                <a:cubicBezTo>
                  <a:pt x="330" y="328"/>
                  <a:pt x="330" y="328"/>
                  <a:pt x="330" y="328"/>
                </a:cubicBezTo>
                <a:cubicBezTo>
                  <a:pt x="264" y="328"/>
                  <a:pt x="264" y="328"/>
                  <a:pt x="264" y="328"/>
                </a:cubicBezTo>
                <a:cubicBezTo>
                  <a:pt x="264" y="283"/>
                  <a:pt x="264" y="283"/>
                  <a:pt x="264" y="283"/>
                </a:cubicBezTo>
                <a:cubicBezTo>
                  <a:pt x="221" y="283"/>
                  <a:pt x="221" y="283"/>
                  <a:pt x="221" y="283"/>
                </a:cubicBezTo>
                <a:cubicBezTo>
                  <a:pt x="221" y="239"/>
                  <a:pt x="221" y="239"/>
                  <a:pt x="221" y="239"/>
                </a:cubicBezTo>
                <a:cubicBezTo>
                  <a:pt x="175" y="239"/>
                  <a:pt x="175" y="239"/>
                  <a:pt x="175" y="239"/>
                </a:cubicBezTo>
                <a:lnTo>
                  <a:pt x="175" y="198"/>
                </a:lnTo>
                <a:close/>
                <a:moveTo>
                  <a:pt x="76" y="91"/>
                </a:moveTo>
                <a:cubicBezTo>
                  <a:pt x="84" y="91"/>
                  <a:pt x="91" y="84"/>
                  <a:pt x="91" y="76"/>
                </a:cubicBezTo>
                <a:cubicBezTo>
                  <a:pt x="91" y="67"/>
                  <a:pt x="84" y="60"/>
                  <a:pt x="76" y="60"/>
                </a:cubicBezTo>
                <a:cubicBezTo>
                  <a:pt x="67" y="60"/>
                  <a:pt x="60" y="67"/>
                  <a:pt x="60" y="76"/>
                </a:cubicBezTo>
                <a:cubicBezTo>
                  <a:pt x="60" y="84"/>
                  <a:pt x="67" y="91"/>
                  <a:pt x="76" y="91"/>
                </a:cubicBezTo>
                <a:close/>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solidFill>
                <a:srgbClr val="505050"/>
              </a:solidFill>
              <a:latin typeface="Segoe UI"/>
              <a:cs typeface="Segoe UI"/>
            </a:endParaRPr>
          </a:p>
        </p:txBody>
      </p:sp>
      <p:sp>
        <p:nvSpPr>
          <p:cNvPr id="18" name="Rectangle: Rounded Corners 17">
            <a:extLst>
              <a:ext uri="{FF2B5EF4-FFF2-40B4-BE49-F238E27FC236}">
                <a16:creationId xmlns:a16="http://schemas.microsoft.com/office/drawing/2014/main" id="{671A5777-354A-48B0-AC88-C0EA648CAEFB}"/>
              </a:ext>
            </a:extLst>
          </p:cNvPr>
          <p:cNvSpPr/>
          <p:nvPr/>
        </p:nvSpPr>
        <p:spPr bwMode="auto">
          <a:xfrm>
            <a:off x="595220" y="5771139"/>
            <a:ext cx="3218046" cy="581025"/>
          </a:xfrm>
          <a:prstGeom prst="roundRect">
            <a:avLst>
              <a:gd name="adj" fmla="val 7924"/>
            </a:avLst>
          </a:prstGeom>
          <a:solidFill>
            <a:schemeClr val="bg1"/>
          </a:solidFill>
          <a:ln w="6350">
            <a:solidFill>
              <a:schemeClr val="bg1">
                <a:lumMod val="75000"/>
              </a:schemeClr>
            </a:solidFill>
            <a:headEnd type="none" w="med" len="med"/>
            <a:tailEnd type="none" w="med" len="med"/>
          </a:ln>
          <a:effectLst>
            <a:outerShdw dist="50800" dir="2700000" algn="t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rtl="0" fontAlgn="base">
              <a:spcBef>
                <a:spcPct val="0"/>
              </a:spcBef>
              <a:spcAft>
                <a:spcPct val="0"/>
              </a:spcAft>
            </a:pPr>
            <a:r>
              <a:rPr lang="fr-fr" sz="1600" b="0" i="0" u="none" baseline="0" dirty="0">
                <a:solidFill>
                  <a:schemeClr val="tx1"/>
                </a:solidFill>
                <a:ea typeface="Segoe UI" pitchFamily="34" charset="0"/>
                <a:cs typeface="Segoe UI"/>
              </a:rPr>
              <a:t>Coûts réduits avec </a:t>
            </a:r>
            <a:br>
              <a:rPr lang="fr-fr" sz="1600" b="0" i="0" u="none" baseline="0" dirty="0">
                <a:ea typeface="Segoe UI" pitchFamily="34" charset="0"/>
                <a:cs typeface="Segoe UI" pitchFamily="34" charset="0"/>
              </a:rPr>
            </a:br>
            <a:r>
              <a:rPr lang="fr-fr" sz="1600" b="0" i="0" u="none" baseline="0" dirty="0">
                <a:solidFill>
                  <a:schemeClr val="tx1"/>
                </a:solidFill>
                <a:ea typeface="Segoe UI" pitchFamily="34" charset="0"/>
                <a:cs typeface="Segoe UI"/>
              </a:rPr>
              <a:t>une solution intégrée</a:t>
            </a:r>
            <a:endParaRPr lang="fr-fr" sz="1600" dirty="0">
              <a:solidFill>
                <a:schemeClr val="tx1"/>
              </a:solidFill>
              <a:ea typeface="Segoe UI" pitchFamily="34" charset="0"/>
              <a:cs typeface="Segoe UI"/>
            </a:endParaRPr>
          </a:p>
        </p:txBody>
      </p:sp>
      <p:sp>
        <p:nvSpPr>
          <p:cNvPr id="116" name="Rectangle: Rounded Corners 115">
            <a:extLst>
              <a:ext uri="{FF2B5EF4-FFF2-40B4-BE49-F238E27FC236}">
                <a16:creationId xmlns:a16="http://schemas.microsoft.com/office/drawing/2014/main" id="{F96B3C0C-0F62-41F2-AD93-DE934AC06B92}"/>
              </a:ext>
            </a:extLst>
          </p:cNvPr>
          <p:cNvSpPr/>
          <p:nvPr/>
        </p:nvSpPr>
        <p:spPr bwMode="auto">
          <a:xfrm>
            <a:off x="4492487" y="5771139"/>
            <a:ext cx="3218046" cy="581025"/>
          </a:xfrm>
          <a:prstGeom prst="roundRect">
            <a:avLst>
              <a:gd name="adj" fmla="val 7924"/>
            </a:avLst>
          </a:prstGeom>
          <a:solidFill>
            <a:schemeClr val="bg1"/>
          </a:solidFill>
          <a:ln w="6350">
            <a:solidFill>
              <a:schemeClr val="bg1">
                <a:lumMod val="75000"/>
              </a:schemeClr>
            </a:solidFill>
            <a:headEnd type="none" w="med" len="med"/>
            <a:tailEnd type="none" w="med" len="med"/>
          </a:ln>
          <a:effectLst>
            <a:outerShdw dist="50800" dir="2700000" algn="t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rtl="0" fontAlgn="base">
              <a:spcBef>
                <a:spcPct val="0"/>
              </a:spcBef>
              <a:spcAft>
                <a:spcPct val="0"/>
              </a:spcAft>
            </a:pPr>
            <a:r>
              <a:rPr lang="fr-fr" sz="1600" b="0" i="0" u="none" baseline="0" dirty="0">
                <a:solidFill>
                  <a:schemeClr val="tx1"/>
                </a:solidFill>
                <a:cs typeface="Segoe UI"/>
              </a:rPr>
              <a:t>Sécurité efficace pour </a:t>
            </a:r>
            <a:br>
              <a:rPr lang="fr-fr" sz="1600" dirty="0">
                <a:cs typeface="Segoe UI" pitchFamily="34" charset="0"/>
              </a:rPr>
            </a:br>
            <a:r>
              <a:rPr lang="fr-fr" sz="1600" b="0" i="0" u="none" baseline="0" dirty="0">
                <a:solidFill>
                  <a:schemeClr val="tx1"/>
                </a:solidFill>
                <a:cs typeface="Segoe UI"/>
              </a:rPr>
              <a:t>les environnements hybrides</a:t>
            </a:r>
          </a:p>
        </p:txBody>
      </p:sp>
      <p:sp>
        <p:nvSpPr>
          <p:cNvPr id="117" name="Rectangle: Rounded Corners 116">
            <a:extLst>
              <a:ext uri="{FF2B5EF4-FFF2-40B4-BE49-F238E27FC236}">
                <a16:creationId xmlns:a16="http://schemas.microsoft.com/office/drawing/2014/main" id="{75FC8D89-EAB6-4EC0-9AD0-49CE69C77806}"/>
              </a:ext>
            </a:extLst>
          </p:cNvPr>
          <p:cNvSpPr/>
          <p:nvPr/>
        </p:nvSpPr>
        <p:spPr bwMode="auto">
          <a:xfrm>
            <a:off x="8389754" y="5771139"/>
            <a:ext cx="3218046" cy="581025"/>
          </a:xfrm>
          <a:prstGeom prst="roundRect">
            <a:avLst>
              <a:gd name="adj" fmla="val 7924"/>
            </a:avLst>
          </a:prstGeom>
          <a:solidFill>
            <a:schemeClr val="bg1"/>
          </a:solidFill>
          <a:ln w="6350">
            <a:solidFill>
              <a:schemeClr val="bg1">
                <a:lumMod val="75000"/>
              </a:schemeClr>
            </a:solidFill>
            <a:headEnd type="none" w="med" len="med"/>
            <a:tailEnd type="none" w="med" len="med"/>
          </a:ln>
          <a:effectLst>
            <a:outerShdw dist="50800" dir="2700000" algn="t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rtl="0" fontAlgn="base">
              <a:spcBef>
                <a:spcPct val="0"/>
              </a:spcBef>
              <a:spcAft>
                <a:spcPct val="0"/>
              </a:spcAft>
            </a:pPr>
            <a:r>
              <a:rPr lang="fr-fr" sz="1600" b="0" i="0" u="none" baseline="0" dirty="0">
                <a:solidFill>
                  <a:schemeClr val="tx1"/>
                </a:solidFill>
                <a:cs typeface="Segoe UI"/>
              </a:rPr>
              <a:t>Solution de sécurité la plus utilisée et la plus fiable au monde</a:t>
            </a:r>
            <a:endParaRPr lang="fr-fr" sz="1600" dirty="0">
              <a:solidFill>
                <a:schemeClr val="tx1"/>
              </a:solidFill>
              <a:cs typeface="Segoe UI"/>
            </a:endParaRPr>
          </a:p>
        </p:txBody>
      </p:sp>
    </p:spTree>
    <p:extLst>
      <p:ext uri="{BB962C8B-B14F-4D97-AF65-F5344CB8AC3E}">
        <p14:creationId xmlns:p14="http://schemas.microsoft.com/office/powerpoint/2010/main" val="1772744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C234-E04E-450B-9061-85590A62F05E}"/>
              </a:ext>
            </a:extLst>
          </p:cNvPr>
          <p:cNvSpPr>
            <a:spLocks noGrp="1"/>
          </p:cNvSpPr>
          <p:nvPr>
            <p:ph type="title"/>
          </p:nvPr>
        </p:nvSpPr>
        <p:spPr>
          <a:xfrm>
            <a:off x="600059" y="466301"/>
            <a:ext cx="11239464" cy="565091"/>
          </a:xfrm>
        </p:spPr>
        <p:txBody>
          <a:bodyPr/>
          <a:lstStyle/>
          <a:p>
            <a:pPr algn="l" rtl="0"/>
            <a:r>
              <a:rPr lang="fr-fr" b="0" i="0" u="none" baseline="0"/>
              <a:t>Gestion des identités et des accès</a:t>
            </a:r>
          </a:p>
        </p:txBody>
      </p:sp>
      <p:sp>
        <p:nvSpPr>
          <p:cNvPr id="12" name="TextBox 11">
            <a:extLst>
              <a:ext uri="{FF2B5EF4-FFF2-40B4-BE49-F238E27FC236}">
                <a16:creationId xmlns:a16="http://schemas.microsoft.com/office/drawing/2014/main" id="{FB3D77C1-1F81-4A66-B0B1-98F249928211}"/>
              </a:ext>
            </a:extLst>
          </p:cNvPr>
          <p:cNvSpPr txBox="1"/>
          <p:nvPr/>
        </p:nvSpPr>
        <p:spPr>
          <a:xfrm>
            <a:off x="600059" y="1124712"/>
            <a:ext cx="11298349" cy="276999"/>
          </a:xfrm>
          <a:prstGeom prst="rect">
            <a:avLst/>
          </a:prstGeom>
          <a:noFill/>
        </p:spPr>
        <p:txBody>
          <a:bodyPr wrap="none" lIns="0" tIns="0" rIns="0" bIns="0" rtlCol="0">
            <a:spAutoFit/>
          </a:bodyPr>
          <a:lstStyle/>
          <a:p>
            <a:pPr algn="l" rtl="0"/>
            <a:r>
              <a:rPr lang="fr-fr" sz="1800" b="0" i="0" u="none" baseline="0" dirty="0"/>
              <a:t>Prouvez que les utilisateurs sont autorisés et sûrs avant de leur accorder l</a:t>
            </a:r>
            <a:r>
              <a:rPr lang="fr-FR" sz="1800" b="0" i="0" u="none" baseline="0" dirty="0"/>
              <a:t>’</a:t>
            </a:r>
            <a:r>
              <a:rPr lang="fr-fr" sz="1800" b="0" i="0" u="none" baseline="0" dirty="0"/>
              <a:t>accès aux applications et aux données</a:t>
            </a:r>
            <a:endParaRPr lang="fr-fr" sz="1800" dirty="0"/>
          </a:p>
        </p:txBody>
      </p:sp>
      <p:sp>
        <p:nvSpPr>
          <p:cNvPr id="42" name="Rectangle 41">
            <a:extLst>
              <a:ext uri="{FF2B5EF4-FFF2-40B4-BE49-F238E27FC236}">
                <a16:creationId xmlns:a16="http://schemas.microsoft.com/office/drawing/2014/main" id="{291FC567-356B-46E2-ADA6-81DBF451A61B}"/>
              </a:ext>
            </a:extLst>
          </p:cNvPr>
          <p:cNvSpPr/>
          <p:nvPr/>
        </p:nvSpPr>
        <p:spPr bwMode="auto">
          <a:xfrm>
            <a:off x="-1" y="4230173"/>
            <a:ext cx="12436475" cy="8159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7" name="Rectangle: Rounded Corners 46">
            <a:extLst>
              <a:ext uri="{FF2B5EF4-FFF2-40B4-BE49-F238E27FC236}">
                <a16:creationId xmlns:a16="http://schemas.microsoft.com/office/drawing/2014/main" id="{715368B7-F23C-4123-80CB-0D1E4F3E93C5}"/>
              </a:ext>
            </a:extLst>
          </p:cNvPr>
          <p:cNvSpPr/>
          <p:nvPr/>
        </p:nvSpPr>
        <p:spPr bwMode="auto">
          <a:xfrm>
            <a:off x="595220" y="3885210"/>
            <a:ext cx="3218046" cy="1505903"/>
          </a:xfrm>
          <a:prstGeom prst="roundRect">
            <a:avLst>
              <a:gd name="adj" fmla="val 3786"/>
            </a:avLst>
          </a:prstGeom>
          <a:solidFill>
            <a:schemeClr val="bg1"/>
          </a:solidFill>
          <a:ln w="6350">
            <a:solidFill>
              <a:schemeClr val="bg1">
                <a:lumMod val="75000"/>
              </a:schemeClr>
            </a:solidFill>
            <a:headEnd type="none" w="med" len="med"/>
            <a:tailEnd type="none" w="med" len="med"/>
          </a:ln>
          <a:effectLst>
            <a:outerShdw dist="50800" dir="2700000" algn="t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spAutoFit/>
          </a:bodyPr>
          <a:lstStyle/>
          <a:p>
            <a:pPr algn="ctr" defTabSz="932472" rtl="0" fontAlgn="base">
              <a:spcBef>
                <a:spcPct val="0"/>
              </a:spcBef>
              <a:spcAft>
                <a:spcPct val="0"/>
              </a:spcAft>
            </a:pPr>
            <a: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t>Protégez la </a:t>
            </a:r>
            <a:b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br>
            <a: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t>porte d</a:t>
            </a:r>
            <a: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t>’</a:t>
            </a:r>
            <a: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t>entrée </a:t>
            </a:r>
            <a:br>
              <a:rPr lang="fr-fr" sz="2400" dirty="0">
                <a:solidFill>
                  <a:schemeClr val="tx1"/>
                </a:solidFill>
                <a:latin typeface="Segoe UI Semibold" panose="020B0702040204020203" pitchFamily="34" charset="0"/>
                <a:ea typeface="Segoe UI" pitchFamily="34" charset="0"/>
                <a:cs typeface="Segoe UI Semibold" panose="020B0702040204020203" pitchFamily="34" charset="0"/>
              </a:rPr>
            </a:br>
            <a:endParaRPr lang="fr-fr" sz="2400" dirty="0">
              <a:solidFill>
                <a:schemeClr val="tx1"/>
              </a:solidFill>
              <a:latin typeface="Segoe UI Semibold" panose="020B0702040204020203" pitchFamily="34" charset="0"/>
              <a:ea typeface="Segoe UI" pitchFamily="34" charset="0"/>
              <a:cs typeface="Segoe UI Semibold" panose="020B0702040204020203" pitchFamily="34" charset="0"/>
            </a:endParaRPr>
          </a:p>
        </p:txBody>
      </p:sp>
      <p:sp>
        <p:nvSpPr>
          <p:cNvPr id="49" name="Rectangle: Rounded Corners 48">
            <a:extLst>
              <a:ext uri="{FF2B5EF4-FFF2-40B4-BE49-F238E27FC236}">
                <a16:creationId xmlns:a16="http://schemas.microsoft.com/office/drawing/2014/main" id="{2D3FCD7D-3C28-4FDA-AE5A-39AFF9CE355E}"/>
              </a:ext>
            </a:extLst>
          </p:cNvPr>
          <p:cNvSpPr/>
          <p:nvPr/>
        </p:nvSpPr>
        <p:spPr bwMode="auto">
          <a:xfrm>
            <a:off x="4493281" y="3885210"/>
            <a:ext cx="3218046" cy="1505903"/>
          </a:xfrm>
          <a:prstGeom prst="roundRect">
            <a:avLst>
              <a:gd name="adj" fmla="val 3786"/>
            </a:avLst>
          </a:prstGeom>
          <a:solidFill>
            <a:schemeClr val="bg1"/>
          </a:solidFill>
          <a:ln w="6350">
            <a:solidFill>
              <a:schemeClr val="bg1">
                <a:lumMod val="75000"/>
              </a:schemeClr>
            </a:solidFill>
            <a:headEnd type="none" w="med" len="med"/>
            <a:tailEnd type="none" w="med" len="med"/>
          </a:ln>
          <a:effectLst>
            <a:outerShdw dist="50800" dir="2700000" algn="t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spAutoFit/>
          </a:bodyPr>
          <a:lstStyle/>
          <a:p>
            <a:pPr algn="ctr" defTabSz="932472" fontAlgn="base">
              <a:spcBef>
                <a:spcPct val="0"/>
              </a:spcBef>
              <a:spcAft>
                <a:spcPct val="0"/>
              </a:spcAft>
            </a:pPr>
            <a: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t>Simplifiez l</a:t>
            </a:r>
            <a: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t>’</a:t>
            </a:r>
            <a: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t>accès aux appareils et </a:t>
            </a:r>
            <a:r>
              <a:rPr lang="fr-FR" sz="2400" dirty="0">
                <a:solidFill>
                  <a:schemeClr val="tx1"/>
                </a:solidFill>
                <a:latin typeface="Segoe UI Semibold" panose="020B0702040204020203" pitchFamily="34" charset="0"/>
                <a:ea typeface="Segoe UI" pitchFamily="34" charset="0"/>
                <a:cs typeface="Segoe UI Semibold" panose="020B0702040204020203" pitchFamily="34" charset="0"/>
              </a:rPr>
              <a:t>applications</a:t>
            </a:r>
            <a: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t> </a:t>
            </a:r>
            <a:endParaRPr lang="fr-fr" sz="2400" dirty="0">
              <a:solidFill>
                <a:schemeClr val="tx1"/>
              </a:solidFill>
              <a:latin typeface="Segoe UI Semibold" panose="020B0702040204020203" pitchFamily="34" charset="0"/>
              <a:ea typeface="Segoe UI" pitchFamily="34" charset="0"/>
              <a:cs typeface="Segoe UI Semibold" panose="020B0702040204020203" pitchFamily="34" charset="0"/>
            </a:endParaRPr>
          </a:p>
        </p:txBody>
      </p:sp>
      <p:sp>
        <p:nvSpPr>
          <p:cNvPr id="50" name="Rectangle: Rounded Corners 49">
            <a:extLst>
              <a:ext uri="{FF2B5EF4-FFF2-40B4-BE49-F238E27FC236}">
                <a16:creationId xmlns:a16="http://schemas.microsoft.com/office/drawing/2014/main" id="{A150FD8C-0E06-4A33-BA6C-7430B67A406D}"/>
              </a:ext>
            </a:extLst>
          </p:cNvPr>
          <p:cNvSpPr/>
          <p:nvPr/>
        </p:nvSpPr>
        <p:spPr bwMode="auto">
          <a:xfrm>
            <a:off x="8391342" y="3885211"/>
            <a:ext cx="3218046" cy="1505903"/>
          </a:xfrm>
          <a:prstGeom prst="roundRect">
            <a:avLst>
              <a:gd name="adj" fmla="val 3786"/>
            </a:avLst>
          </a:prstGeom>
          <a:solidFill>
            <a:schemeClr val="bg1"/>
          </a:solidFill>
          <a:ln w="6350">
            <a:solidFill>
              <a:schemeClr val="bg1">
                <a:lumMod val="75000"/>
              </a:schemeClr>
            </a:solidFill>
            <a:headEnd type="none" w="med" len="med"/>
            <a:tailEnd type="none" w="med" len="med"/>
          </a:ln>
          <a:effectLst>
            <a:outerShdw dist="50800" dir="2700000" algn="t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spAutoFit/>
          </a:bodyPr>
          <a:lstStyle/>
          <a:p>
            <a:pPr algn="ctr" defTabSz="932472" rtl="0" fontAlgn="base">
              <a:spcBef>
                <a:spcPct val="0"/>
              </a:spcBef>
              <a:spcAft>
                <a:spcPct val="0"/>
              </a:spcAft>
            </a:pPr>
            <a: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t>Gardez les identifiants </a:t>
            </a:r>
            <a:b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br>
            <a: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t>à l</a:t>
            </a:r>
            <a: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t>’</a:t>
            </a:r>
            <a:r>
              <a:rPr lang="fr-fr" sz="2400" b="0" i="0" u="none" baseline="0" dirty="0">
                <a:solidFill>
                  <a:schemeClr val="tx1"/>
                </a:solidFill>
                <a:latin typeface="Segoe UI Semibold" panose="020B0702040204020203" pitchFamily="34" charset="0"/>
                <a:ea typeface="Segoe UI" pitchFamily="34" charset="0"/>
                <a:cs typeface="Segoe UI Semibold" panose="020B0702040204020203" pitchFamily="34" charset="0"/>
              </a:rPr>
              <a:t>abri </a:t>
            </a:r>
            <a:endParaRPr lang="fr-fr" sz="2400" dirty="0">
              <a:solidFill>
                <a:schemeClr val="tx1"/>
              </a:solidFill>
              <a:latin typeface="Segoe UI Semibold" panose="020B0702040204020203" pitchFamily="34" charset="0"/>
              <a:ea typeface="Segoe UI" pitchFamily="34" charset="0"/>
              <a:cs typeface="Segoe UI Semibold" panose="020B0702040204020203" pitchFamily="34" charset="0"/>
            </a:endParaRPr>
          </a:p>
        </p:txBody>
      </p:sp>
      <p:grpSp>
        <p:nvGrpSpPr>
          <p:cNvPr id="8" name="Group 7">
            <a:extLst>
              <a:ext uri="{FF2B5EF4-FFF2-40B4-BE49-F238E27FC236}">
                <a16:creationId xmlns:a16="http://schemas.microsoft.com/office/drawing/2014/main" id="{B54BCB84-FB77-4513-A765-F0880765A0AC}"/>
              </a:ext>
            </a:extLst>
          </p:cNvPr>
          <p:cNvGrpSpPr/>
          <p:nvPr/>
        </p:nvGrpSpPr>
        <p:grpSpPr>
          <a:xfrm>
            <a:off x="788193" y="3743025"/>
            <a:ext cx="2832100" cy="64008"/>
            <a:chOff x="788193" y="2895092"/>
            <a:chExt cx="2832100" cy="64008"/>
          </a:xfrm>
        </p:grpSpPr>
        <p:cxnSp>
          <p:nvCxnSpPr>
            <p:cNvPr id="7" name="Straight Connector 6">
              <a:extLst>
                <a:ext uri="{FF2B5EF4-FFF2-40B4-BE49-F238E27FC236}">
                  <a16:creationId xmlns:a16="http://schemas.microsoft.com/office/drawing/2014/main" id="{851150D6-7342-427B-8AB3-74D26AC72F11}"/>
                </a:ext>
              </a:extLst>
            </p:cNvPr>
            <p:cNvCxnSpPr>
              <a:cxnSpLocks/>
            </p:cNvCxnSpPr>
            <p:nvPr/>
          </p:nvCxnSpPr>
          <p:spPr>
            <a:xfrm>
              <a:off x="788193" y="2927096"/>
              <a:ext cx="2832100"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590371BC-F34D-4B29-B46E-BC96AE4660A6}"/>
                </a:ext>
              </a:extLst>
            </p:cNvPr>
            <p:cNvSpPr/>
            <p:nvPr/>
          </p:nvSpPr>
          <p:spPr bwMode="auto">
            <a:xfrm>
              <a:off x="1655603" y="2895092"/>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grpSp>
        <p:nvGrpSpPr>
          <p:cNvPr id="57" name="Group 56">
            <a:extLst>
              <a:ext uri="{FF2B5EF4-FFF2-40B4-BE49-F238E27FC236}">
                <a16:creationId xmlns:a16="http://schemas.microsoft.com/office/drawing/2014/main" id="{D23FEA0D-8DB0-4E41-9312-ABF6D6FF2126}"/>
              </a:ext>
            </a:extLst>
          </p:cNvPr>
          <p:cNvGrpSpPr/>
          <p:nvPr/>
        </p:nvGrpSpPr>
        <p:grpSpPr>
          <a:xfrm>
            <a:off x="4686254" y="3743025"/>
            <a:ext cx="2832100" cy="64008"/>
            <a:chOff x="788193" y="2895092"/>
            <a:chExt cx="2832100" cy="64008"/>
          </a:xfrm>
        </p:grpSpPr>
        <p:cxnSp>
          <p:nvCxnSpPr>
            <p:cNvPr id="58" name="Straight Connector 57">
              <a:extLst>
                <a:ext uri="{FF2B5EF4-FFF2-40B4-BE49-F238E27FC236}">
                  <a16:creationId xmlns:a16="http://schemas.microsoft.com/office/drawing/2014/main" id="{FD1C3C3E-7AF4-42AE-8D18-9D46EF2FFF68}"/>
                </a:ext>
              </a:extLst>
            </p:cNvPr>
            <p:cNvCxnSpPr>
              <a:cxnSpLocks/>
            </p:cNvCxnSpPr>
            <p:nvPr/>
          </p:nvCxnSpPr>
          <p:spPr>
            <a:xfrm>
              <a:off x="788193" y="2927096"/>
              <a:ext cx="2832100"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66C5109B-90BA-421A-A16E-9D86301FC13D}"/>
                </a:ext>
              </a:extLst>
            </p:cNvPr>
            <p:cNvSpPr/>
            <p:nvPr/>
          </p:nvSpPr>
          <p:spPr bwMode="auto">
            <a:xfrm>
              <a:off x="1655603" y="2895092"/>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grpSp>
        <p:nvGrpSpPr>
          <p:cNvPr id="60" name="Group 59">
            <a:extLst>
              <a:ext uri="{FF2B5EF4-FFF2-40B4-BE49-F238E27FC236}">
                <a16:creationId xmlns:a16="http://schemas.microsoft.com/office/drawing/2014/main" id="{673E4B72-CF60-4594-B966-93EAE93A9AD8}"/>
              </a:ext>
            </a:extLst>
          </p:cNvPr>
          <p:cNvGrpSpPr/>
          <p:nvPr/>
        </p:nvGrpSpPr>
        <p:grpSpPr>
          <a:xfrm>
            <a:off x="8584315" y="3743025"/>
            <a:ext cx="2832100" cy="64008"/>
            <a:chOff x="788193" y="2895092"/>
            <a:chExt cx="2832100" cy="64008"/>
          </a:xfrm>
        </p:grpSpPr>
        <p:cxnSp>
          <p:nvCxnSpPr>
            <p:cNvPr id="61" name="Straight Connector 60">
              <a:extLst>
                <a:ext uri="{FF2B5EF4-FFF2-40B4-BE49-F238E27FC236}">
                  <a16:creationId xmlns:a16="http://schemas.microsoft.com/office/drawing/2014/main" id="{54F9DBA5-4FF7-4897-BA1D-0980D69A63AC}"/>
                </a:ext>
              </a:extLst>
            </p:cNvPr>
            <p:cNvCxnSpPr>
              <a:cxnSpLocks/>
            </p:cNvCxnSpPr>
            <p:nvPr/>
          </p:nvCxnSpPr>
          <p:spPr>
            <a:xfrm>
              <a:off x="788193" y="2927096"/>
              <a:ext cx="2832100"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574931D3-57CF-492F-AD69-7F685A2F7DED}"/>
                </a:ext>
              </a:extLst>
            </p:cNvPr>
            <p:cNvSpPr/>
            <p:nvPr/>
          </p:nvSpPr>
          <p:spPr bwMode="auto">
            <a:xfrm>
              <a:off x="1655603" y="2895092"/>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grpSp>
        <p:nvGrpSpPr>
          <p:cNvPr id="66" name="Group 65">
            <a:extLst>
              <a:ext uri="{FF2B5EF4-FFF2-40B4-BE49-F238E27FC236}">
                <a16:creationId xmlns:a16="http://schemas.microsoft.com/office/drawing/2014/main" id="{5202DA5A-FEE6-49A7-99DA-5B05A2C4429D}"/>
              </a:ext>
            </a:extLst>
          </p:cNvPr>
          <p:cNvGrpSpPr>
            <a:grpSpLocks noChangeAspect="1"/>
          </p:cNvGrpSpPr>
          <p:nvPr/>
        </p:nvGrpSpPr>
        <p:grpSpPr>
          <a:xfrm>
            <a:off x="5410947" y="2013549"/>
            <a:ext cx="1382714" cy="1382714"/>
            <a:chOff x="1814286" y="1856921"/>
            <a:chExt cx="1001486" cy="1001486"/>
          </a:xfrm>
          <a:effectLst>
            <a:outerShdw blurRad="50800" dist="38100" dir="5400000" algn="t" rotWithShape="0">
              <a:prstClr val="black">
                <a:alpha val="40000"/>
              </a:prstClr>
            </a:outerShdw>
          </a:effectLst>
        </p:grpSpPr>
        <p:sp>
          <p:nvSpPr>
            <p:cNvPr id="67" name="Oval 66">
              <a:extLst>
                <a:ext uri="{FF2B5EF4-FFF2-40B4-BE49-F238E27FC236}">
                  <a16:creationId xmlns:a16="http://schemas.microsoft.com/office/drawing/2014/main" id="{39C95568-F592-4017-B5DF-A88E909D8FE6}"/>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68" name="Oval 67">
              <a:extLst>
                <a:ext uri="{FF2B5EF4-FFF2-40B4-BE49-F238E27FC236}">
                  <a16:creationId xmlns:a16="http://schemas.microsoft.com/office/drawing/2014/main" id="{10A3B070-23D9-4C24-8ED8-8285210CFFB6}"/>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grpSp>
        <p:nvGrpSpPr>
          <p:cNvPr id="63" name="Group 62">
            <a:extLst>
              <a:ext uri="{FF2B5EF4-FFF2-40B4-BE49-F238E27FC236}">
                <a16:creationId xmlns:a16="http://schemas.microsoft.com/office/drawing/2014/main" id="{6B69A0FD-CD59-4C9E-BB72-0568E99AB308}"/>
              </a:ext>
            </a:extLst>
          </p:cNvPr>
          <p:cNvGrpSpPr>
            <a:grpSpLocks noChangeAspect="1"/>
          </p:cNvGrpSpPr>
          <p:nvPr/>
        </p:nvGrpSpPr>
        <p:grpSpPr>
          <a:xfrm>
            <a:off x="1512886" y="2013549"/>
            <a:ext cx="1382714" cy="1382714"/>
            <a:chOff x="1814286" y="1856921"/>
            <a:chExt cx="1001486" cy="1001486"/>
          </a:xfrm>
          <a:effectLst>
            <a:outerShdw blurRad="50800" dist="38100" dir="5400000" algn="t" rotWithShape="0">
              <a:prstClr val="black">
                <a:alpha val="40000"/>
              </a:prstClr>
            </a:outerShdw>
          </a:effectLst>
        </p:grpSpPr>
        <p:sp>
          <p:nvSpPr>
            <p:cNvPr id="64" name="Oval 63">
              <a:extLst>
                <a:ext uri="{FF2B5EF4-FFF2-40B4-BE49-F238E27FC236}">
                  <a16:creationId xmlns:a16="http://schemas.microsoft.com/office/drawing/2014/main" id="{783FB91F-2747-40CD-88C4-4FF967B743BA}"/>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65" name="Oval 64">
              <a:extLst>
                <a:ext uri="{FF2B5EF4-FFF2-40B4-BE49-F238E27FC236}">
                  <a16:creationId xmlns:a16="http://schemas.microsoft.com/office/drawing/2014/main" id="{73037BAF-8CD7-49C3-BAF9-046EFF63CFE9}"/>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grpSp>
        <p:nvGrpSpPr>
          <p:cNvPr id="69" name="Group 68">
            <a:extLst>
              <a:ext uri="{FF2B5EF4-FFF2-40B4-BE49-F238E27FC236}">
                <a16:creationId xmlns:a16="http://schemas.microsoft.com/office/drawing/2014/main" id="{B4F3127D-81BE-47B2-8EBE-74D5C44D4534}"/>
              </a:ext>
            </a:extLst>
          </p:cNvPr>
          <p:cNvGrpSpPr>
            <a:grpSpLocks noChangeAspect="1"/>
          </p:cNvGrpSpPr>
          <p:nvPr/>
        </p:nvGrpSpPr>
        <p:grpSpPr>
          <a:xfrm>
            <a:off x="9309008" y="2013549"/>
            <a:ext cx="1382714" cy="1382714"/>
            <a:chOff x="1814286" y="1856921"/>
            <a:chExt cx="1001486" cy="1001486"/>
          </a:xfrm>
          <a:effectLst>
            <a:outerShdw blurRad="50800" dist="38100" dir="5400000" algn="t" rotWithShape="0">
              <a:prstClr val="black">
                <a:alpha val="40000"/>
              </a:prstClr>
            </a:outerShdw>
          </a:effectLst>
        </p:grpSpPr>
        <p:sp>
          <p:nvSpPr>
            <p:cNvPr id="70" name="Oval 69">
              <a:extLst>
                <a:ext uri="{FF2B5EF4-FFF2-40B4-BE49-F238E27FC236}">
                  <a16:creationId xmlns:a16="http://schemas.microsoft.com/office/drawing/2014/main" id="{FD1C5627-4F28-42D3-802B-5E9E56621130}"/>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75" name="Oval 74">
              <a:extLst>
                <a:ext uri="{FF2B5EF4-FFF2-40B4-BE49-F238E27FC236}">
                  <a16:creationId xmlns:a16="http://schemas.microsoft.com/office/drawing/2014/main" id="{33B154C5-5832-4BDD-9450-CB8BE0AD4C06}"/>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sp>
        <p:nvSpPr>
          <p:cNvPr id="143" name="Fingerprint_E928" title="Icon of a fingerprint">
            <a:extLst>
              <a:ext uri="{FF2B5EF4-FFF2-40B4-BE49-F238E27FC236}">
                <a16:creationId xmlns:a16="http://schemas.microsoft.com/office/drawing/2014/main" id="{F0BDB9EF-56E1-4B41-A6EE-5C0347640F8A}"/>
              </a:ext>
            </a:extLst>
          </p:cNvPr>
          <p:cNvSpPr>
            <a:spLocks noChangeAspect="1" noEditPoints="1"/>
          </p:cNvSpPr>
          <p:nvPr/>
        </p:nvSpPr>
        <p:spPr bwMode="auto">
          <a:xfrm>
            <a:off x="5815363" y="2319023"/>
            <a:ext cx="573882" cy="771766"/>
          </a:xfrm>
          <a:custGeom>
            <a:avLst/>
            <a:gdLst>
              <a:gd name="T0" fmla="*/ 1116 w 2414"/>
              <a:gd name="T1" fmla="*/ 1998 h 3246"/>
              <a:gd name="T2" fmla="*/ 117 w 2414"/>
              <a:gd name="T3" fmla="*/ 2996 h 3246"/>
              <a:gd name="T4" fmla="*/ 2115 w 2414"/>
              <a:gd name="T5" fmla="*/ 250 h 3246"/>
              <a:gd name="T6" fmla="*/ 1116 w 2414"/>
              <a:gd name="T7" fmla="*/ 0 h 3246"/>
              <a:gd name="T8" fmla="*/ 117 w 2414"/>
              <a:gd name="T9" fmla="*/ 250 h 3246"/>
              <a:gd name="T10" fmla="*/ 2414 w 2414"/>
              <a:gd name="T11" fmla="*/ 1248 h 3246"/>
              <a:gd name="T12" fmla="*/ 1116 w 2414"/>
              <a:gd name="T13" fmla="*/ 499 h 3246"/>
              <a:gd name="T14" fmla="*/ 0 w 2414"/>
              <a:gd name="T15" fmla="*/ 999 h 3246"/>
              <a:gd name="T16" fmla="*/ 1677 w 2414"/>
              <a:gd name="T17" fmla="*/ 3246 h 3246"/>
              <a:gd name="T18" fmla="*/ 2115 w 2414"/>
              <a:gd name="T19" fmla="*/ 1998 h 3246"/>
              <a:gd name="T20" fmla="*/ 1116 w 2414"/>
              <a:gd name="T21" fmla="*/ 999 h 3246"/>
              <a:gd name="T22" fmla="*/ 117 w 2414"/>
              <a:gd name="T23" fmla="*/ 1998 h 3246"/>
              <a:gd name="T24" fmla="*/ 946 w 2414"/>
              <a:gd name="T25" fmla="*/ 3246 h 3246"/>
              <a:gd name="T26" fmla="*/ 1616 w 2414"/>
              <a:gd name="T27" fmla="*/ 1998 h 3246"/>
              <a:gd name="T28" fmla="*/ 1116 w 2414"/>
              <a:gd name="T29" fmla="*/ 1498 h 3246"/>
              <a:gd name="T30" fmla="*/ 617 w 2414"/>
              <a:gd name="T31" fmla="*/ 1998 h 3246"/>
              <a:gd name="T32" fmla="*/ 117 w 2414"/>
              <a:gd name="T33" fmla="*/ 2497 h 3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4" h="3246">
                <a:moveTo>
                  <a:pt x="1116" y="1998"/>
                </a:moveTo>
                <a:cubicBezTo>
                  <a:pt x="1116" y="2550"/>
                  <a:pt x="669" y="2996"/>
                  <a:pt x="117" y="2996"/>
                </a:cubicBezTo>
                <a:moveTo>
                  <a:pt x="2115" y="250"/>
                </a:moveTo>
                <a:cubicBezTo>
                  <a:pt x="1819" y="91"/>
                  <a:pt x="1479" y="0"/>
                  <a:pt x="1116" y="0"/>
                </a:cubicBezTo>
                <a:cubicBezTo>
                  <a:pt x="754" y="0"/>
                  <a:pt x="413" y="91"/>
                  <a:pt x="117" y="250"/>
                </a:cubicBezTo>
                <a:moveTo>
                  <a:pt x="2414" y="1248"/>
                </a:moveTo>
                <a:cubicBezTo>
                  <a:pt x="2155" y="801"/>
                  <a:pt x="1671" y="499"/>
                  <a:pt x="1116" y="499"/>
                </a:cubicBezTo>
                <a:cubicBezTo>
                  <a:pt x="673" y="499"/>
                  <a:pt x="274" y="692"/>
                  <a:pt x="0" y="999"/>
                </a:cubicBezTo>
                <a:moveTo>
                  <a:pt x="1677" y="3246"/>
                </a:moveTo>
                <a:cubicBezTo>
                  <a:pt x="1951" y="2904"/>
                  <a:pt x="2115" y="2470"/>
                  <a:pt x="2115" y="1998"/>
                </a:cubicBezTo>
                <a:cubicBezTo>
                  <a:pt x="2115" y="1446"/>
                  <a:pt x="1668" y="999"/>
                  <a:pt x="1116" y="999"/>
                </a:cubicBezTo>
                <a:cubicBezTo>
                  <a:pt x="565" y="999"/>
                  <a:pt x="117" y="1446"/>
                  <a:pt x="117" y="1998"/>
                </a:cubicBezTo>
                <a:moveTo>
                  <a:pt x="946" y="3246"/>
                </a:moveTo>
                <a:cubicBezTo>
                  <a:pt x="1350" y="2978"/>
                  <a:pt x="1616" y="2519"/>
                  <a:pt x="1616" y="1998"/>
                </a:cubicBezTo>
                <a:cubicBezTo>
                  <a:pt x="1616" y="1722"/>
                  <a:pt x="1392" y="1498"/>
                  <a:pt x="1116" y="1498"/>
                </a:cubicBezTo>
                <a:cubicBezTo>
                  <a:pt x="840" y="1498"/>
                  <a:pt x="617" y="1722"/>
                  <a:pt x="617" y="1998"/>
                </a:cubicBezTo>
                <a:cubicBezTo>
                  <a:pt x="617" y="2274"/>
                  <a:pt x="393" y="2497"/>
                  <a:pt x="117" y="2497"/>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gradFill>
                <a:gsLst>
                  <a:gs pos="0">
                    <a:srgbClr val="505050"/>
                  </a:gs>
                  <a:gs pos="100000">
                    <a:srgbClr val="505050"/>
                  </a:gs>
                </a:gsLst>
              </a:gradFill>
            </a:endParaRPr>
          </a:p>
        </p:txBody>
      </p:sp>
      <p:sp>
        <p:nvSpPr>
          <p:cNvPr id="53" name="Lock" title="Icon of a padlock">
            <a:extLst>
              <a:ext uri="{FF2B5EF4-FFF2-40B4-BE49-F238E27FC236}">
                <a16:creationId xmlns:a16="http://schemas.microsoft.com/office/drawing/2014/main" id="{945CCA9F-AEB4-4899-A873-729BE57C33D2}"/>
              </a:ext>
            </a:extLst>
          </p:cNvPr>
          <p:cNvSpPr>
            <a:spLocks noChangeAspect="1" noEditPoints="1"/>
          </p:cNvSpPr>
          <p:nvPr/>
        </p:nvSpPr>
        <p:spPr bwMode="auto">
          <a:xfrm>
            <a:off x="1963231" y="2301383"/>
            <a:ext cx="482024" cy="673696"/>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4" name="Group 3">
            <a:extLst>
              <a:ext uri="{FF2B5EF4-FFF2-40B4-BE49-F238E27FC236}">
                <a16:creationId xmlns:a16="http://schemas.microsoft.com/office/drawing/2014/main" id="{ACA2E7F4-7A9B-4889-8075-CB300DC27B86}"/>
              </a:ext>
            </a:extLst>
          </p:cNvPr>
          <p:cNvGrpSpPr/>
          <p:nvPr/>
        </p:nvGrpSpPr>
        <p:grpSpPr>
          <a:xfrm>
            <a:off x="9673544" y="2351044"/>
            <a:ext cx="653644" cy="777918"/>
            <a:chOff x="9795380" y="2341378"/>
            <a:chExt cx="597857" cy="711526"/>
          </a:xfrm>
        </p:grpSpPr>
        <p:sp>
          <p:nvSpPr>
            <p:cNvPr id="54" name="people_5" title="Icon of a person with a box around them">
              <a:extLst>
                <a:ext uri="{FF2B5EF4-FFF2-40B4-BE49-F238E27FC236}">
                  <a16:creationId xmlns:a16="http://schemas.microsoft.com/office/drawing/2014/main" id="{33CB2655-BA3C-4FFF-94D2-567BA44ADE57}"/>
                </a:ext>
              </a:extLst>
            </p:cNvPr>
            <p:cNvSpPr>
              <a:spLocks noChangeAspect="1" noEditPoints="1"/>
            </p:cNvSpPr>
            <p:nvPr/>
          </p:nvSpPr>
          <p:spPr bwMode="auto">
            <a:xfrm>
              <a:off x="9795380" y="2341378"/>
              <a:ext cx="401134" cy="399542"/>
            </a:xfrm>
            <a:custGeom>
              <a:avLst/>
              <a:gdLst>
                <a:gd name="T0" fmla="*/ 90 w 347"/>
                <a:gd name="T1" fmla="*/ 124 h 347"/>
                <a:gd name="T2" fmla="*/ 175 w 347"/>
                <a:gd name="T3" fmla="*/ 39 h 347"/>
                <a:gd name="T4" fmla="*/ 260 w 347"/>
                <a:gd name="T5" fmla="*/ 124 h 347"/>
                <a:gd name="T6" fmla="*/ 175 w 347"/>
                <a:gd name="T7" fmla="*/ 209 h 347"/>
                <a:gd name="T8" fmla="*/ 90 w 347"/>
                <a:gd name="T9" fmla="*/ 124 h 347"/>
                <a:gd name="T10" fmla="*/ 325 w 347"/>
                <a:gd name="T11" fmla="*/ 347 h 347"/>
                <a:gd name="T12" fmla="*/ 347 w 347"/>
                <a:gd name="T13" fmla="*/ 347 h 347"/>
                <a:gd name="T14" fmla="*/ 347 w 347"/>
                <a:gd name="T15" fmla="*/ 0 h 347"/>
                <a:gd name="T16" fmla="*/ 0 w 347"/>
                <a:gd name="T17" fmla="*/ 0 h 347"/>
                <a:gd name="T18" fmla="*/ 0 w 347"/>
                <a:gd name="T19" fmla="*/ 347 h 347"/>
                <a:gd name="T20" fmla="*/ 19 w 347"/>
                <a:gd name="T21" fmla="*/ 347 h 347"/>
                <a:gd name="T22" fmla="*/ 36 w 347"/>
                <a:gd name="T23" fmla="*/ 347 h 347"/>
                <a:gd name="T24" fmla="*/ 174 w 347"/>
                <a:gd name="T25" fmla="*/ 209 h 347"/>
                <a:gd name="T26" fmla="*/ 311 w 347"/>
                <a:gd name="T27" fmla="*/ 347 h 347"/>
                <a:gd name="T28" fmla="*/ 325 w 347"/>
                <a:gd name="T29"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7" h="347">
                  <a:moveTo>
                    <a:pt x="90" y="124"/>
                  </a:moveTo>
                  <a:cubicBezTo>
                    <a:pt x="90" y="77"/>
                    <a:pt x="128" y="39"/>
                    <a:pt x="175" y="39"/>
                  </a:cubicBezTo>
                  <a:cubicBezTo>
                    <a:pt x="222" y="39"/>
                    <a:pt x="260" y="77"/>
                    <a:pt x="260" y="124"/>
                  </a:cubicBezTo>
                  <a:cubicBezTo>
                    <a:pt x="260" y="171"/>
                    <a:pt x="222" y="209"/>
                    <a:pt x="175" y="209"/>
                  </a:cubicBezTo>
                  <a:cubicBezTo>
                    <a:pt x="128" y="209"/>
                    <a:pt x="90" y="171"/>
                    <a:pt x="90" y="124"/>
                  </a:cubicBezTo>
                  <a:close/>
                  <a:moveTo>
                    <a:pt x="325" y="347"/>
                  </a:moveTo>
                  <a:cubicBezTo>
                    <a:pt x="347" y="347"/>
                    <a:pt x="347" y="347"/>
                    <a:pt x="347" y="347"/>
                  </a:cubicBezTo>
                  <a:cubicBezTo>
                    <a:pt x="347" y="0"/>
                    <a:pt x="347" y="0"/>
                    <a:pt x="347" y="0"/>
                  </a:cubicBezTo>
                  <a:cubicBezTo>
                    <a:pt x="0" y="0"/>
                    <a:pt x="0" y="0"/>
                    <a:pt x="0" y="0"/>
                  </a:cubicBezTo>
                  <a:cubicBezTo>
                    <a:pt x="0" y="347"/>
                    <a:pt x="0" y="347"/>
                    <a:pt x="0" y="347"/>
                  </a:cubicBezTo>
                  <a:cubicBezTo>
                    <a:pt x="19" y="347"/>
                    <a:pt x="19" y="347"/>
                    <a:pt x="19" y="347"/>
                  </a:cubicBezTo>
                  <a:cubicBezTo>
                    <a:pt x="36" y="347"/>
                    <a:pt x="36" y="347"/>
                    <a:pt x="36" y="347"/>
                  </a:cubicBezTo>
                  <a:cubicBezTo>
                    <a:pt x="36" y="271"/>
                    <a:pt x="98" y="209"/>
                    <a:pt x="174" y="209"/>
                  </a:cubicBezTo>
                  <a:cubicBezTo>
                    <a:pt x="249" y="209"/>
                    <a:pt x="311" y="271"/>
                    <a:pt x="311" y="347"/>
                  </a:cubicBezTo>
                  <a:lnTo>
                    <a:pt x="325" y="347"/>
                  </a:lnTo>
                  <a:close/>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6" name="Shield_EA18" title="Icon of a shield">
              <a:extLst>
                <a:ext uri="{FF2B5EF4-FFF2-40B4-BE49-F238E27FC236}">
                  <a16:creationId xmlns:a16="http://schemas.microsoft.com/office/drawing/2014/main" id="{2FD8327B-0C62-42C8-B6B3-469AE9A5B632}"/>
                </a:ext>
              </a:extLst>
            </p:cNvPr>
            <p:cNvSpPr>
              <a:spLocks noChangeAspect="1"/>
            </p:cNvSpPr>
            <p:nvPr/>
          </p:nvSpPr>
          <p:spPr bwMode="auto">
            <a:xfrm>
              <a:off x="10017962" y="2653362"/>
              <a:ext cx="375275" cy="399542"/>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solidFill>
              <a:schemeClr val="bg1"/>
            </a:solidFill>
            <a:ln w="12700" cap="sq">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gradFill>
                  <a:gsLst>
                    <a:gs pos="0">
                      <a:srgbClr val="505050"/>
                    </a:gs>
                    <a:gs pos="100000">
                      <a:srgbClr val="505050"/>
                    </a:gs>
                  </a:gsLst>
                </a:gradFill>
              </a:endParaRPr>
            </a:p>
          </p:txBody>
        </p:sp>
      </p:grpSp>
    </p:spTree>
    <p:extLst>
      <p:ext uri="{BB962C8B-B14F-4D97-AF65-F5344CB8AC3E}">
        <p14:creationId xmlns:p14="http://schemas.microsoft.com/office/powerpoint/2010/main" val="302173001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1D35886D-2E4D-48D6-84F1-37B15A37711F}"/>
              </a:ext>
            </a:extLst>
          </p:cNvPr>
          <p:cNvSpPr/>
          <p:nvPr/>
        </p:nvSpPr>
        <p:spPr bwMode="auto">
          <a:xfrm>
            <a:off x="-1" y="4331775"/>
            <a:ext cx="12436475" cy="8159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C0C234-E04E-450B-9061-85590A62F05E}"/>
              </a:ext>
            </a:extLst>
          </p:cNvPr>
          <p:cNvSpPr>
            <a:spLocks noGrp="1"/>
          </p:cNvSpPr>
          <p:nvPr>
            <p:ph type="title"/>
          </p:nvPr>
        </p:nvSpPr>
        <p:spPr>
          <a:xfrm>
            <a:off x="600059" y="466301"/>
            <a:ext cx="11239464" cy="565091"/>
          </a:xfrm>
        </p:spPr>
        <p:txBody>
          <a:bodyPr/>
          <a:lstStyle/>
          <a:p>
            <a:pPr algn="l" rtl="0"/>
            <a:r>
              <a:rPr lang="fr-fr" b="0" i="0" u="none" baseline="0"/>
              <a:t>Protection contre les menaces</a:t>
            </a:r>
          </a:p>
        </p:txBody>
      </p:sp>
      <p:sp>
        <p:nvSpPr>
          <p:cNvPr id="12" name="TextBox 11">
            <a:extLst>
              <a:ext uri="{FF2B5EF4-FFF2-40B4-BE49-F238E27FC236}">
                <a16:creationId xmlns:a16="http://schemas.microsoft.com/office/drawing/2014/main" id="{FB3D77C1-1F81-4A66-B0B1-98F249928211}"/>
              </a:ext>
            </a:extLst>
          </p:cNvPr>
          <p:cNvSpPr txBox="1"/>
          <p:nvPr/>
        </p:nvSpPr>
        <p:spPr>
          <a:xfrm>
            <a:off x="600059" y="1124712"/>
            <a:ext cx="7392280" cy="276999"/>
          </a:xfrm>
          <a:prstGeom prst="rect">
            <a:avLst/>
          </a:prstGeom>
          <a:noFill/>
        </p:spPr>
        <p:txBody>
          <a:bodyPr wrap="none" lIns="0" tIns="0" rIns="0" bIns="0" rtlCol="0">
            <a:spAutoFit/>
          </a:bodyPr>
          <a:lstStyle/>
          <a:p>
            <a:pPr algn="l" rtl="0"/>
            <a:r>
              <a:rPr lang="fr-fr" sz="1800" b="0" i="0" u="none" baseline="0"/>
              <a:t>Assurez la protection contre les attaques avancées ; détectez au plus tôt les violations et répondez-y rapidement</a:t>
            </a:r>
            <a:endParaRPr lang="fr-fr" sz="1800" dirty="0" err="1"/>
          </a:p>
        </p:txBody>
      </p:sp>
      <p:sp>
        <p:nvSpPr>
          <p:cNvPr id="47" name="Rectangle: Rounded Corners 46">
            <a:extLst>
              <a:ext uri="{FF2B5EF4-FFF2-40B4-BE49-F238E27FC236}">
                <a16:creationId xmlns:a16="http://schemas.microsoft.com/office/drawing/2014/main" id="{715368B7-F23C-4123-80CB-0D1E4F3E93C5}"/>
              </a:ext>
            </a:extLst>
          </p:cNvPr>
          <p:cNvSpPr/>
          <p:nvPr/>
        </p:nvSpPr>
        <p:spPr bwMode="auto">
          <a:xfrm>
            <a:off x="595220" y="3886200"/>
            <a:ext cx="3218046" cy="1624262"/>
          </a:xfrm>
          <a:prstGeom prst="roundRect">
            <a:avLst>
              <a:gd name="adj" fmla="val 3786"/>
            </a:avLst>
          </a:prstGeom>
          <a:solidFill>
            <a:schemeClr val="bg1"/>
          </a:solidFill>
          <a:ln w="6350">
            <a:solidFill>
              <a:schemeClr val="bg1">
                <a:lumMod val="75000"/>
              </a:schemeClr>
            </a:solidFill>
            <a:headEnd type="none" w="med" len="med"/>
            <a:tailEnd type="none" w="med" len="med"/>
          </a:ln>
          <a:effectLst>
            <a:outerShdw dist="50800" dir="2700000" algn="t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ctr" defTabSz="932472" rtl="0" fontAlgn="base">
              <a:spcBef>
                <a:spcPct val="0"/>
              </a:spcBef>
              <a:spcAft>
                <a:spcPct val="0"/>
              </a:spcAft>
            </a:pPr>
            <a:r>
              <a:rPr lang="fr-fr" sz="2400" b="0" i="0" u="none" baseline="0" dirty="0">
                <a:solidFill>
                  <a:schemeClr val="tx2"/>
                </a:solidFill>
                <a:latin typeface="Segoe UI Semibold" panose="020B0702040204020203" pitchFamily="34" charset="0"/>
                <a:ea typeface="Segoe UI" pitchFamily="34" charset="0"/>
                <a:cs typeface="Segoe UI Semibold" panose="020B0702040204020203" pitchFamily="34" charset="0"/>
              </a:rPr>
              <a:t>Protégez</a:t>
            </a:r>
            <a:br>
              <a:rPr lang="fr-fr" sz="2400" dirty="0">
                <a:solidFill>
                  <a:srgbClr val="007BB6"/>
                </a:solidFill>
                <a:latin typeface="Segoe UI Semibold" panose="020B0702040204020203" pitchFamily="34" charset="0"/>
                <a:ea typeface="Segoe UI" pitchFamily="34" charset="0"/>
                <a:cs typeface="Segoe UI Semibold" panose="020B0702040204020203" pitchFamily="34" charset="0"/>
              </a:rPr>
            </a:br>
            <a:r>
              <a:rPr lang="fr-fr" sz="2000" b="0" i="0" u="none" baseline="0" dirty="0">
                <a:solidFill>
                  <a:schemeClr val="tx1"/>
                </a:solidFill>
                <a:ea typeface="Segoe UI" pitchFamily="34" charset="0"/>
                <a:cs typeface="Segoe UI Semibold" panose="020B0702040204020203" pitchFamily="34" charset="0"/>
              </a:rPr>
              <a:t>les organisations contre les cyberattaques avancées</a:t>
            </a:r>
            <a:endParaRPr lang="fr-fr" sz="2400" dirty="0">
              <a:solidFill>
                <a:schemeClr val="tx1"/>
              </a:solidFill>
              <a:ea typeface="Segoe UI" pitchFamily="34" charset="0"/>
              <a:cs typeface="Segoe UI Semibold" panose="020B0702040204020203" pitchFamily="34" charset="0"/>
            </a:endParaRPr>
          </a:p>
        </p:txBody>
      </p:sp>
      <p:sp>
        <p:nvSpPr>
          <p:cNvPr id="49" name="Rectangle: Rounded Corners 48">
            <a:extLst>
              <a:ext uri="{FF2B5EF4-FFF2-40B4-BE49-F238E27FC236}">
                <a16:creationId xmlns:a16="http://schemas.microsoft.com/office/drawing/2014/main" id="{2D3FCD7D-3C28-4FDA-AE5A-39AFF9CE355E}"/>
              </a:ext>
            </a:extLst>
          </p:cNvPr>
          <p:cNvSpPr/>
          <p:nvPr/>
        </p:nvSpPr>
        <p:spPr bwMode="auto">
          <a:xfrm>
            <a:off x="4493281" y="3886200"/>
            <a:ext cx="3218046" cy="1624262"/>
          </a:xfrm>
          <a:prstGeom prst="roundRect">
            <a:avLst>
              <a:gd name="adj" fmla="val 3786"/>
            </a:avLst>
          </a:prstGeom>
          <a:solidFill>
            <a:schemeClr val="bg1"/>
          </a:solidFill>
          <a:ln w="6350">
            <a:solidFill>
              <a:schemeClr val="bg1">
                <a:lumMod val="75000"/>
              </a:schemeClr>
            </a:solidFill>
            <a:headEnd type="none" w="med" len="med"/>
            <a:tailEnd type="none" w="med" len="med"/>
          </a:ln>
          <a:effectLst>
            <a:outerShdw dist="50800" dir="2700000" algn="t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ctr" defTabSz="932472" rtl="0" fontAlgn="base">
              <a:spcBef>
                <a:spcPct val="0"/>
              </a:spcBef>
              <a:spcAft>
                <a:spcPct val="0"/>
              </a:spcAft>
            </a:pPr>
            <a:r>
              <a:rPr lang="fr-fr" sz="2400" b="0" i="0" u="none" baseline="0" dirty="0">
                <a:solidFill>
                  <a:schemeClr val="tx2"/>
                </a:solidFill>
                <a:latin typeface="Segoe UI Semibold" panose="020B0702040204020203" pitchFamily="34" charset="0"/>
                <a:ea typeface="Segoe UI" pitchFamily="34" charset="0"/>
                <a:cs typeface="Segoe UI Semibold" panose="020B0702040204020203" pitchFamily="34" charset="0"/>
              </a:rPr>
              <a:t>Détectez</a:t>
            </a:r>
            <a:br>
              <a:rPr lang="fr-fr" sz="2400" dirty="0">
                <a:solidFill>
                  <a:srgbClr val="007BB6"/>
                </a:solidFill>
                <a:latin typeface="Segoe UI Semibold" panose="020B0702040204020203" pitchFamily="34" charset="0"/>
                <a:ea typeface="Segoe UI" pitchFamily="34" charset="0"/>
                <a:cs typeface="Segoe UI Semibold" panose="020B0702040204020203" pitchFamily="34" charset="0"/>
              </a:rPr>
            </a:br>
            <a:r>
              <a:rPr lang="fr-fr" sz="2000" b="0" i="0" u="none" baseline="0" dirty="0">
                <a:solidFill>
                  <a:schemeClr val="tx1"/>
                </a:solidFill>
                <a:ea typeface="Segoe UI" pitchFamily="34" charset="0"/>
                <a:cs typeface="Segoe UI Semibold" panose="020B0702040204020203" pitchFamily="34" charset="0"/>
              </a:rPr>
              <a:t>les activités </a:t>
            </a:r>
            <a:br>
              <a:rPr lang="fr-fr" sz="2000" b="0" i="0" u="none" baseline="0" dirty="0">
                <a:solidFill>
                  <a:schemeClr val="tx1"/>
                </a:solidFill>
                <a:ea typeface="Segoe UI" pitchFamily="34" charset="0"/>
                <a:cs typeface="Segoe UI Semibold" panose="020B0702040204020203" pitchFamily="34" charset="0"/>
              </a:rPr>
            </a:br>
            <a:r>
              <a:rPr lang="fr-fr" sz="2000" b="0" i="0" u="none" baseline="0" dirty="0">
                <a:solidFill>
                  <a:schemeClr val="tx1"/>
                </a:solidFill>
                <a:ea typeface="Segoe UI" pitchFamily="34" charset="0"/>
                <a:cs typeface="Segoe UI Semibold" panose="020B0702040204020203" pitchFamily="34" charset="0"/>
              </a:rPr>
              <a:t>malveillantes</a:t>
            </a:r>
            <a:endParaRPr lang="fr-fr" sz="2400" dirty="0">
              <a:solidFill>
                <a:schemeClr val="tx1"/>
              </a:solidFill>
              <a:ea typeface="Segoe UI" pitchFamily="34" charset="0"/>
              <a:cs typeface="Segoe UI Semibold" panose="020B0702040204020203" pitchFamily="34" charset="0"/>
            </a:endParaRPr>
          </a:p>
        </p:txBody>
      </p:sp>
      <p:sp>
        <p:nvSpPr>
          <p:cNvPr id="50" name="Rectangle: Rounded Corners 49">
            <a:extLst>
              <a:ext uri="{FF2B5EF4-FFF2-40B4-BE49-F238E27FC236}">
                <a16:creationId xmlns:a16="http://schemas.microsoft.com/office/drawing/2014/main" id="{A150FD8C-0E06-4A33-BA6C-7430B67A406D}"/>
              </a:ext>
            </a:extLst>
          </p:cNvPr>
          <p:cNvSpPr/>
          <p:nvPr/>
        </p:nvSpPr>
        <p:spPr bwMode="auto">
          <a:xfrm>
            <a:off x="8391342" y="3886200"/>
            <a:ext cx="3218046" cy="1624262"/>
          </a:xfrm>
          <a:prstGeom prst="roundRect">
            <a:avLst>
              <a:gd name="adj" fmla="val 3786"/>
            </a:avLst>
          </a:prstGeom>
          <a:solidFill>
            <a:schemeClr val="bg1"/>
          </a:solidFill>
          <a:ln w="6350">
            <a:solidFill>
              <a:schemeClr val="bg1">
                <a:lumMod val="75000"/>
              </a:schemeClr>
            </a:solidFill>
            <a:headEnd type="none" w="med" len="med"/>
            <a:tailEnd type="none" w="med" len="med"/>
          </a:ln>
          <a:effectLst>
            <a:outerShdw dist="50800" dir="2700000" algn="tl"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ctr" defTabSz="932472" rtl="0" fontAlgn="base">
              <a:spcBef>
                <a:spcPct val="0"/>
              </a:spcBef>
              <a:spcAft>
                <a:spcPct val="0"/>
              </a:spcAft>
            </a:pPr>
            <a:r>
              <a:rPr lang="fr-fr" sz="2400" b="0" i="0" u="none" baseline="0" dirty="0">
                <a:solidFill>
                  <a:schemeClr val="tx2"/>
                </a:solidFill>
                <a:latin typeface="Segoe UI Semibold" panose="020B0702040204020203" pitchFamily="34" charset="0"/>
                <a:ea typeface="Segoe UI" pitchFamily="34" charset="0"/>
                <a:cs typeface="Segoe UI Semibold" panose="020B0702040204020203" pitchFamily="34" charset="0"/>
              </a:rPr>
              <a:t>Répondez</a:t>
            </a:r>
            <a:br>
              <a:rPr lang="fr-fr" sz="2400" dirty="0">
                <a:solidFill>
                  <a:srgbClr val="007BB6"/>
                </a:solidFill>
                <a:latin typeface="Segoe UI Semibold" panose="020B0702040204020203" pitchFamily="34" charset="0"/>
                <a:ea typeface="Segoe UI" pitchFamily="34" charset="0"/>
                <a:cs typeface="Segoe UI Semibold" panose="020B0702040204020203" pitchFamily="34" charset="0"/>
              </a:rPr>
            </a:br>
            <a:r>
              <a:rPr lang="fr-fr" sz="2000" b="0" i="0" u="none" baseline="0" dirty="0">
                <a:solidFill>
                  <a:schemeClr val="tx1"/>
                </a:solidFill>
                <a:ea typeface="Segoe UI" pitchFamily="34" charset="0"/>
                <a:cs typeface="Segoe UI Semibold" panose="020B0702040204020203" pitchFamily="34" charset="0"/>
              </a:rPr>
              <a:t>rapidement </a:t>
            </a:r>
            <a:br>
              <a:rPr lang="fr-fr" sz="2000" b="0" i="0" u="none" baseline="0" dirty="0">
                <a:solidFill>
                  <a:schemeClr val="tx1"/>
                </a:solidFill>
                <a:ea typeface="Segoe UI" pitchFamily="34" charset="0"/>
                <a:cs typeface="Segoe UI Semibold" panose="020B0702040204020203" pitchFamily="34" charset="0"/>
              </a:rPr>
            </a:br>
            <a:r>
              <a:rPr lang="fr-fr" sz="2000" b="0" i="0" u="none" baseline="0" dirty="0">
                <a:solidFill>
                  <a:schemeClr val="tx1"/>
                </a:solidFill>
                <a:ea typeface="Segoe UI" pitchFamily="34" charset="0"/>
                <a:cs typeface="Segoe UI Semibold" panose="020B0702040204020203" pitchFamily="34" charset="0"/>
              </a:rPr>
              <a:t>aux menaces</a:t>
            </a:r>
            <a:endParaRPr lang="fr-fr" sz="2400" dirty="0">
              <a:solidFill>
                <a:schemeClr val="tx1"/>
              </a:solidFill>
              <a:ea typeface="Segoe UI" pitchFamily="34" charset="0"/>
              <a:cs typeface="Segoe UI Semibold" panose="020B0702040204020203" pitchFamily="34" charset="0"/>
            </a:endParaRPr>
          </a:p>
        </p:txBody>
      </p:sp>
      <p:grpSp>
        <p:nvGrpSpPr>
          <p:cNvPr id="63" name="Group 62">
            <a:extLst>
              <a:ext uri="{FF2B5EF4-FFF2-40B4-BE49-F238E27FC236}">
                <a16:creationId xmlns:a16="http://schemas.microsoft.com/office/drawing/2014/main" id="{6B69A0FD-CD59-4C9E-BB72-0568E99AB308}"/>
              </a:ext>
            </a:extLst>
          </p:cNvPr>
          <p:cNvGrpSpPr>
            <a:grpSpLocks noChangeAspect="1"/>
          </p:cNvGrpSpPr>
          <p:nvPr/>
        </p:nvGrpSpPr>
        <p:grpSpPr>
          <a:xfrm>
            <a:off x="1512886" y="2013549"/>
            <a:ext cx="1382714" cy="1382714"/>
            <a:chOff x="1814286" y="1856921"/>
            <a:chExt cx="1001486" cy="1001486"/>
          </a:xfrm>
          <a:effectLst>
            <a:outerShdw blurRad="50800" dist="38100" dir="5400000" algn="t" rotWithShape="0">
              <a:prstClr val="black">
                <a:alpha val="40000"/>
              </a:prstClr>
            </a:outerShdw>
          </a:effectLst>
        </p:grpSpPr>
        <p:sp>
          <p:nvSpPr>
            <p:cNvPr id="64" name="Oval 63">
              <a:extLst>
                <a:ext uri="{FF2B5EF4-FFF2-40B4-BE49-F238E27FC236}">
                  <a16:creationId xmlns:a16="http://schemas.microsoft.com/office/drawing/2014/main" id="{783FB91F-2747-40CD-88C4-4FF967B743BA}"/>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65" name="Oval 64">
              <a:extLst>
                <a:ext uri="{FF2B5EF4-FFF2-40B4-BE49-F238E27FC236}">
                  <a16:creationId xmlns:a16="http://schemas.microsoft.com/office/drawing/2014/main" id="{73037BAF-8CD7-49C3-BAF9-046EFF63CFE9}"/>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grpSp>
        <p:nvGrpSpPr>
          <p:cNvPr id="66" name="Group 65">
            <a:extLst>
              <a:ext uri="{FF2B5EF4-FFF2-40B4-BE49-F238E27FC236}">
                <a16:creationId xmlns:a16="http://schemas.microsoft.com/office/drawing/2014/main" id="{5202DA5A-FEE6-49A7-99DA-5B05A2C4429D}"/>
              </a:ext>
            </a:extLst>
          </p:cNvPr>
          <p:cNvGrpSpPr>
            <a:grpSpLocks noChangeAspect="1"/>
          </p:cNvGrpSpPr>
          <p:nvPr/>
        </p:nvGrpSpPr>
        <p:grpSpPr>
          <a:xfrm>
            <a:off x="5410947" y="2013549"/>
            <a:ext cx="1382714" cy="1382714"/>
            <a:chOff x="1814286" y="1856921"/>
            <a:chExt cx="1001486" cy="1001486"/>
          </a:xfrm>
          <a:effectLst>
            <a:outerShdw blurRad="50800" dist="38100" dir="5400000" algn="t" rotWithShape="0">
              <a:prstClr val="black">
                <a:alpha val="40000"/>
              </a:prstClr>
            </a:outerShdw>
          </a:effectLst>
        </p:grpSpPr>
        <p:sp>
          <p:nvSpPr>
            <p:cNvPr id="67" name="Oval 66">
              <a:extLst>
                <a:ext uri="{FF2B5EF4-FFF2-40B4-BE49-F238E27FC236}">
                  <a16:creationId xmlns:a16="http://schemas.microsoft.com/office/drawing/2014/main" id="{39C95568-F592-4017-B5DF-A88E909D8FE6}"/>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68" name="Oval 67">
              <a:extLst>
                <a:ext uri="{FF2B5EF4-FFF2-40B4-BE49-F238E27FC236}">
                  <a16:creationId xmlns:a16="http://schemas.microsoft.com/office/drawing/2014/main" id="{10A3B070-23D9-4C24-8ED8-8285210CFFB6}"/>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grpSp>
        <p:nvGrpSpPr>
          <p:cNvPr id="69" name="Group 68">
            <a:extLst>
              <a:ext uri="{FF2B5EF4-FFF2-40B4-BE49-F238E27FC236}">
                <a16:creationId xmlns:a16="http://schemas.microsoft.com/office/drawing/2014/main" id="{B4F3127D-81BE-47B2-8EBE-74D5C44D4534}"/>
              </a:ext>
            </a:extLst>
          </p:cNvPr>
          <p:cNvGrpSpPr>
            <a:grpSpLocks noChangeAspect="1"/>
          </p:cNvGrpSpPr>
          <p:nvPr/>
        </p:nvGrpSpPr>
        <p:grpSpPr>
          <a:xfrm>
            <a:off x="9309008" y="2013549"/>
            <a:ext cx="1382714" cy="1382714"/>
            <a:chOff x="1814286" y="1856921"/>
            <a:chExt cx="1001486" cy="1001486"/>
          </a:xfrm>
          <a:effectLst>
            <a:outerShdw blurRad="50800" dist="38100" dir="5400000" algn="t" rotWithShape="0">
              <a:prstClr val="black">
                <a:alpha val="40000"/>
              </a:prstClr>
            </a:outerShdw>
          </a:effectLst>
        </p:grpSpPr>
        <p:sp>
          <p:nvSpPr>
            <p:cNvPr id="70" name="Oval 69">
              <a:extLst>
                <a:ext uri="{FF2B5EF4-FFF2-40B4-BE49-F238E27FC236}">
                  <a16:creationId xmlns:a16="http://schemas.microsoft.com/office/drawing/2014/main" id="{FD1C5627-4F28-42D3-802B-5E9E56621130}"/>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75" name="Oval 74">
              <a:extLst>
                <a:ext uri="{FF2B5EF4-FFF2-40B4-BE49-F238E27FC236}">
                  <a16:creationId xmlns:a16="http://schemas.microsoft.com/office/drawing/2014/main" id="{33B154C5-5832-4BDD-9450-CB8BE0AD4C06}"/>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grpSp>
        <p:nvGrpSpPr>
          <p:cNvPr id="74" name="Group 73">
            <a:extLst>
              <a:ext uri="{FF2B5EF4-FFF2-40B4-BE49-F238E27FC236}">
                <a16:creationId xmlns:a16="http://schemas.microsoft.com/office/drawing/2014/main" id="{C49A491F-ED3A-4DD6-B20B-4830AEBDB612}"/>
              </a:ext>
            </a:extLst>
          </p:cNvPr>
          <p:cNvGrpSpPr/>
          <p:nvPr/>
        </p:nvGrpSpPr>
        <p:grpSpPr>
          <a:xfrm>
            <a:off x="788193" y="3743025"/>
            <a:ext cx="2832100" cy="64008"/>
            <a:chOff x="788193" y="2895092"/>
            <a:chExt cx="2832100" cy="64008"/>
          </a:xfrm>
        </p:grpSpPr>
        <p:cxnSp>
          <p:nvCxnSpPr>
            <p:cNvPr id="76" name="Straight Connector 75">
              <a:extLst>
                <a:ext uri="{FF2B5EF4-FFF2-40B4-BE49-F238E27FC236}">
                  <a16:creationId xmlns:a16="http://schemas.microsoft.com/office/drawing/2014/main" id="{27A02C07-2FF7-4960-A6B1-FDB475C20B1D}"/>
                </a:ext>
              </a:extLst>
            </p:cNvPr>
            <p:cNvCxnSpPr>
              <a:cxnSpLocks/>
            </p:cNvCxnSpPr>
            <p:nvPr/>
          </p:nvCxnSpPr>
          <p:spPr>
            <a:xfrm>
              <a:off x="788193" y="2927096"/>
              <a:ext cx="2832100"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7" name="Rectangle: Rounded Corners 76">
              <a:extLst>
                <a:ext uri="{FF2B5EF4-FFF2-40B4-BE49-F238E27FC236}">
                  <a16:creationId xmlns:a16="http://schemas.microsoft.com/office/drawing/2014/main" id="{3D62A266-F86F-4F0B-BFBA-814B5DEAA604}"/>
                </a:ext>
              </a:extLst>
            </p:cNvPr>
            <p:cNvSpPr/>
            <p:nvPr/>
          </p:nvSpPr>
          <p:spPr bwMode="auto">
            <a:xfrm>
              <a:off x="1655603" y="2895092"/>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grpSp>
        <p:nvGrpSpPr>
          <p:cNvPr id="79" name="Group 78">
            <a:extLst>
              <a:ext uri="{FF2B5EF4-FFF2-40B4-BE49-F238E27FC236}">
                <a16:creationId xmlns:a16="http://schemas.microsoft.com/office/drawing/2014/main" id="{AD78A693-5032-4262-9692-6FD2E9A17194}"/>
              </a:ext>
            </a:extLst>
          </p:cNvPr>
          <p:cNvGrpSpPr/>
          <p:nvPr/>
        </p:nvGrpSpPr>
        <p:grpSpPr>
          <a:xfrm>
            <a:off x="4686254" y="3743025"/>
            <a:ext cx="2832100" cy="64008"/>
            <a:chOff x="788193" y="2895092"/>
            <a:chExt cx="2832100" cy="64008"/>
          </a:xfrm>
        </p:grpSpPr>
        <p:cxnSp>
          <p:nvCxnSpPr>
            <p:cNvPr id="83" name="Straight Connector 82">
              <a:extLst>
                <a:ext uri="{FF2B5EF4-FFF2-40B4-BE49-F238E27FC236}">
                  <a16:creationId xmlns:a16="http://schemas.microsoft.com/office/drawing/2014/main" id="{1CECBCAA-4C67-40A6-A7A7-793D56C468E6}"/>
                </a:ext>
              </a:extLst>
            </p:cNvPr>
            <p:cNvCxnSpPr>
              <a:cxnSpLocks/>
            </p:cNvCxnSpPr>
            <p:nvPr/>
          </p:nvCxnSpPr>
          <p:spPr>
            <a:xfrm>
              <a:off x="788193" y="2927096"/>
              <a:ext cx="2832100"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4" name="Rectangle: Rounded Corners 83">
              <a:extLst>
                <a:ext uri="{FF2B5EF4-FFF2-40B4-BE49-F238E27FC236}">
                  <a16:creationId xmlns:a16="http://schemas.microsoft.com/office/drawing/2014/main" id="{C6350E1D-43E7-443D-BE2A-597B7BF9F271}"/>
                </a:ext>
              </a:extLst>
            </p:cNvPr>
            <p:cNvSpPr/>
            <p:nvPr/>
          </p:nvSpPr>
          <p:spPr bwMode="auto">
            <a:xfrm>
              <a:off x="1655603" y="2895092"/>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grpSp>
        <p:nvGrpSpPr>
          <p:cNvPr id="85" name="Group 84">
            <a:extLst>
              <a:ext uri="{FF2B5EF4-FFF2-40B4-BE49-F238E27FC236}">
                <a16:creationId xmlns:a16="http://schemas.microsoft.com/office/drawing/2014/main" id="{5133BCCB-4F84-49E3-88C8-BCCD157A8ADB}"/>
              </a:ext>
            </a:extLst>
          </p:cNvPr>
          <p:cNvGrpSpPr/>
          <p:nvPr/>
        </p:nvGrpSpPr>
        <p:grpSpPr>
          <a:xfrm>
            <a:off x="8584315" y="3743025"/>
            <a:ext cx="2832100" cy="64008"/>
            <a:chOff x="788193" y="2895092"/>
            <a:chExt cx="2832100" cy="64008"/>
          </a:xfrm>
        </p:grpSpPr>
        <p:cxnSp>
          <p:nvCxnSpPr>
            <p:cNvPr id="86" name="Straight Connector 85">
              <a:extLst>
                <a:ext uri="{FF2B5EF4-FFF2-40B4-BE49-F238E27FC236}">
                  <a16:creationId xmlns:a16="http://schemas.microsoft.com/office/drawing/2014/main" id="{4E01BA28-192A-485F-A0FE-D8494AB0F979}"/>
                </a:ext>
              </a:extLst>
            </p:cNvPr>
            <p:cNvCxnSpPr>
              <a:cxnSpLocks/>
            </p:cNvCxnSpPr>
            <p:nvPr/>
          </p:nvCxnSpPr>
          <p:spPr>
            <a:xfrm>
              <a:off x="788193" y="2927096"/>
              <a:ext cx="2832100"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7" name="Rectangle: Rounded Corners 86">
              <a:extLst>
                <a:ext uri="{FF2B5EF4-FFF2-40B4-BE49-F238E27FC236}">
                  <a16:creationId xmlns:a16="http://schemas.microsoft.com/office/drawing/2014/main" id="{68C80868-260E-4A5E-8390-6649FE13C3E7}"/>
                </a:ext>
              </a:extLst>
            </p:cNvPr>
            <p:cNvSpPr/>
            <p:nvPr/>
          </p:nvSpPr>
          <p:spPr bwMode="auto">
            <a:xfrm>
              <a:off x="1655603" y="2895092"/>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sp>
        <p:nvSpPr>
          <p:cNvPr id="37" name="shield_3" title="Icon of a shield with an exclamation point inside">
            <a:extLst>
              <a:ext uri="{FF2B5EF4-FFF2-40B4-BE49-F238E27FC236}">
                <a16:creationId xmlns:a16="http://schemas.microsoft.com/office/drawing/2014/main" id="{D4B6FE87-3609-415D-9057-9408F9771E78}"/>
              </a:ext>
            </a:extLst>
          </p:cNvPr>
          <p:cNvSpPr>
            <a:spLocks noChangeAspect="1" noEditPoints="1"/>
          </p:cNvSpPr>
          <p:nvPr/>
        </p:nvSpPr>
        <p:spPr bwMode="auto">
          <a:xfrm>
            <a:off x="1837006" y="2370278"/>
            <a:ext cx="734474" cy="744398"/>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Share_E72D" title="Icon of a square with an arrow pointing out of it">
            <a:extLst>
              <a:ext uri="{FF2B5EF4-FFF2-40B4-BE49-F238E27FC236}">
                <a16:creationId xmlns:a16="http://schemas.microsoft.com/office/drawing/2014/main" id="{62BC5CAD-5F55-4AF6-BC03-207881BF3649}"/>
              </a:ext>
            </a:extLst>
          </p:cNvPr>
          <p:cNvSpPr>
            <a:spLocks noChangeAspect="1" noEditPoints="1"/>
          </p:cNvSpPr>
          <p:nvPr/>
        </p:nvSpPr>
        <p:spPr bwMode="auto">
          <a:xfrm flipH="1">
            <a:off x="9658350" y="2409154"/>
            <a:ext cx="664980" cy="572454"/>
          </a:xfrm>
          <a:custGeom>
            <a:avLst/>
            <a:gdLst>
              <a:gd name="T0" fmla="*/ 748 w 3574"/>
              <a:gd name="T1" fmla="*/ 2166 h 3075"/>
              <a:gd name="T2" fmla="*/ 876 w 3574"/>
              <a:gd name="T3" fmla="*/ 1568 h 3075"/>
              <a:gd name="T4" fmla="*/ 1224 w 3574"/>
              <a:gd name="T5" fmla="*/ 1051 h 3075"/>
              <a:gd name="T6" fmla="*/ 1741 w 3574"/>
              <a:gd name="T7" fmla="*/ 703 h 3075"/>
              <a:gd name="T8" fmla="*/ 2374 w 3574"/>
              <a:gd name="T9" fmla="*/ 575 h 3075"/>
              <a:gd name="T10" fmla="*/ 2498 w 3574"/>
              <a:gd name="T11" fmla="*/ 575 h 3075"/>
              <a:gd name="T12" fmla="*/ 2498 w 3574"/>
              <a:gd name="T13" fmla="*/ 0 h 3075"/>
              <a:gd name="T14" fmla="*/ 3574 w 3574"/>
              <a:gd name="T15" fmla="*/ 1076 h 3075"/>
              <a:gd name="T16" fmla="*/ 2498 w 3574"/>
              <a:gd name="T17" fmla="*/ 2152 h 3075"/>
              <a:gd name="T18" fmla="*/ 2498 w 3574"/>
              <a:gd name="T19" fmla="*/ 1577 h 3075"/>
              <a:gd name="T20" fmla="*/ 2374 w 3574"/>
              <a:gd name="T21" fmla="*/ 1577 h 3075"/>
              <a:gd name="T22" fmla="*/ 748 w 3574"/>
              <a:gd name="T23" fmla="*/ 2166 h 3075"/>
              <a:gd name="T24" fmla="*/ 0 w 3574"/>
              <a:gd name="T25" fmla="*/ 825 h 3075"/>
              <a:gd name="T26" fmla="*/ 0 w 3574"/>
              <a:gd name="T27" fmla="*/ 3075 h 3075"/>
              <a:gd name="T28" fmla="*/ 2748 w 3574"/>
              <a:gd name="T29" fmla="*/ 3075 h 3075"/>
              <a:gd name="T30" fmla="*/ 2748 w 3574"/>
              <a:gd name="T31" fmla="*/ 2752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74" h="3075">
                <a:moveTo>
                  <a:pt x="748" y="2166"/>
                </a:moveTo>
                <a:cubicBezTo>
                  <a:pt x="753" y="1959"/>
                  <a:pt x="795" y="1758"/>
                  <a:pt x="876" y="1568"/>
                </a:cubicBezTo>
                <a:cubicBezTo>
                  <a:pt x="957" y="1374"/>
                  <a:pt x="1075" y="1200"/>
                  <a:pt x="1224" y="1051"/>
                </a:cubicBezTo>
                <a:cubicBezTo>
                  <a:pt x="1373" y="902"/>
                  <a:pt x="1547" y="784"/>
                  <a:pt x="1741" y="703"/>
                </a:cubicBezTo>
                <a:cubicBezTo>
                  <a:pt x="1941" y="618"/>
                  <a:pt x="2154" y="575"/>
                  <a:pt x="2374" y="575"/>
                </a:cubicBezTo>
                <a:cubicBezTo>
                  <a:pt x="2498" y="575"/>
                  <a:pt x="2498" y="575"/>
                  <a:pt x="2498" y="575"/>
                </a:cubicBezTo>
                <a:cubicBezTo>
                  <a:pt x="2498" y="0"/>
                  <a:pt x="2498" y="0"/>
                  <a:pt x="2498" y="0"/>
                </a:cubicBezTo>
                <a:cubicBezTo>
                  <a:pt x="3574" y="1076"/>
                  <a:pt x="3574" y="1076"/>
                  <a:pt x="3574" y="1076"/>
                </a:cubicBezTo>
                <a:cubicBezTo>
                  <a:pt x="2498" y="2152"/>
                  <a:pt x="2498" y="2152"/>
                  <a:pt x="2498" y="2152"/>
                </a:cubicBezTo>
                <a:cubicBezTo>
                  <a:pt x="2498" y="1577"/>
                  <a:pt x="2498" y="1577"/>
                  <a:pt x="2498" y="1577"/>
                </a:cubicBezTo>
                <a:cubicBezTo>
                  <a:pt x="2374" y="1577"/>
                  <a:pt x="2374" y="1577"/>
                  <a:pt x="2374" y="1577"/>
                </a:cubicBezTo>
                <a:cubicBezTo>
                  <a:pt x="1775" y="1577"/>
                  <a:pt x="1208" y="1784"/>
                  <a:pt x="748" y="2166"/>
                </a:cubicBezTo>
                <a:close/>
                <a:moveTo>
                  <a:pt x="0" y="825"/>
                </a:moveTo>
                <a:cubicBezTo>
                  <a:pt x="0" y="3075"/>
                  <a:pt x="0" y="3075"/>
                  <a:pt x="0" y="3075"/>
                </a:cubicBezTo>
                <a:cubicBezTo>
                  <a:pt x="2748" y="3075"/>
                  <a:pt x="2748" y="3075"/>
                  <a:pt x="2748" y="3075"/>
                </a:cubicBezTo>
                <a:cubicBezTo>
                  <a:pt x="2748" y="2752"/>
                  <a:pt x="2748" y="2752"/>
                  <a:pt x="2748" y="2752"/>
                </a:cubicBezTo>
              </a:path>
            </a:pathLst>
          </a:custGeom>
          <a:noFill/>
          <a:ln w="12700" cap="sq">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900">
              <a:gradFill>
                <a:gsLst>
                  <a:gs pos="0">
                    <a:srgbClr val="505050"/>
                  </a:gs>
                  <a:gs pos="100000">
                    <a:srgbClr val="505050"/>
                  </a:gs>
                </a:gsLst>
                <a:lin ang="5400000" scaled="1"/>
              </a:gradFill>
            </a:endParaRPr>
          </a:p>
        </p:txBody>
      </p:sp>
      <p:sp>
        <p:nvSpPr>
          <p:cNvPr id="39" name="zoom" title="Icon of a magnifying glass with a plus sign in it">
            <a:extLst>
              <a:ext uri="{FF2B5EF4-FFF2-40B4-BE49-F238E27FC236}">
                <a16:creationId xmlns:a16="http://schemas.microsoft.com/office/drawing/2014/main" id="{5CE2C852-D7F8-40F8-A223-B2CF3AF83A20}"/>
              </a:ext>
            </a:extLst>
          </p:cNvPr>
          <p:cNvSpPr>
            <a:spLocks noChangeAspect="1" noEditPoints="1"/>
          </p:cNvSpPr>
          <p:nvPr/>
        </p:nvSpPr>
        <p:spPr bwMode="auto">
          <a:xfrm flipH="1">
            <a:off x="5791200" y="2397565"/>
            <a:ext cx="622208" cy="614682"/>
          </a:xfrm>
          <a:custGeom>
            <a:avLst/>
            <a:gdLst>
              <a:gd name="T0" fmla="*/ 120 w 343"/>
              <a:gd name="T1" fmla="*/ 111 h 338"/>
              <a:gd name="T2" fmla="*/ 231 w 343"/>
              <a:gd name="T3" fmla="*/ 0 h 338"/>
              <a:gd name="T4" fmla="*/ 343 w 343"/>
              <a:gd name="T5" fmla="*/ 111 h 338"/>
              <a:gd name="T6" fmla="*/ 231 w 343"/>
              <a:gd name="T7" fmla="*/ 223 h 338"/>
              <a:gd name="T8" fmla="*/ 120 w 343"/>
              <a:gd name="T9" fmla="*/ 111 h 338"/>
              <a:gd name="T10" fmla="*/ 152 w 343"/>
              <a:gd name="T11" fmla="*/ 189 h 338"/>
              <a:gd name="T12" fmla="*/ 0 w 343"/>
              <a:gd name="T13" fmla="*/ 338 h 338"/>
              <a:gd name="T14" fmla="*/ 231 w 343"/>
              <a:gd name="T15" fmla="*/ 64 h 338"/>
              <a:gd name="T16" fmla="*/ 231 w 343"/>
              <a:gd name="T17" fmla="*/ 159 h 338"/>
              <a:gd name="T18" fmla="*/ 279 w 343"/>
              <a:gd name="T19" fmla="*/ 111 h 338"/>
              <a:gd name="T20" fmla="*/ 184 w 343"/>
              <a:gd name="T21" fmla="*/ 11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338">
                <a:moveTo>
                  <a:pt x="120" y="111"/>
                </a:moveTo>
                <a:cubicBezTo>
                  <a:pt x="120" y="50"/>
                  <a:pt x="170" y="0"/>
                  <a:pt x="231" y="0"/>
                </a:cubicBezTo>
                <a:cubicBezTo>
                  <a:pt x="293" y="0"/>
                  <a:pt x="343" y="50"/>
                  <a:pt x="343" y="111"/>
                </a:cubicBezTo>
                <a:cubicBezTo>
                  <a:pt x="343" y="173"/>
                  <a:pt x="293" y="223"/>
                  <a:pt x="231" y="223"/>
                </a:cubicBezTo>
                <a:cubicBezTo>
                  <a:pt x="170" y="223"/>
                  <a:pt x="120" y="173"/>
                  <a:pt x="120" y="111"/>
                </a:cubicBezTo>
                <a:close/>
                <a:moveTo>
                  <a:pt x="152" y="189"/>
                </a:moveTo>
                <a:cubicBezTo>
                  <a:pt x="0" y="338"/>
                  <a:pt x="0" y="338"/>
                  <a:pt x="0" y="338"/>
                </a:cubicBezTo>
                <a:moveTo>
                  <a:pt x="231" y="64"/>
                </a:moveTo>
                <a:cubicBezTo>
                  <a:pt x="231" y="159"/>
                  <a:pt x="231" y="159"/>
                  <a:pt x="231" y="159"/>
                </a:cubicBezTo>
                <a:moveTo>
                  <a:pt x="279" y="111"/>
                </a:moveTo>
                <a:cubicBezTo>
                  <a:pt x="184" y="111"/>
                  <a:pt x="184" y="111"/>
                  <a:pt x="184" y="111"/>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gradFill>
                <a:gsLst>
                  <a:gs pos="0">
                    <a:srgbClr val="505050"/>
                  </a:gs>
                  <a:gs pos="100000">
                    <a:srgbClr val="505050"/>
                  </a:gs>
                </a:gsLst>
              </a:gradFill>
            </a:endParaRPr>
          </a:p>
        </p:txBody>
      </p:sp>
    </p:spTree>
    <p:extLst>
      <p:ext uri="{BB962C8B-B14F-4D97-AF65-F5344CB8AC3E}">
        <p14:creationId xmlns:p14="http://schemas.microsoft.com/office/powerpoint/2010/main" val="24541062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C234-E04E-450B-9061-85590A62F05E}"/>
              </a:ext>
            </a:extLst>
          </p:cNvPr>
          <p:cNvSpPr>
            <a:spLocks noGrp="1"/>
          </p:cNvSpPr>
          <p:nvPr>
            <p:ph type="title"/>
          </p:nvPr>
        </p:nvSpPr>
        <p:spPr>
          <a:xfrm>
            <a:off x="600059" y="466301"/>
            <a:ext cx="11239464" cy="565091"/>
          </a:xfrm>
        </p:spPr>
        <p:txBody>
          <a:bodyPr/>
          <a:lstStyle/>
          <a:p>
            <a:pPr algn="l" rtl="0"/>
            <a:r>
              <a:rPr lang="fr-fr" b="0" i="0" u="none" baseline="0"/>
              <a:t>Protection des informations</a:t>
            </a:r>
          </a:p>
        </p:txBody>
      </p:sp>
      <p:sp>
        <p:nvSpPr>
          <p:cNvPr id="12" name="TextBox 11">
            <a:extLst>
              <a:ext uri="{FF2B5EF4-FFF2-40B4-BE49-F238E27FC236}">
                <a16:creationId xmlns:a16="http://schemas.microsoft.com/office/drawing/2014/main" id="{FB3D77C1-1F81-4A66-B0B1-98F249928211}"/>
              </a:ext>
            </a:extLst>
          </p:cNvPr>
          <p:cNvSpPr txBox="1"/>
          <p:nvPr/>
        </p:nvSpPr>
        <p:spPr>
          <a:xfrm>
            <a:off x="600059" y="1124712"/>
            <a:ext cx="8469755" cy="276999"/>
          </a:xfrm>
          <a:prstGeom prst="rect">
            <a:avLst/>
          </a:prstGeom>
          <a:noFill/>
        </p:spPr>
        <p:txBody>
          <a:bodyPr wrap="none" lIns="0" tIns="0" rIns="0" bIns="0" rtlCol="0">
            <a:spAutoFit/>
          </a:bodyPr>
          <a:lstStyle/>
          <a:p>
            <a:pPr algn="l" rtl="0"/>
            <a:r>
              <a:rPr lang="fr-fr" sz="1800" b="0" i="0" u="none" baseline="0"/>
              <a:t>Protégez les données sensibles pendant tout leur cycle de vie, en interne et en externe</a:t>
            </a:r>
          </a:p>
        </p:txBody>
      </p:sp>
      <p:sp>
        <p:nvSpPr>
          <p:cNvPr id="41" name="Rectangle 40">
            <a:extLst>
              <a:ext uri="{FF2B5EF4-FFF2-40B4-BE49-F238E27FC236}">
                <a16:creationId xmlns:a16="http://schemas.microsoft.com/office/drawing/2014/main" id="{E3041172-4BDA-43C7-8558-9055E90E73AF}"/>
              </a:ext>
            </a:extLst>
          </p:cNvPr>
          <p:cNvSpPr/>
          <p:nvPr/>
        </p:nvSpPr>
        <p:spPr bwMode="auto">
          <a:xfrm>
            <a:off x="-1" y="3481837"/>
            <a:ext cx="12436475" cy="190296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2" name="Arrow: Bent 41">
            <a:extLst>
              <a:ext uri="{FF2B5EF4-FFF2-40B4-BE49-F238E27FC236}">
                <a16:creationId xmlns:a16="http://schemas.microsoft.com/office/drawing/2014/main" id="{57761C80-5002-4A8D-A41E-4EBEDBCA40CF}"/>
              </a:ext>
            </a:extLst>
          </p:cNvPr>
          <p:cNvSpPr/>
          <p:nvPr/>
        </p:nvSpPr>
        <p:spPr bwMode="auto">
          <a:xfrm>
            <a:off x="584200" y="3253238"/>
            <a:ext cx="5634037" cy="1246592"/>
          </a:xfrm>
          <a:prstGeom prst="bentArrow">
            <a:avLst>
              <a:gd name="adj1" fmla="val 25000"/>
              <a:gd name="adj2" fmla="val 0"/>
              <a:gd name="adj3" fmla="val 25000"/>
              <a:gd name="adj4" fmla="val 7135"/>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3" name="Arrow: Bent 42">
            <a:extLst>
              <a:ext uri="{FF2B5EF4-FFF2-40B4-BE49-F238E27FC236}">
                <a16:creationId xmlns:a16="http://schemas.microsoft.com/office/drawing/2014/main" id="{83F8D135-0B40-453B-BC8B-7304984EE5F7}"/>
              </a:ext>
            </a:extLst>
          </p:cNvPr>
          <p:cNvSpPr/>
          <p:nvPr/>
        </p:nvSpPr>
        <p:spPr bwMode="auto">
          <a:xfrm flipH="1">
            <a:off x="6110514" y="3253238"/>
            <a:ext cx="5498874" cy="1176967"/>
          </a:xfrm>
          <a:prstGeom prst="bentArrow">
            <a:avLst>
              <a:gd name="adj1" fmla="val 25000"/>
              <a:gd name="adj2" fmla="val 0"/>
              <a:gd name="adj3" fmla="val 25000"/>
              <a:gd name="adj4" fmla="val 7830"/>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4" name="Rectangle: Rounded Corners 43">
            <a:extLst>
              <a:ext uri="{FF2B5EF4-FFF2-40B4-BE49-F238E27FC236}">
                <a16:creationId xmlns:a16="http://schemas.microsoft.com/office/drawing/2014/main" id="{BF20147F-5CD8-4F12-BBCB-67539A289117}"/>
              </a:ext>
            </a:extLst>
          </p:cNvPr>
          <p:cNvSpPr/>
          <p:nvPr/>
        </p:nvSpPr>
        <p:spPr bwMode="auto">
          <a:xfrm>
            <a:off x="1443473"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nvGrpSpPr>
          <p:cNvPr id="45" name="Group 44">
            <a:extLst>
              <a:ext uri="{FF2B5EF4-FFF2-40B4-BE49-F238E27FC236}">
                <a16:creationId xmlns:a16="http://schemas.microsoft.com/office/drawing/2014/main" id="{AB780899-94BA-4BB9-9D41-389E8E3B0A75}"/>
              </a:ext>
            </a:extLst>
          </p:cNvPr>
          <p:cNvGrpSpPr/>
          <p:nvPr/>
        </p:nvGrpSpPr>
        <p:grpSpPr>
          <a:xfrm>
            <a:off x="1535730" y="1802711"/>
            <a:ext cx="912766" cy="912766"/>
            <a:chOff x="1814286" y="1856921"/>
            <a:chExt cx="1001486" cy="1001486"/>
          </a:xfrm>
          <a:effectLst>
            <a:outerShdw blurRad="50800" dist="38100" dir="5400000" algn="t" rotWithShape="0">
              <a:prstClr val="black">
                <a:alpha val="40000"/>
              </a:prstClr>
            </a:outerShdw>
          </a:effectLst>
        </p:grpSpPr>
        <p:sp>
          <p:nvSpPr>
            <p:cNvPr id="46" name="Oval 45">
              <a:extLst>
                <a:ext uri="{FF2B5EF4-FFF2-40B4-BE49-F238E27FC236}">
                  <a16:creationId xmlns:a16="http://schemas.microsoft.com/office/drawing/2014/main" id="{BC1C02F2-54AF-4610-A64D-1A836D21B79F}"/>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8" name="Oval 47">
              <a:extLst>
                <a:ext uri="{FF2B5EF4-FFF2-40B4-BE49-F238E27FC236}">
                  <a16:creationId xmlns:a16="http://schemas.microsoft.com/office/drawing/2014/main" id="{3AA50BD3-07F4-4E91-BBA0-23AC7ED200F6}"/>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sp>
        <p:nvSpPr>
          <p:cNvPr id="51" name="TextBox 50">
            <a:extLst>
              <a:ext uri="{FF2B5EF4-FFF2-40B4-BE49-F238E27FC236}">
                <a16:creationId xmlns:a16="http://schemas.microsoft.com/office/drawing/2014/main" id="{8D14047D-E10D-465A-AD7F-6EBAB48EB112}"/>
              </a:ext>
            </a:extLst>
          </p:cNvPr>
          <p:cNvSpPr txBox="1"/>
          <p:nvPr/>
        </p:nvSpPr>
        <p:spPr>
          <a:xfrm>
            <a:off x="1611336" y="2780065"/>
            <a:ext cx="761554" cy="307777"/>
          </a:xfrm>
          <a:prstGeom prst="rect">
            <a:avLst/>
          </a:prstGeom>
          <a:noFill/>
        </p:spPr>
        <p:txBody>
          <a:bodyPr wrap="none" lIns="0" tIns="0" rIns="0" bIns="0" rtlCol="0">
            <a:spAutoFit/>
          </a:bodyPr>
          <a:lstStyle/>
          <a:p>
            <a:pPr algn="ctr" rtl="0"/>
            <a:r>
              <a:rPr lang="fr-fr" sz="2000" b="0" i="0" u="none" baseline="0">
                <a:solidFill>
                  <a:schemeClr val="tx2"/>
                </a:solidFill>
                <a:latin typeface="Segoe UI Semibold" panose="020B0702040204020203" pitchFamily="34" charset="0"/>
                <a:cs typeface="Segoe UI Semibold" panose="020B0702040204020203" pitchFamily="34" charset="0"/>
              </a:rPr>
              <a:t>Détecter</a:t>
            </a:r>
          </a:p>
        </p:txBody>
      </p:sp>
      <p:sp>
        <p:nvSpPr>
          <p:cNvPr id="52" name="Rectangle: Rounded Corners 51">
            <a:extLst>
              <a:ext uri="{FF2B5EF4-FFF2-40B4-BE49-F238E27FC236}">
                <a16:creationId xmlns:a16="http://schemas.microsoft.com/office/drawing/2014/main" id="{A3C85BA6-164B-4981-B0A7-9840C79C4E44}"/>
              </a:ext>
            </a:extLst>
          </p:cNvPr>
          <p:cNvSpPr/>
          <p:nvPr/>
        </p:nvSpPr>
        <p:spPr bwMode="auto">
          <a:xfrm>
            <a:off x="4179397"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nvGrpSpPr>
          <p:cNvPr id="53" name="Group 52">
            <a:extLst>
              <a:ext uri="{FF2B5EF4-FFF2-40B4-BE49-F238E27FC236}">
                <a16:creationId xmlns:a16="http://schemas.microsoft.com/office/drawing/2014/main" id="{BCF26311-A957-42D0-BF72-7538CEA0457B}"/>
              </a:ext>
            </a:extLst>
          </p:cNvPr>
          <p:cNvGrpSpPr/>
          <p:nvPr/>
        </p:nvGrpSpPr>
        <p:grpSpPr>
          <a:xfrm>
            <a:off x="4271654" y="1802711"/>
            <a:ext cx="912766" cy="912766"/>
            <a:chOff x="1814286" y="1856921"/>
            <a:chExt cx="1001486" cy="1001486"/>
          </a:xfrm>
          <a:effectLst>
            <a:outerShdw blurRad="50800" dist="38100" dir="5400000" algn="t" rotWithShape="0">
              <a:prstClr val="black">
                <a:alpha val="40000"/>
              </a:prstClr>
            </a:outerShdw>
          </a:effectLst>
        </p:grpSpPr>
        <p:sp>
          <p:nvSpPr>
            <p:cNvPr id="54" name="Oval 53">
              <a:extLst>
                <a:ext uri="{FF2B5EF4-FFF2-40B4-BE49-F238E27FC236}">
                  <a16:creationId xmlns:a16="http://schemas.microsoft.com/office/drawing/2014/main" id="{E36F49D3-E8AF-4E34-973B-B81DA666A926}"/>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55" name="Oval 54">
              <a:extLst>
                <a:ext uri="{FF2B5EF4-FFF2-40B4-BE49-F238E27FC236}">
                  <a16:creationId xmlns:a16="http://schemas.microsoft.com/office/drawing/2014/main" id="{C30BFB6B-6AEC-4DCA-BBF4-8E211525A463}"/>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sp>
        <p:nvSpPr>
          <p:cNvPr id="56" name="TextBox 55">
            <a:extLst>
              <a:ext uri="{FF2B5EF4-FFF2-40B4-BE49-F238E27FC236}">
                <a16:creationId xmlns:a16="http://schemas.microsoft.com/office/drawing/2014/main" id="{9AACB204-E3F2-4836-AA93-AC2D0B0ACE9E}"/>
              </a:ext>
            </a:extLst>
          </p:cNvPr>
          <p:cNvSpPr txBox="1"/>
          <p:nvPr/>
        </p:nvSpPr>
        <p:spPr>
          <a:xfrm>
            <a:off x="4292116" y="2780065"/>
            <a:ext cx="871841" cy="307777"/>
          </a:xfrm>
          <a:prstGeom prst="rect">
            <a:avLst/>
          </a:prstGeom>
          <a:noFill/>
        </p:spPr>
        <p:txBody>
          <a:bodyPr wrap="none" lIns="0" tIns="0" rIns="0" bIns="0" rtlCol="0">
            <a:spAutoFit/>
          </a:bodyPr>
          <a:lstStyle/>
          <a:p>
            <a:pPr algn="ctr" rtl="0"/>
            <a:r>
              <a:rPr lang="fr-fr" sz="2000" b="0" i="0" u="none" baseline="0">
                <a:solidFill>
                  <a:schemeClr val="tx2"/>
                </a:solidFill>
                <a:latin typeface="Segoe UI Semibold" panose="020B0702040204020203" pitchFamily="34" charset="0"/>
                <a:cs typeface="Segoe UI Semibold" panose="020B0702040204020203" pitchFamily="34" charset="0"/>
              </a:rPr>
              <a:t>Catégoriser</a:t>
            </a:r>
          </a:p>
        </p:txBody>
      </p:sp>
      <p:sp>
        <p:nvSpPr>
          <p:cNvPr id="57" name="Rectangle: Rounded Corners 56">
            <a:extLst>
              <a:ext uri="{FF2B5EF4-FFF2-40B4-BE49-F238E27FC236}">
                <a16:creationId xmlns:a16="http://schemas.microsoft.com/office/drawing/2014/main" id="{E06AC2C2-4AF4-4EAB-B640-A509D0F619D4}"/>
              </a:ext>
            </a:extLst>
          </p:cNvPr>
          <p:cNvSpPr/>
          <p:nvPr/>
        </p:nvSpPr>
        <p:spPr bwMode="auto">
          <a:xfrm>
            <a:off x="6915321"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nvGrpSpPr>
          <p:cNvPr id="58" name="Group 57">
            <a:extLst>
              <a:ext uri="{FF2B5EF4-FFF2-40B4-BE49-F238E27FC236}">
                <a16:creationId xmlns:a16="http://schemas.microsoft.com/office/drawing/2014/main" id="{A4636446-AD85-4B25-977B-5841EAE15651}"/>
              </a:ext>
            </a:extLst>
          </p:cNvPr>
          <p:cNvGrpSpPr/>
          <p:nvPr/>
        </p:nvGrpSpPr>
        <p:grpSpPr>
          <a:xfrm>
            <a:off x="7007578" y="1802711"/>
            <a:ext cx="912766" cy="912766"/>
            <a:chOff x="1814286" y="1856921"/>
            <a:chExt cx="1001486" cy="1001486"/>
          </a:xfrm>
          <a:effectLst>
            <a:outerShdw blurRad="50800" dist="38100" dir="5400000" algn="t" rotWithShape="0">
              <a:prstClr val="black">
                <a:alpha val="40000"/>
              </a:prstClr>
            </a:outerShdw>
          </a:effectLst>
        </p:grpSpPr>
        <p:sp>
          <p:nvSpPr>
            <p:cNvPr id="59" name="Oval 58">
              <a:extLst>
                <a:ext uri="{FF2B5EF4-FFF2-40B4-BE49-F238E27FC236}">
                  <a16:creationId xmlns:a16="http://schemas.microsoft.com/office/drawing/2014/main" id="{2AACEBDD-4C1D-4D29-A242-8ED97A8D81EA}"/>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60" name="Oval 59">
              <a:extLst>
                <a:ext uri="{FF2B5EF4-FFF2-40B4-BE49-F238E27FC236}">
                  <a16:creationId xmlns:a16="http://schemas.microsoft.com/office/drawing/2014/main" id="{9026D4F5-8D8A-49A1-9961-7C9A4C60A36B}"/>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sp>
        <p:nvSpPr>
          <p:cNvPr id="61" name="TextBox 60">
            <a:extLst>
              <a:ext uri="{FF2B5EF4-FFF2-40B4-BE49-F238E27FC236}">
                <a16:creationId xmlns:a16="http://schemas.microsoft.com/office/drawing/2014/main" id="{1881A23A-F1D2-4DB4-B177-950313E2AA1A}"/>
              </a:ext>
            </a:extLst>
          </p:cNvPr>
          <p:cNvSpPr txBox="1"/>
          <p:nvPr/>
        </p:nvSpPr>
        <p:spPr>
          <a:xfrm>
            <a:off x="7045034" y="2780065"/>
            <a:ext cx="837857" cy="307777"/>
          </a:xfrm>
          <a:prstGeom prst="rect">
            <a:avLst/>
          </a:prstGeom>
          <a:noFill/>
        </p:spPr>
        <p:txBody>
          <a:bodyPr wrap="none" lIns="0" tIns="0" rIns="0" bIns="0" rtlCol="0">
            <a:spAutoFit/>
          </a:bodyPr>
          <a:lstStyle/>
          <a:p>
            <a:pPr algn="ctr" rtl="0"/>
            <a:r>
              <a:rPr lang="fr-fr" sz="2000" b="0" i="0" u="none" baseline="0">
                <a:solidFill>
                  <a:schemeClr val="tx2"/>
                </a:solidFill>
                <a:latin typeface="Segoe UI Semibold" panose="020B0702040204020203" pitchFamily="34" charset="0"/>
                <a:cs typeface="Segoe UI Semibold" panose="020B0702040204020203" pitchFamily="34" charset="0"/>
              </a:rPr>
              <a:t>Protéger</a:t>
            </a:r>
          </a:p>
        </p:txBody>
      </p:sp>
      <p:sp>
        <p:nvSpPr>
          <p:cNvPr id="62" name="Rectangle: Rounded Corners 61">
            <a:extLst>
              <a:ext uri="{FF2B5EF4-FFF2-40B4-BE49-F238E27FC236}">
                <a16:creationId xmlns:a16="http://schemas.microsoft.com/office/drawing/2014/main" id="{7853FB62-3834-4C9C-8B1F-19599914DE41}"/>
              </a:ext>
            </a:extLst>
          </p:cNvPr>
          <p:cNvSpPr/>
          <p:nvPr/>
        </p:nvSpPr>
        <p:spPr bwMode="auto">
          <a:xfrm>
            <a:off x="9651245"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nvGrpSpPr>
          <p:cNvPr id="71" name="Group 70">
            <a:extLst>
              <a:ext uri="{FF2B5EF4-FFF2-40B4-BE49-F238E27FC236}">
                <a16:creationId xmlns:a16="http://schemas.microsoft.com/office/drawing/2014/main" id="{E8C3DC70-7533-4543-A6CF-43280440B4DA}"/>
              </a:ext>
            </a:extLst>
          </p:cNvPr>
          <p:cNvGrpSpPr/>
          <p:nvPr/>
        </p:nvGrpSpPr>
        <p:grpSpPr>
          <a:xfrm>
            <a:off x="9743502" y="1802711"/>
            <a:ext cx="912766" cy="912766"/>
            <a:chOff x="1814286" y="1856921"/>
            <a:chExt cx="1001486" cy="1001486"/>
          </a:xfrm>
          <a:effectLst>
            <a:outerShdw blurRad="50800" dist="38100" dir="5400000" algn="t" rotWithShape="0">
              <a:prstClr val="black">
                <a:alpha val="40000"/>
              </a:prstClr>
            </a:outerShdw>
          </a:effectLst>
        </p:grpSpPr>
        <p:sp>
          <p:nvSpPr>
            <p:cNvPr id="72" name="Oval 71">
              <a:extLst>
                <a:ext uri="{FF2B5EF4-FFF2-40B4-BE49-F238E27FC236}">
                  <a16:creationId xmlns:a16="http://schemas.microsoft.com/office/drawing/2014/main" id="{C56157BC-5BC5-456B-B2BB-23DA5841979C}"/>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73" name="Oval 72">
              <a:extLst>
                <a:ext uri="{FF2B5EF4-FFF2-40B4-BE49-F238E27FC236}">
                  <a16:creationId xmlns:a16="http://schemas.microsoft.com/office/drawing/2014/main" id="{22BC79ED-39C3-4FC0-BA76-9E9288F19F6D}"/>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sp>
        <p:nvSpPr>
          <p:cNvPr id="78" name="TextBox 77">
            <a:extLst>
              <a:ext uri="{FF2B5EF4-FFF2-40B4-BE49-F238E27FC236}">
                <a16:creationId xmlns:a16="http://schemas.microsoft.com/office/drawing/2014/main" id="{A097ADF1-78FF-4566-A741-2E8256093853}"/>
              </a:ext>
            </a:extLst>
          </p:cNvPr>
          <p:cNvSpPr txBox="1"/>
          <p:nvPr/>
        </p:nvSpPr>
        <p:spPr>
          <a:xfrm>
            <a:off x="9726135" y="2780065"/>
            <a:ext cx="947502" cy="307777"/>
          </a:xfrm>
          <a:prstGeom prst="rect">
            <a:avLst/>
          </a:prstGeom>
          <a:noFill/>
        </p:spPr>
        <p:txBody>
          <a:bodyPr wrap="none" lIns="0" tIns="0" rIns="0" bIns="0" rtlCol="0">
            <a:spAutoFit/>
          </a:bodyPr>
          <a:lstStyle/>
          <a:p>
            <a:pPr algn="ctr" rtl="0"/>
            <a:r>
              <a:rPr lang="fr-fr" sz="2000" b="0" i="0" u="none" baseline="0">
                <a:solidFill>
                  <a:schemeClr val="tx2"/>
                </a:solidFill>
                <a:latin typeface="Segoe UI Semibold" panose="020B0702040204020203" pitchFamily="34" charset="0"/>
                <a:cs typeface="Segoe UI Semibold" panose="020B0702040204020203" pitchFamily="34" charset="0"/>
              </a:rPr>
              <a:t>Surveiller</a:t>
            </a:r>
          </a:p>
        </p:txBody>
      </p:sp>
      <p:sp>
        <p:nvSpPr>
          <p:cNvPr id="106" name="Shield_EA18">
            <a:extLst>
              <a:ext uri="{FF2B5EF4-FFF2-40B4-BE49-F238E27FC236}">
                <a16:creationId xmlns:a16="http://schemas.microsoft.com/office/drawing/2014/main" id="{4444B842-3245-4FD3-A13C-D259F85137E8}"/>
              </a:ext>
            </a:extLst>
          </p:cNvPr>
          <p:cNvSpPr>
            <a:spLocks noChangeAspect="1"/>
          </p:cNvSpPr>
          <p:nvPr/>
        </p:nvSpPr>
        <p:spPr bwMode="auto">
          <a:xfrm>
            <a:off x="7295565" y="2079809"/>
            <a:ext cx="336791" cy="35857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65">
              <a:gradFill>
                <a:gsLst>
                  <a:gs pos="0">
                    <a:srgbClr val="505050"/>
                  </a:gs>
                  <a:gs pos="100000">
                    <a:srgbClr val="505050"/>
                  </a:gs>
                </a:gsLst>
              </a:gradFill>
              <a:latin typeface="Segoe UI"/>
            </a:endParaRPr>
          </a:p>
        </p:txBody>
      </p:sp>
      <p:sp>
        <p:nvSpPr>
          <p:cNvPr id="112" name="TextBox 111">
            <a:extLst>
              <a:ext uri="{FF2B5EF4-FFF2-40B4-BE49-F238E27FC236}">
                <a16:creationId xmlns:a16="http://schemas.microsoft.com/office/drawing/2014/main" id="{30685E18-18DB-409F-9869-44B6B6CDCAD6}"/>
              </a:ext>
            </a:extLst>
          </p:cNvPr>
          <p:cNvSpPr txBox="1"/>
          <p:nvPr/>
        </p:nvSpPr>
        <p:spPr>
          <a:xfrm>
            <a:off x="1709717" y="4716259"/>
            <a:ext cx="989053" cy="307777"/>
          </a:xfrm>
          <a:prstGeom prst="rect">
            <a:avLst/>
          </a:prstGeom>
          <a:noFill/>
        </p:spPr>
        <p:txBody>
          <a:bodyPr wrap="none" lIns="0" tIns="0" rIns="0" bIns="0" rtlCol="0">
            <a:spAutoFit/>
          </a:bodyPr>
          <a:lstStyle/>
          <a:p>
            <a:pPr algn="ctr" rtl="0"/>
            <a:r>
              <a:rPr lang="fr-fr" sz="2000" b="0" i="0" u="none" baseline="0">
                <a:solidFill>
                  <a:schemeClr val="bg1"/>
                </a:solidFill>
                <a:latin typeface="Segoe UI Semibold" panose="020B0702040204020203" pitchFamily="34" charset="0"/>
                <a:cs typeface="Segoe UI Semibold" panose="020B0702040204020203" pitchFamily="34" charset="0"/>
              </a:rPr>
              <a:t>APPAREILS</a:t>
            </a:r>
          </a:p>
        </p:txBody>
      </p:sp>
      <p:sp>
        <p:nvSpPr>
          <p:cNvPr id="113" name="TextBox 112">
            <a:extLst>
              <a:ext uri="{FF2B5EF4-FFF2-40B4-BE49-F238E27FC236}">
                <a16:creationId xmlns:a16="http://schemas.microsoft.com/office/drawing/2014/main" id="{C7466FA5-8280-41D1-A20A-A598BAE4691E}"/>
              </a:ext>
            </a:extLst>
          </p:cNvPr>
          <p:cNvSpPr txBox="1"/>
          <p:nvPr/>
        </p:nvSpPr>
        <p:spPr>
          <a:xfrm>
            <a:off x="5800461" y="4716259"/>
            <a:ext cx="835550" cy="307777"/>
          </a:xfrm>
          <a:prstGeom prst="rect">
            <a:avLst/>
          </a:prstGeom>
          <a:noFill/>
        </p:spPr>
        <p:txBody>
          <a:bodyPr wrap="none" lIns="0" tIns="0" rIns="0" bIns="0" rtlCol="0">
            <a:spAutoFit/>
          </a:bodyPr>
          <a:lstStyle/>
          <a:p>
            <a:pPr algn="ctr" rtl="0"/>
            <a:r>
              <a:rPr lang="fr-fr" sz="2000" b="0" i="0" u="none" baseline="0">
                <a:solidFill>
                  <a:schemeClr val="bg1"/>
                </a:solidFill>
                <a:latin typeface="Segoe UI Semibold" panose="020B0702040204020203" pitchFamily="34" charset="0"/>
                <a:cs typeface="Segoe UI Semibold" panose="020B0702040204020203" pitchFamily="34" charset="0"/>
              </a:rPr>
              <a:t>CLOUD</a:t>
            </a:r>
          </a:p>
        </p:txBody>
      </p:sp>
      <p:sp>
        <p:nvSpPr>
          <p:cNvPr id="114" name="TextBox 113">
            <a:extLst>
              <a:ext uri="{FF2B5EF4-FFF2-40B4-BE49-F238E27FC236}">
                <a16:creationId xmlns:a16="http://schemas.microsoft.com/office/drawing/2014/main" id="{B7454F65-9C35-4545-9041-4D889F09A074}"/>
              </a:ext>
            </a:extLst>
          </p:cNvPr>
          <p:cNvSpPr txBox="1"/>
          <p:nvPr/>
        </p:nvSpPr>
        <p:spPr>
          <a:xfrm>
            <a:off x="9183651" y="4716259"/>
            <a:ext cx="1630254" cy="307777"/>
          </a:xfrm>
          <a:prstGeom prst="rect">
            <a:avLst/>
          </a:prstGeom>
          <a:noFill/>
        </p:spPr>
        <p:txBody>
          <a:bodyPr wrap="none" lIns="0" tIns="0" rIns="0" bIns="0" rtlCol="0">
            <a:spAutoFit/>
          </a:bodyPr>
          <a:lstStyle/>
          <a:p>
            <a:pPr algn="ctr" rtl="0"/>
            <a:r>
              <a:rPr lang="fr-fr" sz="2000" b="0" i="0" u="none" baseline="0">
                <a:solidFill>
                  <a:schemeClr val="bg1"/>
                </a:solidFill>
                <a:latin typeface="Segoe UI Semibold" panose="020B0702040204020203" pitchFamily="34" charset="0"/>
                <a:cs typeface="Segoe UI Semibold" panose="020B0702040204020203" pitchFamily="34" charset="0"/>
              </a:rPr>
              <a:t>SUR SITES</a:t>
            </a:r>
          </a:p>
        </p:txBody>
      </p:sp>
      <p:sp>
        <p:nvSpPr>
          <p:cNvPr id="115" name="Arrow: Bent 114">
            <a:extLst>
              <a:ext uri="{FF2B5EF4-FFF2-40B4-BE49-F238E27FC236}">
                <a16:creationId xmlns:a16="http://schemas.microsoft.com/office/drawing/2014/main" id="{399D6373-0EAA-4077-A67E-D42277741048}"/>
              </a:ext>
            </a:extLst>
          </p:cNvPr>
          <p:cNvSpPr/>
          <p:nvPr/>
        </p:nvSpPr>
        <p:spPr bwMode="auto">
          <a:xfrm flipV="1">
            <a:off x="584200" y="4082458"/>
            <a:ext cx="5634037" cy="1016288"/>
          </a:xfrm>
          <a:prstGeom prst="bentArrow">
            <a:avLst>
              <a:gd name="adj1" fmla="val 25000"/>
              <a:gd name="adj2" fmla="val 0"/>
              <a:gd name="adj3" fmla="val 25000"/>
              <a:gd name="adj4" fmla="val 7135"/>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116" name="Arrow: Bent 115">
            <a:extLst>
              <a:ext uri="{FF2B5EF4-FFF2-40B4-BE49-F238E27FC236}">
                <a16:creationId xmlns:a16="http://schemas.microsoft.com/office/drawing/2014/main" id="{067F2E38-D675-4224-A94F-74DF1936BA61}"/>
              </a:ext>
            </a:extLst>
          </p:cNvPr>
          <p:cNvSpPr/>
          <p:nvPr/>
        </p:nvSpPr>
        <p:spPr bwMode="auto">
          <a:xfrm flipH="1" flipV="1">
            <a:off x="5800460" y="4082458"/>
            <a:ext cx="5808927" cy="1016288"/>
          </a:xfrm>
          <a:prstGeom prst="bentArrow">
            <a:avLst>
              <a:gd name="adj1" fmla="val 25000"/>
              <a:gd name="adj2" fmla="val 0"/>
              <a:gd name="adj3" fmla="val 25000"/>
              <a:gd name="adj4" fmla="val 7135"/>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117" name="network" title="Icon of a device or computer network">
            <a:extLst>
              <a:ext uri="{FF2B5EF4-FFF2-40B4-BE49-F238E27FC236}">
                <a16:creationId xmlns:a16="http://schemas.microsoft.com/office/drawing/2014/main" id="{1FB40E17-7783-49C5-BA6D-216474F580BB}"/>
              </a:ext>
            </a:extLst>
          </p:cNvPr>
          <p:cNvSpPr>
            <a:spLocks noChangeAspect="1" noEditPoints="1"/>
          </p:cNvSpPr>
          <p:nvPr/>
        </p:nvSpPr>
        <p:spPr bwMode="auto">
          <a:xfrm>
            <a:off x="1824329" y="3775846"/>
            <a:ext cx="759828" cy="791158"/>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8" name="cloud" title="Icon of a cloud">
            <a:extLst>
              <a:ext uri="{FF2B5EF4-FFF2-40B4-BE49-F238E27FC236}">
                <a16:creationId xmlns:a16="http://schemas.microsoft.com/office/drawing/2014/main" id="{C2E2EDB4-75E4-4420-8F55-E7FCD27E97AC}"/>
              </a:ext>
            </a:extLst>
          </p:cNvPr>
          <p:cNvSpPr>
            <a:spLocks noChangeAspect="1"/>
          </p:cNvSpPr>
          <p:nvPr/>
        </p:nvSpPr>
        <p:spPr bwMode="auto">
          <a:xfrm>
            <a:off x="5712474" y="3851385"/>
            <a:ext cx="1011527" cy="64008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9" name="network_3" title="Icon of a server connected to a network">
            <a:extLst>
              <a:ext uri="{FF2B5EF4-FFF2-40B4-BE49-F238E27FC236}">
                <a16:creationId xmlns:a16="http://schemas.microsoft.com/office/drawing/2014/main" id="{15CB601D-D12E-4E3F-9762-82F2BAB49211}"/>
              </a:ext>
            </a:extLst>
          </p:cNvPr>
          <p:cNvSpPr>
            <a:spLocks noChangeAspect="1" noEditPoints="1"/>
          </p:cNvSpPr>
          <p:nvPr/>
        </p:nvSpPr>
        <p:spPr bwMode="auto">
          <a:xfrm>
            <a:off x="9646318" y="3810222"/>
            <a:ext cx="704921" cy="731520"/>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nvGrpSpPr>
          <p:cNvPr id="120" name="Group 119">
            <a:extLst>
              <a:ext uri="{FF2B5EF4-FFF2-40B4-BE49-F238E27FC236}">
                <a16:creationId xmlns:a16="http://schemas.microsoft.com/office/drawing/2014/main" id="{6C2B661A-985B-4953-8D30-1C5EB9358825}"/>
              </a:ext>
            </a:extLst>
          </p:cNvPr>
          <p:cNvGrpSpPr/>
          <p:nvPr/>
        </p:nvGrpSpPr>
        <p:grpSpPr>
          <a:xfrm>
            <a:off x="10013822" y="2067832"/>
            <a:ext cx="372126" cy="382524"/>
            <a:chOff x="5208587" y="2477355"/>
            <a:chExt cx="511175" cy="525463"/>
          </a:xfrm>
        </p:grpSpPr>
        <p:sp>
          <p:nvSpPr>
            <p:cNvPr id="121" name="Line 46">
              <a:extLst>
                <a:ext uri="{FF2B5EF4-FFF2-40B4-BE49-F238E27FC236}">
                  <a16:creationId xmlns:a16="http://schemas.microsoft.com/office/drawing/2014/main" id="{7A63952D-03E6-4153-A15E-36F383F4A8BE}"/>
                </a:ext>
              </a:extLst>
            </p:cNvPr>
            <p:cNvSpPr>
              <a:spLocks noChangeShapeType="1"/>
            </p:cNvSpPr>
            <p:nvPr/>
          </p:nvSpPr>
          <p:spPr bwMode="auto">
            <a:xfrm flipH="1">
              <a:off x="5284787" y="2601180"/>
              <a:ext cx="47625" cy="49213"/>
            </a:xfrm>
            <a:prstGeom prst="line">
              <a:avLst/>
            </a:prstGeom>
            <a:noFill/>
            <a:ln w="12700" cap="rnd">
              <a:solidFill>
                <a:schemeClr val="tx2"/>
              </a:solidFill>
              <a:prstDash val="solid"/>
              <a:round/>
              <a:headEnd/>
              <a:tailEnd/>
            </a:ln>
            <a:extLst>
              <a:ext uri="{909E8E84-426E-40dd-AFC4-6F175D3DCCD1}">
                <a14:hiddenFill xmlns:a14="http://schemas.microsoft.com/office/drawing/2010/main" xmlns="">
                  <a:noFill/>
                </a14:hiddenFill>
              </a:ext>
            </a:extLst>
          </p:spPr>
          <p:txBody>
            <a:bodyPr vert="horz" wrap="square" lIns="89642" tIns="44821" rIns="89642" bIns="44821" numCol="1" anchor="t" anchorCtr="0" compatLnSpc="1">
              <a:prstTxWarp prst="textNoShape">
                <a:avLst/>
              </a:prstTxWarp>
            </a:bodyPr>
            <a:lstStyle/>
            <a:p>
              <a:pPr algn="l" defTabSz="896386" rtl="0">
                <a:defRPr/>
              </a:pPr>
              <a:endParaRPr lang="fr-fr" sz="1765" kern="0">
                <a:solidFill>
                  <a:sysClr val="windowText" lastClr="000000"/>
                </a:solidFill>
                <a:latin typeface="Segoe UI"/>
              </a:endParaRPr>
            </a:p>
          </p:txBody>
        </p:sp>
        <p:sp>
          <p:nvSpPr>
            <p:cNvPr id="122" name="Line 47">
              <a:extLst>
                <a:ext uri="{FF2B5EF4-FFF2-40B4-BE49-F238E27FC236}">
                  <a16:creationId xmlns:a16="http://schemas.microsoft.com/office/drawing/2014/main" id="{07713584-E6E8-49F2-BF59-5989F7A8085D}"/>
                </a:ext>
              </a:extLst>
            </p:cNvPr>
            <p:cNvSpPr>
              <a:spLocks noChangeShapeType="1"/>
            </p:cNvSpPr>
            <p:nvPr/>
          </p:nvSpPr>
          <p:spPr bwMode="auto">
            <a:xfrm flipH="1" flipV="1">
              <a:off x="5381624" y="2601180"/>
              <a:ext cx="71438" cy="71438"/>
            </a:xfrm>
            <a:prstGeom prst="line">
              <a:avLst/>
            </a:prstGeom>
            <a:noFill/>
            <a:ln w="12700" cap="rnd">
              <a:solidFill>
                <a:schemeClr val="tx2"/>
              </a:solidFill>
              <a:prstDash val="solid"/>
              <a:round/>
              <a:headEnd/>
              <a:tailEnd/>
            </a:ln>
            <a:extLst>
              <a:ext uri="{909E8E84-426E-40dd-AFC4-6F175D3DCCD1}">
                <a14:hiddenFill xmlns:a14="http://schemas.microsoft.com/office/drawing/2010/main" xmlns="">
                  <a:noFill/>
                </a14:hiddenFill>
              </a:ext>
            </a:extLst>
          </p:spPr>
          <p:txBody>
            <a:bodyPr vert="horz" wrap="square" lIns="89642" tIns="44821" rIns="89642" bIns="44821" numCol="1" anchor="t" anchorCtr="0" compatLnSpc="1">
              <a:prstTxWarp prst="textNoShape">
                <a:avLst/>
              </a:prstTxWarp>
            </a:bodyPr>
            <a:lstStyle/>
            <a:p>
              <a:pPr algn="l" defTabSz="896386" rtl="0">
                <a:defRPr/>
              </a:pPr>
              <a:endParaRPr lang="fr-fr" sz="1765" kern="0">
                <a:solidFill>
                  <a:sysClr val="windowText" lastClr="000000"/>
                </a:solidFill>
                <a:latin typeface="Segoe UI"/>
              </a:endParaRPr>
            </a:p>
          </p:txBody>
        </p:sp>
        <p:sp>
          <p:nvSpPr>
            <p:cNvPr id="123" name="Line 48">
              <a:extLst>
                <a:ext uri="{FF2B5EF4-FFF2-40B4-BE49-F238E27FC236}">
                  <a16:creationId xmlns:a16="http://schemas.microsoft.com/office/drawing/2014/main" id="{E168BEA1-4D3E-4813-BB9D-E455811530DD}"/>
                </a:ext>
              </a:extLst>
            </p:cNvPr>
            <p:cNvSpPr>
              <a:spLocks noChangeShapeType="1"/>
            </p:cNvSpPr>
            <p:nvPr/>
          </p:nvSpPr>
          <p:spPr bwMode="auto">
            <a:xfrm flipH="1">
              <a:off x="5521324" y="2548792"/>
              <a:ext cx="119063" cy="123825"/>
            </a:xfrm>
            <a:prstGeom prst="line">
              <a:avLst/>
            </a:prstGeom>
            <a:noFill/>
            <a:ln w="12700" cap="rnd">
              <a:solidFill>
                <a:schemeClr val="tx2"/>
              </a:solidFill>
              <a:prstDash val="solid"/>
              <a:round/>
              <a:headEnd/>
              <a:tailEnd/>
            </a:ln>
            <a:extLst>
              <a:ext uri="{909E8E84-426E-40dd-AFC4-6F175D3DCCD1}">
                <a14:hiddenFill xmlns:a14="http://schemas.microsoft.com/office/drawing/2010/main" xmlns="">
                  <a:noFill/>
                </a14:hiddenFill>
              </a:ext>
            </a:extLst>
          </p:spPr>
          <p:txBody>
            <a:bodyPr vert="horz" wrap="square" lIns="89642" tIns="44821" rIns="89642" bIns="44821" numCol="1" anchor="t" anchorCtr="0" compatLnSpc="1">
              <a:prstTxWarp prst="textNoShape">
                <a:avLst/>
              </a:prstTxWarp>
            </a:bodyPr>
            <a:lstStyle/>
            <a:p>
              <a:pPr algn="l" defTabSz="896386" rtl="0">
                <a:defRPr/>
              </a:pPr>
              <a:endParaRPr lang="fr-fr" sz="1765" kern="0">
                <a:solidFill>
                  <a:sysClr val="windowText" lastClr="000000"/>
                </a:solidFill>
                <a:latin typeface="Segoe UI"/>
              </a:endParaRPr>
            </a:p>
          </p:txBody>
        </p:sp>
        <p:sp>
          <p:nvSpPr>
            <p:cNvPr id="124" name="Freeform 49">
              <a:extLst>
                <a:ext uri="{FF2B5EF4-FFF2-40B4-BE49-F238E27FC236}">
                  <a16:creationId xmlns:a16="http://schemas.microsoft.com/office/drawing/2014/main" id="{23C61F92-E985-4B78-B734-7E0A2A104B46}"/>
                </a:ext>
              </a:extLst>
            </p:cNvPr>
            <p:cNvSpPr>
              <a:spLocks/>
            </p:cNvSpPr>
            <p:nvPr/>
          </p:nvSpPr>
          <p:spPr bwMode="auto">
            <a:xfrm>
              <a:off x="5265737" y="2744055"/>
              <a:ext cx="130175" cy="258763"/>
            </a:xfrm>
            <a:custGeom>
              <a:avLst/>
              <a:gdLst>
                <a:gd name="T0" fmla="*/ 54 w 82"/>
                <a:gd name="T1" fmla="*/ 0 h 163"/>
                <a:gd name="T2" fmla="*/ 0 w 82"/>
                <a:gd name="T3" fmla="*/ 55 h 163"/>
                <a:gd name="T4" fmla="*/ 0 w 82"/>
                <a:gd name="T5" fmla="*/ 163 h 163"/>
                <a:gd name="T6" fmla="*/ 82 w 82"/>
                <a:gd name="T7" fmla="*/ 163 h 163"/>
                <a:gd name="T8" fmla="*/ 82 w 82"/>
                <a:gd name="T9" fmla="*/ 28 h 163"/>
                <a:gd name="T10" fmla="*/ 54 w 82"/>
                <a:gd name="T11" fmla="*/ 0 h 163"/>
              </a:gdLst>
              <a:ahLst/>
              <a:cxnLst>
                <a:cxn ang="0">
                  <a:pos x="T0" y="T1"/>
                </a:cxn>
                <a:cxn ang="0">
                  <a:pos x="T2" y="T3"/>
                </a:cxn>
                <a:cxn ang="0">
                  <a:pos x="T4" y="T5"/>
                </a:cxn>
                <a:cxn ang="0">
                  <a:pos x="T6" y="T7"/>
                </a:cxn>
                <a:cxn ang="0">
                  <a:pos x="T8" y="T9"/>
                </a:cxn>
                <a:cxn ang="0">
                  <a:pos x="T10" y="T11"/>
                </a:cxn>
              </a:cxnLst>
              <a:rect l="0" t="0" r="r" b="b"/>
              <a:pathLst>
                <a:path w="82" h="163">
                  <a:moveTo>
                    <a:pt x="54" y="0"/>
                  </a:moveTo>
                  <a:lnTo>
                    <a:pt x="0" y="55"/>
                  </a:lnTo>
                  <a:lnTo>
                    <a:pt x="0" y="163"/>
                  </a:lnTo>
                  <a:lnTo>
                    <a:pt x="82" y="163"/>
                  </a:lnTo>
                  <a:lnTo>
                    <a:pt x="82" y="28"/>
                  </a:lnTo>
                  <a:lnTo>
                    <a:pt x="54" y="0"/>
                  </a:lnTo>
                  <a:close/>
                </a:path>
              </a:pathLst>
            </a:custGeom>
            <a:noFill/>
            <a:ln w="12700" cap="rnd">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89642" tIns="44821" rIns="89642" bIns="44821" numCol="1" anchor="t" anchorCtr="0" compatLnSpc="1">
              <a:prstTxWarp prst="textNoShape">
                <a:avLst/>
              </a:prstTxWarp>
            </a:bodyPr>
            <a:lstStyle/>
            <a:p>
              <a:pPr algn="l" defTabSz="896386" rtl="0">
                <a:defRPr/>
              </a:pPr>
              <a:endParaRPr lang="fr-fr" sz="1765" kern="0">
                <a:solidFill>
                  <a:sysClr val="windowText" lastClr="000000"/>
                </a:solidFill>
                <a:latin typeface="Segoe UI"/>
              </a:endParaRPr>
            </a:p>
          </p:txBody>
        </p:sp>
        <p:sp>
          <p:nvSpPr>
            <p:cNvPr id="125" name="Freeform 50">
              <a:extLst>
                <a:ext uri="{FF2B5EF4-FFF2-40B4-BE49-F238E27FC236}">
                  <a16:creationId xmlns:a16="http://schemas.microsoft.com/office/drawing/2014/main" id="{5714C760-F073-48DA-9695-2D73D1C517CC}"/>
                </a:ext>
              </a:extLst>
            </p:cNvPr>
            <p:cNvSpPr>
              <a:spLocks/>
            </p:cNvSpPr>
            <p:nvPr/>
          </p:nvSpPr>
          <p:spPr bwMode="auto">
            <a:xfrm>
              <a:off x="5395912" y="2788505"/>
              <a:ext cx="131763" cy="214313"/>
            </a:xfrm>
            <a:custGeom>
              <a:avLst/>
              <a:gdLst>
                <a:gd name="T0" fmla="*/ 53 w 83"/>
                <a:gd name="T1" fmla="*/ 53 h 135"/>
                <a:gd name="T2" fmla="*/ 0 w 83"/>
                <a:gd name="T3" fmla="*/ 0 h 135"/>
                <a:gd name="T4" fmla="*/ 0 w 83"/>
                <a:gd name="T5" fmla="*/ 135 h 135"/>
                <a:gd name="T6" fmla="*/ 83 w 83"/>
                <a:gd name="T7" fmla="*/ 135 h 135"/>
                <a:gd name="T8" fmla="*/ 83 w 83"/>
                <a:gd name="T9" fmla="*/ 19 h 135"/>
                <a:gd name="T10" fmla="*/ 53 w 83"/>
                <a:gd name="T11" fmla="*/ 53 h 135"/>
              </a:gdLst>
              <a:ahLst/>
              <a:cxnLst>
                <a:cxn ang="0">
                  <a:pos x="T0" y="T1"/>
                </a:cxn>
                <a:cxn ang="0">
                  <a:pos x="T2" y="T3"/>
                </a:cxn>
                <a:cxn ang="0">
                  <a:pos x="T4" y="T5"/>
                </a:cxn>
                <a:cxn ang="0">
                  <a:pos x="T6" y="T7"/>
                </a:cxn>
                <a:cxn ang="0">
                  <a:pos x="T8" y="T9"/>
                </a:cxn>
                <a:cxn ang="0">
                  <a:pos x="T10" y="T11"/>
                </a:cxn>
              </a:cxnLst>
              <a:rect l="0" t="0" r="r" b="b"/>
              <a:pathLst>
                <a:path w="83" h="135">
                  <a:moveTo>
                    <a:pt x="53" y="53"/>
                  </a:moveTo>
                  <a:lnTo>
                    <a:pt x="0" y="0"/>
                  </a:lnTo>
                  <a:lnTo>
                    <a:pt x="0" y="135"/>
                  </a:lnTo>
                  <a:lnTo>
                    <a:pt x="83" y="135"/>
                  </a:lnTo>
                  <a:lnTo>
                    <a:pt x="83" y="19"/>
                  </a:lnTo>
                  <a:lnTo>
                    <a:pt x="53" y="53"/>
                  </a:lnTo>
                  <a:close/>
                </a:path>
              </a:pathLst>
            </a:custGeom>
            <a:noFill/>
            <a:ln w="12700" cap="rnd">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89642" tIns="44821" rIns="89642" bIns="44821" numCol="1" anchor="t" anchorCtr="0" compatLnSpc="1">
              <a:prstTxWarp prst="textNoShape">
                <a:avLst/>
              </a:prstTxWarp>
            </a:bodyPr>
            <a:lstStyle/>
            <a:p>
              <a:pPr algn="l" defTabSz="896386" rtl="0">
                <a:defRPr/>
              </a:pPr>
              <a:endParaRPr lang="fr-fr" sz="1765" kern="0">
                <a:solidFill>
                  <a:sysClr val="windowText" lastClr="000000"/>
                </a:solidFill>
                <a:latin typeface="Segoe UI"/>
              </a:endParaRPr>
            </a:p>
          </p:txBody>
        </p:sp>
        <p:sp>
          <p:nvSpPr>
            <p:cNvPr id="126" name="Freeform 51">
              <a:extLst>
                <a:ext uri="{FF2B5EF4-FFF2-40B4-BE49-F238E27FC236}">
                  <a16:creationId xmlns:a16="http://schemas.microsoft.com/office/drawing/2014/main" id="{09942DA3-003B-48A4-B5B6-75C769BF8A70}"/>
                </a:ext>
              </a:extLst>
            </p:cNvPr>
            <p:cNvSpPr>
              <a:spLocks/>
            </p:cNvSpPr>
            <p:nvPr/>
          </p:nvSpPr>
          <p:spPr bwMode="auto">
            <a:xfrm>
              <a:off x="5527674" y="2688492"/>
              <a:ext cx="134938" cy="314325"/>
            </a:xfrm>
            <a:custGeom>
              <a:avLst/>
              <a:gdLst>
                <a:gd name="T0" fmla="*/ 0 w 85"/>
                <a:gd name="T1" fmla="*/ 82 h 198"/>
                <a:gd name="T2" fmla="*/ 0 w 85"/>
                <a:gd name="T3" fmla="*/ 198 h 198"/>
                <a:gd name="T4" fmla="*/ 85 w 85"/>
                <a:gd name="T5" fmla="*/ 198 h 198"/>
                <a:gd name="T6" fmla="*/ 85 w 85"/>
                <a:gd name="T7" fmla="*/ 0 h 198"/>
                <a:gd name="T8" fmla="*/ 0 w 85"/>
                <a:gd name="T9" fmla="*/ 82 h 198"/>
              </a:gdLst>
              <a:ahLst/>
              <a:cxnLst>
                <a:cxn ang="0">
                  <a:pos x="T0" y="T1"/>
                </a:cxn>
                <a:cxn ang="0">
                  <a:pos x="T2" y="T3"/>
                </a:cxn>
                <a:cxn ang="0">
                  <a:pos x="T4" y="T5"/>
                </a:cxn>
                <a:cxn ang="0">
                  <a:pos x="T6" y="T7"/>
                </a:cxn>
                <a:cxn ang="0">
                  <a:pos x="T8" y="T9"/>
                </a:cxn>
              </a:cxnLst>
              <a:rect l="0" t="0" r="r" b="b"/>
              <a:pathLst>
                <a:path w="85" h="198">
                  <a:moveTo>
                    <a:pt x="0" y="82"/>
                  </a:moveTo>
                  <a:lnTo>
                    <a:pt x="0" y="198"/>
                  </a:lnTo>
                  <a:lnTo>
                    <a:pt x="85" y="198"/>
                  </a:lnTo>
                  <a:lnTo>
                    <a:pt x="85" y="0"/>
                  </a:lnTo>
                  <a:lnTo>
                    <a:pt x="0" y="82"/>
                  </a:lnTo>
                  <a:close/>
                </a:path>
              </a:pathLst>
            </a:custGeom>
            <a:noFill/>
            <a:ln w="12700" cap="rnd">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89642" tIns="44821" rIns="89642" bIns="44821" numCol="1" anchor="t" anchorCtr="0" compatLnSpc="1">
              <a:prstTxWarp prst="textNoShape">
                <a:avLst/>
              </a:prstTxWarp>
            </a:bodyPr>
            <a:lstStyle/>
            <a:p>
              <a:pPr algn="l" defTabSz="896386" rtl="0">
                <a:defRPr/>
              </a:pPr>
              <a:endParaRPr lang="fr-fr" sz="1765" kern="0">
                <a:solidFill>
                  <a:sysClr val="windowText" lastClr="000000"/>
                </a:solidFill>
                <a:latin typeface="Segoe UI"/>
              </a:endParaRPr>
            </a:p>
          </p:txBody>
        </p:sp>
        <p:sp>
          <p:nvSpPr>
            <p:cNvPr id="127" name="Oval 53">
              <a:extLst>
                <a:ext uri="{FF2B5EF4-FFF2-40B4-BE49-F238E27FC236}">
                  <a16:creationId xmlns:a16="http://schemas.microsoft.com/office/drawing/2014/main" id="{B6D5E07C-A4EC-4251-92D8-4F65CF6D5B80}"/>
                </a:ext>
              </a:extLst>
            </p:cNvPr>
            <p:cNvSpPr>
              <a:spLocks noChangeArrowheads="1"/>
            </p:cNvSpPr>
            <p:nvPr/>
          </p:nvSpPr>
          <p:spPr bwMode="auto">
            <a:xfrm>
              <a:off x="5208587" y="2639280"/>
              <a:ext cx="90488" cy="85725"/>
            </a:xfrm>
            <a:prstGeom prst="ellipse">
              <a:avLst/>
            </a:prstGeom>
            <a:noFill/>
            <a:ln w="12700" cap="rnd">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89642" tIns="44821" rIns="89642" bIns="44821" numCol="1" anchor="t" anchorCtr="0" compatLnSpc="1">
              <a:prstTxWarp prst="textNoShape">
                <a:avLst/>
              </a:prstTxWarp>
            </a:bodyPr>
            <a:lstStyle/>
            <a:p>
              <a:pPr algn="l" defTabSz="896386" rtl="0">
                <a:defRPr/>
              </a:pPr>
              <a:endParaRPr lang="fr-fr" sz="1765" kern="0">
                <a:solidFill>
                  <a:sysClr val="windowText" lastClr="000000"/>
                </a:solidFill>
                <a:latin typeface="Segoe UI"/>
              </a:endParaRPr>
            </a:p>
          </p:txBody>
        </p:sp>
        <p:sp>
          <p:nvSpPr>
            <p:cNvPr id="128" name="Oval 54">
              <a:extLst>
                <a:ext uri="{FF2B5EF4-FFF2-40B4-BE49-F238E27FC236}">
                  <a16:creationId xmlns:a16="http://schemas.microsoft.com/office/drawing/2014/main" id="{EAE81133-F268-46C1-94B0-FAC92F4092A7}"/>
                </a:ext>
              </a:extLst>
            </p:cNvPr>
            <p:cNvSpPr>
              <a:spLocks noChangeArrowheads="1"/>
            </p:cNvSpPr>
            <p:nvPr/>
          </p:nvSpPr>
          <p:spPr bwMode="auto">
            <a:xfrm>
              <a:off x="5632449" y="2477355"/>
              <a:ext cx="87313" cy="85725"/>
            </a:xfrm>
            <a:prstGeom prst="ellipse">
              <a:avLst/>
            </a:prstGeom>
            <a:noFill/>
            <a:ln w="12700" cap="rnd">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89642" tIns="44821" rIns="89642" bIns="44821" numCol="1" anchor="t" anchorCtr="0" compatLnSpc="1">
              <a:prstTxWarp prst="textNoShape">
                <a:avLst/>
              </a:prstTxWarp>
            </a:bodyPr>
            <a:lstStyle/>
            <a:p>
              <a:pPr algn="l" defTabSz="896386" rtl="0">
                <a:defRPr/>
              </a:pPr>
              <a:endParaRPr lang="fr-fr" sz="1765" kern="0">
                <a:solidFill>
                  <a:sysClr val="windowText" lastClr="000000"/>
                </a:solidFill>
                <a:latin typeface="Segoe UI"/>
              </a:endParaRPr>
            </a:p>
          </p:txBody>
        </p:sp>
        <p:sp>
          <p:nvSpPr>
            <p:cNvPr id="129" name="Oval 55">
              <a:extLst>
                <a:ext uri="{FF2B5EF4-FFF2-40B4-BE49-F238E27FC236}">
                  <a16:creationId xmlns:a16="http://schemas.microsoft.com/office/drawing/2014/main" id="{47F3C5B7-BEA4-41EC-89ED-E5ADAE4721AD}"/>
                </a:ext>
              </a:extLst>
            </p:cNvPr>
            <p:cNvSpPr>
              <a:spLocks noChangeArrowheads="1"/>
            </p:cNvSpPr>
            <p:nvPr/>
          </p:nvSpPr>
          <p:spPr bwMode="auto">
            <a:xfrm>
              <a:off x="5441949" y="2658330"/>
              <a:ext cx="90488" cy="85725"/>
            </a:xfrm>
            <a:prstGeom prst="ellipse">
              <a:avLst/>
            </a:prstGeom>
            <a:noFill/>
            <a:ln w="12700" cap="rnd">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89642" tIns="44821" rIns="89642" bIns="44821" numCol="1" anchor="t" anchorCtr="0" compatLnSpc="1">
              <a:prstTxWarp prst="textNoShape">
                <a:avLst/>
              </a:prstTxWarp>
            </a:bodyPr>
            <a:lstStyle/>
            <a:p>
              <a:pPr algn="l" defTabSz="896386" rtl="0">
                <a:defRPr/>
              </a:pPr>
              <a:endParaRPr lang="fr-fr" sz="1765" kern="0">
                <a:solidFill>
                  <a:sysClr val="windowText" lastClr="000000"/>
                </a:solidFill>
                <a:latin typeface="Segoe UI"/>
              </a:endParaRPr>
            </a:p>
          </p:txBody>
        </p:sp>
        <p:sp>
          <p:nvSpPr>
            <p:cNvPr id="130" name="Oval 56">
              <a:extLst>
                <a:ext uri="{FF2B5EF4-FFF2-40B4-BE49-F238E27FC236}">
                  <a16:creationId xmlns:a16="http://schemas.microsoft.com/office/drawing/2014/main" id="{395D66A1-ED06-4D83-B1F7-7C43BDFD5F35}"/>
                </a:ext>
              </a:extLst>
            </p:cNvPr>
            <p:cNvSpPr>
              <a:spLocks noChangeArrowheads="1"/>
            </p:cNvSpPr>
            <p:nvPr/>
          </p:nvSpPr>
          <p:spPr bwMode="auto">
            <a:xfrm>
              <a:off x="5310187" y="2518630"/>
              <a:ext cx="90488" cy="90488"/>
            </a:xfrm>
            <a:prstGeom prst="ellipse">
              <a:avLst/>
            </a:prstGeom>
            <a:noFill/>
            <a:ln w="12700" cap="rnd">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89642" tIns="44821" rIns="89642" bIns="44821" numCol="1" anchor="t" anchorCtr="0" compatLnSpc="1">
              <a:prstTxWarp prst="textNoShape">
                <a:avLst/>
              </a:prstTxWarp>
            </a:bodyPr>
            <a:lstStyle/>
            <a:p>
              <a:pPr algn="l" defTabSz="896386" rtl="0">
                <a:defRPr/>
              </a:pPr>
              <a:endParaRPr lang="fr-fr" sz="1765" kern="0">
                <a:solidFill>
                  <a:sysClr val="windowText" lastClr="000000"/>
                </a:solidFill>
                <a:latin typeface="Segoe UI"/>
              </a:endParaRPr>
            </a:p>
          </p:txBody>
        </p:sp>
      </p:grpSp>
      <p:sp>
        <p:nvSpPr>
          <p:cNvPr id="131" name="magnify" title="Icon of a magnifying glass">
            <a:extLst>
              <a:ext uri="{FF2B5EF4-FFF2-40B4-BE49-F238E27FC236}">
                <a16:creationId xmlns:a16="http://schemas.microsoft.com/office/drawing/2014/main" id="{B93677BF-D360-4FB6-AF7D-6E490537EE63}"/>
              </a:ext>
            </a:extLst>
          </p:cNvPr>
          <p:cNvSpPr>
            <a:spLocks noChangeAspect="1" noEditPoints="1"/>
          </p:cNvSpPr>
          <p:nvPr/>
        </p:nvSpPr>
        <p:spPr bwMode="auto">
          <a:xfrm flipH="1">
            <a:off x="1805670" y="2076214"/>
            <a:ext cx="372886" cy="365760"/>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2" name="TagLegacy_E1CB" title="Icon of a shopping tag">
            <a:extLst>
              <a:ext uri="{FF2B5EF4-FFF2-40B4-BE49-F238E27FC236}">
                <a16:creationId xmlns:a16="http://schemas.microsoft.com/office/drawing/2014/main" id="{BB1B3B06-62CD-497C-A877-E878F9FFF6F5}"/>
              </a:ext>
            </a:extLst>
          </p:cNvPr>
          <p:cNvSpPr>
            <a:spLocks noChangeAspect="1" noEditPoints="1"/>
          </p:cNvSpPr>
          <p:nvPr/>
        </p:nvSpPr>
        <p:spPr bwMode="auto">
          <a:xfrm>
            <a:off x="4498924" y="2076214"/>
            <a:ext cx="458227" cy="365760"/>
          </a:xfrm>
          <a:custGeom>
            <a:avLst/>
            <a:gdLst>
              <a:gd name="T0" fmla="*/ 2950 w 3700"/>
              <a:gd name="T1" fmla="*/ 1330 h 2952"/>
              <a:gd name="T2" fmla="*/ 1328 w 3700"/>
              <a:gd name="T3" fmla="*/ 2952 h 2952"/>
              <a:gd name="T4" fmla="*/ 0 w 3700"/>
              <a:gd name="T5" fmla="*/ 1620 h 2952"/>
              <a:gd name="T6" fmla="*/ 1620 w 3700"/>
              <a:gd name="T7" fmla="*/ 0 h 2952"/>
              <a:gd name="T8" fmla="*/ 2951 w 3700"/>
              <a:gd name="T9" fmla="*/ 1 h 2952"/>
              <a:gd name="T10" fmla="*/ 2950 w 3700"/>
              <a:gd name="T11" fmla="*/ 1330 h 2952"/>
              <a:gd name="T12" fmla="*/ 1820 w 3700"/>
              <a:gd name="T13" fmla="*/ 2460 h 2952"/>
              <a:gd name="T14" fmla="*/ 2576 w 3700"/>
              <a:gd name="T15" fmla="*/ 2753 h 2952"/>
              <a:gd name="T16" fmla="*/ 3700 w 3700"/>
              <a:gd name="T17" fmla="*/ 1629 h 2952"/>
              <a:gd name="T18" fmla="*/ 2576 w 3700"/>
              <a:gd name="T19" fmla="*/ 505 h 2952"/>
              <a:gd name="T20" fmla="*/ 2421 w 3700"/>
              <a:gd name="T21" fmla="*/ 505 h 2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0" h="2952">
                <a:moveTo>
                  <a:pt x="2950" y="1330"/>
                </a:moveTo>
                <a:cubicBezTo>
                  <a:pt x="1328" y="2952"/>
                  <a:pt x="1328" y="2952"/>
                  <a:pt x="1328" y="2952"/>
                </a:cubicBezTo>
                <a:cubicBezTo>
                  <a:pt x="0" y="1620"/>
                  <a:pt x="0" y="1620"/>
                  <a:pt x="0" y="1620"/>
                </a:cubicBezTo>
                <a:cubicBezTo>
                  <a:pt x="1620" y="0"/>
                  <a:pt x="1620" y="0"/>
                  <a:pt x="1620" y="0"/>
                </a:cubicBezTo>
                <a:cubicBezTo>
                  <a:pt x="2951" y="1"/>
                  <a:pt x="2951" y="1"/>
                  <a:pt x="2951" y="1"/>
                </a:cubicBezTo>
                <a:lnTo>
                  <a:pt x="2950" y="1330"/>
                </a:lnTo>
                <a:close/>
                <a:moveTo>
                  <a:pt x="1820" y="2460"/>
                </a:moveTo>
                <a:cubicBezTo>
                  <a:pt x="2020" y="2642"/>
                  <a:pt x="2285" y="2753"/>
                  <a:pt x="2576" y="2753"/>
                </a:cubicBezTo>
                <a:cubicBezTo>
                  <a:pt x="3197" y="2753"/>
                  <a:pt x="3700" y="2249"/>
                  <a:pt x="3700" y="1629"/>
                </a:cubicBezTo>
                <a:cubicBezTo>
                  <a:pt x="3700" y="1008"/>
                  <a:pt x="3198" y="505"/>
                  <a:pt x="2576" y="505"/>
                </a:cubicBezTo>
                <a:cubicBezTo>
                  <a:pt x="2421" y="505"/>
                  <a:pt x="2421" y="505"/>
                  <a:pt x="2421" y="505"/>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1567798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Rounded Corners 48">
            <a:extLst>
              <a:ext uri="{FF2B5EF4-FFF2-40B4-BE49-F238E27FC236}">
                <a16:creationId xmlns:a16="http://schemas.microsoft.com/office/drawing/2014/main" id="{2D08E984-D588-4EDB-8FC5-58EA08B7C1EE}"/>
              </a:ext>
            </a:extLst>
          </p:cNvPr>
          <p:cNvSpPr/>
          <p:nvPr/>
        </p:nvSpPr>
        <p:spPr bwMode="auto">
          <a:xfrm>
            <a:off x="952500" y="3535305"/>
            <a:ext cx="10288590" cy="1845508"/>
          </a:xfrm>
          <a:prstGeom prst="roundRect">
            <a:avLst>
              <a:gd name="adj" fmla="val 50000"/>
            </a:avLst>
          </a:prstGeom>
          <a:solidFill>
            <a:srgbClr val="F7F7F7"/>
          </a:solidFill>
          <a:ln>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C0C234-E04E-450B-9061-85590A62F05E}"/>
              </a:ext>
            </a:extLst>
          </p:cNvPr>
          <p:cNvSpPr>
            <a:spLocks noGrp="1"/>
          </p:cNvSpPr>
          <p:nvPr>
            <p:ph type="title"/>
          </p:nvPr>
        </p:nvSpPr>
        <p:spPr>
          <a:xfrm>
            <a:off x="600059" y="466301"/>
            <a:ext cx="11239464" cy="565091"/>
          </a:xfrm>
        </p:spPr>
        <p:txBody>
          <a:bodyPr/>
          <a:lstStyle/>
          <a:p>
            <a:pPr algn="l" rtl="0"/>
            <a:r>
              <a:rPr lang="fr-fr" b="0" i="0" u="none" baseline="0" dirty="0">
                <a:cs typeface="Segoe UI"/>
              </a:rPr>
              <a:t>Gestion intelligente de la sécurité</a:t>
            </a:r>
          </a:p>
        </p:txBody>
      </p:sp>
      <p:sp>
        <p:nvSpPr>
          <p:cNvPr id="12" name="TextBox 11">
            <a:extLst>
              <a:ext uri="{FF2B5EF4-FFF2-40B4-BE49-F238E27FC236}">
                <a16:creationId xmlns:a16="http://schemas.microsoft.com/office/drawing/2014/main" id="{FB3D77C1-1F81-4A66-B0B1-98F249928211}"/>
              </a:ext>
            </a:extLst>
          </p:cNvPr>
          <p:cNvSpPr txBox="1"/>
          <p:nvPr/>
        </p:nvSpPr>
        <p:spPr>
          <a:xfrm>
            <a:off x="600059" y="1124712"/>
            <a:ext cx="7187673" cy="276999"/>
          </a:xfrm>
          <a:prstGeom prst="rect">
            <a:avLst/>
          </a:prstGeom>
          <a:noFill/>
        </p:spPr>
        <p:txBody>
          <a:bodyPr wrap="none" lIns="0" tIns="0" rIns="0" bIns="0" rtlCol="0" anchor="t">
            <a:spAutoFit/>
          </a:bodyPr>
          <a:lstStyle/>
          <a:p>
            <a:pPr algn="l" rtl="0"/>
            <a:r>
              <a:rPr lang="fr-fr" sz="1800" b="0" i="0" u="none" baseline="0" dirty="0"/>
              <a:t>Intégration globale de la sécurité à Microsoft Intelligent Security Graph</a:t>
            </a:r>
            <a:endParaRPr lang="fr-fr" sz="1800" b="0" i="0" u="none" baseline="0" dirty="0">
              <a:cs typeface="Segoe UI"/>
            </a:endParaRPr>
          </a:p>
        </p:txBody>
      </p:sp>
      <p:sp>
        <p:nvSpPr>
          <p:cNvPr id="64" name="Rectangle: Rounded Corners 63">
            <a:extLst>
              <a:ext uri="{FF2B5EF4-FFF2-40B4-BE49-F238E27FC236}">
                <a16:creationId xmlns:a16="http://schemas.microsoft.com/office/drawing/2014/main" id="{5266BE8E-711C-449F-B00A-B20EE67773AA}"/>
              </a:ext>
            </a:extLst>
          </p:cNvPr>
          <p:cNvSpPr/>
          <p:nvPr/>
        </p:nvSpPr>
        <p:spPr bwMode="auto">
          <a:xfrm>
            <a:off x="2370572"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65" name="Group 64">
            <a:extLst>
              <a:ext uri="{FF2B5EF4-FFF2-40B4-BE49-F238E27FC236}">
                <a16:creationId xmlns:a16="http://schemas.microsoft.com/office/drawing/2014/main" id="{C2360257-3D93-49E6-AE7B-008901B18337}"/>
              </a:ext>
            </a:extLst>
          </p:cNvPr>
          <p:cNvGrpSpPr/>
          <p:nvPr/>
        </p:nvGrpSpPr>
        <p:grpSpPr>
          <a:xfrm>
            <a:off x="2462830" y="1802711"/>
            <a:ext cx="912766" cy="912766"/>
            <a:chOff x="1814286" y="1856921"/>
            <a:chExt cx="1001486" cy="1001486"/>
          </a:xfrm>
          <a:effectLst>
            <a:outerShdw blurRad="50800" dist="38100" dir="5400000" algn="t" rotWithShape="0">
              <a:prstClr val="black">
                <a:alpha val="40000"/>
              </a:prstClr>
            </a:outerShdw>
          </a:effectLst>
        </p:grpSpPr>
        <p:sp>
          <p:nvSpPr>
            <p:cNvPr id="66" name="Oval 65">
              <a:extLst>
                <a:ext uri="{FF2B5EF4-FFF2-40B4-BE49-F238E27FC236}">
                  <a16:creationId xmlns:a16="http://schemas.microsoft.com/office/drawing/2014/main" id="{83B09B64-D66F-4FBA-8C8B-C29F8D2259EC}"/>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7" name="Oval 66">
              <a:extLst>
                <a:ext uri="{FF2B5EF4-FFF2-40B4-BE49-F238E27FC236}">
                  <a16:creationId xmlns:a16="http://schemas.microsoft.com/office/drawing/2014/main" id="{B77BDFEF-CC90-49F8-9A8F-488A404D8C83}"/>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68" name="TextBox 67">
            <a:extLst>
              <a:ext uri="{FF2B5EF4-FFF2-40B4-BE49-F238E27FC236}">
                <a16:creationId xmlns:a16="http://schemas.microsoft.com/office/drawing/2014/main" id="{8CD1484F-A1A6-4607-AE1E-164FE7877065}"/>
              </a:ext>
            </a:extLst>
          </p:cNvPr>
          <p:cNvSpPr txBox="1"/>
          <p:nvPr/>
        </p:nvSpPr>
        <p:spPr>
          <a:xfrm>
            <a:off x="2467904" y="2780065"/>
            <a:ext cx="902619" cy="307777"/>
          </a:xfrm>
          <a:prstGeom prst="rect">
            <a:avLst/>
          </a:prstGeom>
          <a:noFill/>
        </p:spPr>
        <p:txBody>
          <a:bodyPr wrap="none" lIns="0" tIns="0" rIns="0" bIns="0" rtlCol="0" anchor="t">
            <a:spAutoFit/>
          </a:bodyPr>
          <a:lstStyle/>
          <a:p>
            <a:pPr algn="ctr" rtl="0"/>
            <a:r>
              <a:rPr lang="fr-fr" sz="2000" b="0" i="0" u="none" baseline="0" dirty="0">
                <a:solidFill>
                  <a:schemeClr val="tx2"/>
                </a:solidFill>
                <a:latin typeface="Segoe UI Semibold"/>
                <a:cs typeface="Segoe UI Semibold"/>
              </a:rPr>
              <a:t>Identité</a:t>
            </a:r>
          </a:p>
        </p:txBody>
      </p:sp>
      <p:sp>
        <p:nvSpPr>
          <p:cNvPr id="69" name="Rectangle: Rounded Corners 68">
            <a:extLst>
              <a:ext uri="{FF2B5EF4-FFF2-40B4-BE49-F238E27FC236}">
                <a16:creationId xmlns:a16="http://schemas.microsoft.com/office/drawing/2014/main" id="{C3D8BD2E-5665-41AB-A000-EBFB2E3D48A7}"/>
              </a:ext>
            </a:extLst>
          </p:cNvPr>
          <p:cNvSpPr/>
          <p:nvPr/>
        </p:nvSpPr>
        <p:spPr bwMode="auto">
          <a:xfrm>
            <a:off x="4488960"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70" name="Group 69">
            <a:extLst>
              <a:ext uri="{FF2B5EF4-FFF2-40B4-BE49-F238E27FC236}">
                <a16:creationId xmlns:a16="http://schemas.microsoft.com/office/drawing/2014/main" id="{96022057-84C4-4CD0-872E-BEE6B966710E}"/>
              </a:ext>
            </a:extLst>
          </p:cNvPr>
          <p:cNvGrpSpPr/>
          <p:nvPr/>
        </p:nvGrpSpPr>
        <p:grpSpPr>
          <a:xfrm>
            <a:off x="4581218" y="1802711"/>
            <a:ext cx="912766" cy="912766"/>
            <a:chOff x="1814286" y="1856921"/>
            <a:chExt cx="1001486" cy="1001486"/>
          </a:xfrm>
          <a:effectLst>
            <a:outerShdw blurRad="50800" dist="38100" dir="5400000" algn="t" rotWithShape="0">
              <a:prstClr val="black">
                <a:alpha val="40000"/>
              </a:prstClr>
            </a:outerShdw>
          </a:effectLst>
        </p:grpSpPr>
        <p:sp>
          <p:nvSpPr>
            <p:cNvPr id="74" name="Oval 73">
              <a:extLst>
                <a:ext uri="{FF2B5EF4-FFF2-40B4-BE49-F238E27FC236}">
                  <a16:creationId xmlns:a16="http://schemas.microsoft.com/office/drawing/2014/main" id="{7948DAF3-F1A0-4D0C-9AC6-BF7114CC0F00}"/>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75" name="Oval 74">
              <a:extLst>
                <a:ext uri="{FF2B5EF4-FFF2-40B4-BE49-F238E27FC236}">
                  <a16:creationId xmlns:a16="http://schemas.microsoft.com/office/drawing/2014/main" id="{59B01313-B6EB-4D5D-B508-945FE3250B3D}"/>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76" name="TextBox 75">
            <a:extLst>
              <a:ext uri="{FF2B5EF4-FFF2-40B4-BE49-F238E27FC236}">
                <a16:creationId xmlns:a16="http://schemas.microsoft.com/office/drawing/2014/main" id="{9F8D00A4-5575-4BF9-B813-C6246E00F1D7}"/>
              </a:ext>
            </a:extLst>
          </p:cNvPr>
          <p:cNvSpPr txBox="1"/>
          <p:nvPr/>
        </p:nvSpPr>
        <p:spPr>
          <a:xfrm>
            <a:off x="4457165" y="2780065"/>
            <a:ext cx="1084784" cy="307777"/>
          </a:xfrm>
          <a:prstGeom prst="rect">
            <a:avLst/>
          </a:prstGeom>
          <a:noFill/>
        </p:spPr>
        <p:txBody>
          <a:bodyPr wrap="none" lIns="0" tIns="0" rIns="0" bIns="0" rtlCol="0" anchor="t">
            <a:spAutoFit/>
          </a:bodyPr>
          <a:lstStyle/>
          <a:p>
            <a:pPr algn="ctr" rtl="0"/>
            <a:r>
              <a:rPr lang="fr-fr" sz="2000" b="0" i="0" u="none" baseline="0" dirty="0">
                <a:solidFill>
                  <a:schemeClr val="tx2"/>
                </a:solidFill>
                <a:latin typeface="Segoe UI Semibold"/>
                <a:cs typeface="Segoe UI Semibold"/>
              </a:rPr>
              <a:t>Appareils</a:t>
            </a:r>
          </a:p>
        </p:txBody>
      </p:sp>
      <p:sp>
        <p:nvSpPr>
          <p:cNvPr id="77" name="Rectangle: Rounded Corners 76">
            <a:extLst>
              <a:ext uri="{FF2B5EF4-FFF2-40B4-BE49-F238E27FC236}">
                <a16:creationId xmlns:a16="http://schemas.microsoft.com/office/drawing/2014/main" id="{3412C3B4-69DD-4DCD-9596-A73531247D33}"/>
              </a:ext>
            </a:extLst>
          </p:cNvPr>
          <p:cNvSpPr/>
          <p:nvPr/>
        </p:nvSpPr>
        <p:spPr bwMode="auto">
          <a:xfrm>
            <a:off x="6607348"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79" name="Group 78">
            <a:extLst>
              <a:ext uri="{FF2B5EF4-FFF2-40B4-BE49-F238E27FC236}">
                <a16:creationId xmlns:a16="http://schemas.microsoft.com/office/drawing/2014/main" id="{41FFE7A1-602A-4EA6-B4C3-5176EAF96F84}"/>
              </a:ext>
            </a:extLst>
          </p:cNvPr>
          <p:cNvGrpSpPr/>
          <p:nvPr/>
        </p:nvGrpSpPr>
        <p:grpSpPr>
          <a:xfrm>
            <a:off x="6699606" y="1802711"/>
            <a:ext cx="912766" cy="912766"/>
            <a:chOff x="1814286" y="1856921"/>
            <a:chExt cx="1001486" cy="1001486"/>
          </a:xfrm>
          <a:effectLst>
            <a:outerShdw blurRad="50800" dist="38100" dir="5400000" algn="t" rotWithShape="0">
              <a:prstClr val="black">
                <a:alpha val="40000"/>
              </a:prstClr>
            </a:outerShdw>
          </a:effectLst>
        </p:grpSpPr>
        <p:sp>
          <p:nvSpPr>
            <p:cNvPr id="80" name="Oval 79">
              <a:extLst>
                <a:ext uri="{FF2B5EF4-FFF2-40B4-BE49-F238E27FC236}">
                  <a16:creationId xmlns:a16="http://schemas.microsoft.com/office/drawing/2014/main" id="{59E5E7F5-4F7A-4273-8340-E38C7822CF32}"/>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81" name="Oval 80">
              <a:extLst>
                <a:ext uri="{FF2B5EF4-FFF2-40B4-BE49-F238E27FC236}">
                  <a16:creationId xmlns:a16="http://schemas.microsoft.com/office/drawing/2014/main" id="{DEF38B07-FC72-42BB-B66D-2F8AE87C3447}"/>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82" name="TextBox 81">
            <a:extLst>
              <a:ext uri="{FF2B5EF4-FFF2-40B4-BE49-F238E27FC236}">
                <a16:creationId xmlns:a16="http://schemas.microsoft.com/office/drawing/2014/main" id="{30788E3A-8716-46BC-B180-C6AE6C64ADF2}"/>
              </a:ext>
            </a:extLst>
          </p:cNvPr>
          <p:cNvSpPr txBox="1"/>
          <p:nvPr/>
        </p:nvSpPr>
        <p:spPr>
          <a:xfrm>
            <a:off x="6275674" y="2780065"/>
            <a:ext cx="1684757" cy="307777"/>
          </a:xfrm>
          <a:prstGeom prst="rect">
            <a:avLst/>
          </a:prstGeom>
          <a:noFill/>
        </p:spPr>
        <p:txBody>
          <a:bodyPr wrap="none" lIns="0" tIns="0" rIns="0" bIns="0" rtlCol="0" anchor="t">
            <a:spAutoFit/>
          </a:bodyPr>
          <a:lstStyle/>
          <a:p>
            <a:pPr algn="ctr" rtl="0"/>
            <a:r>
              <a:rPr lang="fr-fr" sz="2000" b="0" i="0" u="none" baseline="0" dirty="0">
                <a:solidFill>
                  <a:schemeClr val="tx2"/>
                </a:solidFill>
                <a:latin typeface="Segoe UI Semibold"/>
                <a:cs typeface="Segoe UI Semibold"/>
              </a:rPr>
              <a:t>Apps/données</a:t>
            </a:r>
          </a:p>
        </p:txBody>
      </p:sp>
      <p:sp>
        <p:nvSpPr>
          <p:cNvPr id="83" name="Rectangle: Rounded Corners 82">
            <a:extLst>
              <a:ext uri="{FF2B5EF4-FFF2-40B4-BE49-F238E27FC236}">
                <a16:creationId xmlns:a16="http://schemas.microsoft.com/office/drawing/2014/main" id="{DCC6FEBD-69F1-4DA5-81E8-CC8337713E10}"/>
              </a:ext>
            </a:extLst>
          </p:cNvPr>
          <p:cNvSpPr/>
          <p:nvPr/>
        </p:nvSpPr>
        <p:spPr bwMode="auto">
          <a:xfrm>
            <a:off x="8725736" y="3222281"/>
            <a:ext cx="1097280" cy="64008"/>
          </a:xfrm>
          <a:prstGeom prst="roundRect">
            <a:avLst>
              <a:gd name="adj" fmla="val 5000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84" name="Group 83">
            <a:extLst>
              <a:ext uri="{FF2B5EF4-FFF2-40B4-BE49-F238E27FC236}">
                <a16:creationId xmlns:a16="http://schemas.microsoft.com/office/drawing/2014/main" id="{07508D6B-4B2D-471C-BB41-D17212458D18}"/>
              </a:ext>
            </a:extLst>
          </p:cNvPr>
          <p:cNvGrpSpPr/>
          <p:nvPr/>
        </p:nvGrpSpPr>
        <p:grpSpPr>
          <a:xfrm>
            <a:off x="8817993" y="1802711"/>
            <a:ext cx="912766" cy="912766"/>
            <a:chOff x="1814286" y="1856921"/>
            <a:chExt cx="1001486" cy="1001486"/>
          </a:xfrm>
          <a:effectLst>
            <a:outerShdw blurRad="50800" dist="38100" dir="5400000" algn="t" rotWithShape="0">
              <a:prstClr val="black">
                <a:alpha val="40000"/>
              </a:prstClr>
            </a:outerShdw>
          </a:effectLst>
        </p:grpSpPr>
        <p:sp>
          <p:nvSpPr>
            <p:cNvPr id="85" name="Oval 84">
              <a:extLst>
                <a:ext uri="{FF2B5EF4-FFF2-40B4-BE49-F238E27FC236}">
                  <a16:creationId xmlns:a16="http://schemas.microsoft.com/office/drawing/2014/main" id="{290924D9-6B9B-4DEF-91EC-B81AEFB3A155}"/>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86" name="Oval 85">
              <a:extLst>
                <a:ext uri="{FF2B5EF4-FFF2-40B4-BE49-F238E27FC236}">
                  <a16:creationId xmlns:a16="http://schemas.microsoft.com/office/drawing/2014/main" id="{9AEB19CD-69D8-4423-A8A8-8555E9AD7F21}"/>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87" name="TextBox 86">
            <a:extLst>
              <a:ext uri="{FF2B5EF4-FFF2-40B4-BE49-F238E27FC236}">
                <a16:creationId xmlns:a16="http://schemas.microsoft.com/office/drawing/2014/main" id="{6EBB2DE2-4F9E-4478-B6BF-B4D2AC952838}"/>
              </a:ext>
            </a:extLst>
          </p:cNvPr>
          <p:cNvSpPr txBox="1"/>
          <p:nvPr/>
        </p:nvSpPr>
        <p:spPr>
          <a:xfrm>
            <a:off x="8488423" y="2780065"/>
            <a:ext cx="1571905" cy="307777"/>
          </a:xfrm>
          <a:prstGeom prst="rect">
            <a:avLst/>
          </a:prstGeom>
          <a:noFill/>
        </p:spPr>
        <p:txBody>
          <a:bodyPr wrap="none" lIns="0" tIns="0" rIns="0" bIns="0" rtlCol="0" anchor="t">
            <a:spAutoFit/>
          </a:bodyPr>
          <a:lstStyle/>
          <a:p>
            <a:pPr algn="ctr" rtl="0"/>
            <a:r>
              <a:rPr lang="fr-fr" sz="2000" b="0" i="0" u="none" baseline="0" dirty="0">
                <a:solidFill>
                  <a:schemeClr val="tx2"/>
                </a:solidFill>
                <a:latin typeface="Segoe UI Semibold"/>
                <a:cs typeface="Segoe UI Semibold"/>
              </a:rPr>
              <a:t>Infrastructure</a:t>
            </a:r>
          </a:p>
        </p:txBody>
      </p:sp>
      <p:cxnSp>
        <p:nvCxnSpPr>
          <p:cNvPr id="5" name="Straight Connector 4">
            <a:extLst>
              <a:ext uri="{FF2B5EF4-FFF2-40B4-BE49-F238E27FC236}">
                <a16:creationId xmlns:a16="http://schemas.microsoft.com/office/drawing/2014/main" id="{B023F8A3-F14D-4688-A18C-7AB602E873E7}"/>
              </a:ext>
            </a:extLst>
          </p:cNvPr>
          <p:cNvCxnSpPr>
            <a:stCxn id="64" idx="2"/>
          </p:cNvCxnSpPr>
          <p:nvPr/>
        </p:nvCxnSpPr>
        <p:spPr>
          <a:xfrm>
            <a:off x="2919212" y="3286289"/>
            <a:ext cx="0" cy="255424"/>
          </a:xfrm>
          <a:prstGeom prst="line">
            <a:avLst/>
          </a:prstGeom>
          <a:solidFill>
            <a:srgbClr val="B7E7FF"/>
          </a:solidFill>
          <a:ln>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33" name="Straight Connector 132">
            <a:extLst>
              <a:ext uri="{FF2B5EF4-FFF2-40B4-BE49-F238E27FC236}">
                <a16:creationId xmlns:a16="http://schemas.microsoft.com/office/drawing/2014/main" id="{1107D488-2EC2-475D-8398-933DE495BE33}"/>
              </a:ext>
            </a:extLst>
          </p:cNvPr>
          <p:cNvCxnSpPr>
            <a:cxnSpLocks/>
            <a:stCxn id="69" idx="2"/>
          </p:cNvCxnSpPr>
          <p:nvPr/>
        </p:nvCxnSpPr>
        <p:spPr>
          <a:xfrm>
            <a:off x="5037600" y="3286289"/>
            <a:ext cx="0" cy="255424"/>
          </a:xfrm>
          <a:prstGeom prst="line">
            <a:avLst/>
          </a:prstGeom>
          <a:solidFill>
            <a:srgbClr val="B7E7FF"/>
          </a:solidFill>
          <a:ln>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34" name="Straight Connector 133">
            <a:extLst>
              <a:ext uri="{FF2B5EF4-FFF2-40B4-BE49-F238E27FC236}">
                <a16:creationId xmlns:a16="http://schemas.microsoft.com/office/drawing/2014/main" id="{FA788D25-B9BD-42A2-BC27-5E17A6E44FE0}"/>
              </a:ext>
            </a:extLst>
          </p:cNvPr>
          <p:cNvCxnSpPr>
            <a:cxnSpLocks/>
            <a:stCxn id="77" idx="2"/>
          </p:cNvCxnSpPr>
          <p:nvPr/>
        </p:nvCxnSpPr>
        <p:spPr>
          <a:xfrm>
            <a:off x="7155988" y="3286289"/>
            <a:ext cx="0" cy="255424"/>
          </a:xfrm>
          <a:prstGeom prst="line">
            <a:avLst/>
          </a:prstGeom>
          <a:solidFill>
            <a:srgbClr val="B7E7FF"/>
          </a:solidFill>
          <a:ln>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35" name="Straight Connector 134">
            <a:extLst>
              <a:ext uri="{FF2B5EF4-FFF2-40B4-BE49-F238E27FC236}">
                <a16:creationId xmlns:a16="http://schemas.microsoft.com/office/drawing/2014/main" id="{919B8F3C-C3BC-409E-A672-F3FDEF48056C}"/>
              </a:ext>
            </a:extLst>
          </p:cNvPr>
          <p:cNvCxnSpPr>
            <a:cxnSpLocks/>
            <a:stCxn id="83" idx="2"/>
          </p:cNvCxnSpPr>
          <p:nvPr/>
        </p:nvCxnSpPr>
        <p:spPr>
          <a:xfrm>
            <a:off x="9274376" y="3286289"/>
            <a:ext cx="0" cy="255424"/>
          </a:xfrm>
          <a:prstGeom prst="line">
            <a:avLst/>
          </a:prstGeom>
          <a:solidFill>
            <a:srgbClr val="B7E7FF"/>
          </a:solidFill>
          <a:ln>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10" name="Group 9">
            <a:extLst>
              <a:ext uri="{FF2B5EF4-FFF2-40B4-BE49-F238E27FC236}">
                <a16:creationId xmlns:a16="http://schemas.microsoft.com/office/drawing/2014/main" id="{E871A67F-8CF6-4E6A-928D-771D7CE6F154}"/>
              </a:ext>
            </a:extLst>
          </p:cNvPr>
          <p:cNvGrpSpPr/>
          <p:nvPr/>
        </p:nvGrpSpPr>
        <p:grpSpPr>
          <a:xfrm>
            <a:off x="584200" y="4000859"/>
            <a:ext cx="914400" cy="914400"/>
            <a:chOff x="779463" y="5354638"/>
            <a:chExt cx="914400" cy="914400"/>
          </a:xfrm>
        </p:grpSpPr>
        <p:sp>
          <p:nvSpPr>
            <p:cNvPr id="9" name="Oval 8">
              <a:extLst>
                <a:ext uri="{FF2B5EF4-FFF2-40B4-BE49-F238E27FC236}">
                  <a16:creationId xmlns:a16="http://schemas.microsoft.com/office/drawing/2014/main" id="{2A605323-E4F2-49AB-A0B0-BD434E829D7E}"/>
                </a:ext>
              </a:extLst>
            </p:cNvPr>
            <p:cNvSpPr/>
            <p:nvPr/>
          </p:nvSpPr>
          <p:spPr bwMode="auto">
            <a:xfrm>
              <a:off x="779463" y="5354638"/>
              <a:ext cx="914400" cy="91440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37" name="cloud" title="Icon of a cloud">
              <a:extLst>
                <a:ext uri="{FF2B5EF4-FFF2-40B4-BE49-F238E27FC236}">
                  <a16:creationId xmlns:a16="http://schemas.microsoft.com/office/drawing/2014/main" id="{679D34D2-957E-423E-8237-9F174733A633}"/>
                </a:ext>
              </a:extLst>
            </p:cNvPr>
            <p:cNvSpPr>
              <a:spLocks noChangeAspect="1"/>
            </p:cNvSpPr>
            <p:nvPr/>
          </p:nvSpPr>
          <p:spPr bwMode="auto">
            <a:xfrm>
              <a:off x="923986" y="5613981"/>
              <a:ext cx="625354" cy="395715"/>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cs typeface="Segoe UI"/>
              </a:endParaRPr>
            </a:p>
          </p:txBody>
        </p:sp>
      </p:grpSp>
      <p:sp>
        <p:nvSpPr>
          <p:cNvPr id="138" name="ContactCard_EEBD">
            <a:extLst>
              <a:ext uri="{FF2B5EF4-FFF2-40B4-BE49-F238E27FC236}">
                <a16:creationId xmlns:a16="http://schemas.microsoft.com/office/drawing/2014/main" id="{07791710-26B6-44EE-B751-BB6F58B75159}"/>
              </a:ext>
            </a:extLst>
          </p:cNvPr>
          <p:cNvSpPr>
            <a:spLocks noChangeAspect="1" noEditPoints="1"/>
          </p:cNvSpPr>
          <p:nvPr/>
        </p:nvSpPr>
        <p:spPr bwMode="auto">
          <a:xfrm>
            <a:off x="2711051" y="2106342"/>
            <a:ext cx="416324" cy="305504"/>
          </a:xfrm>
          <a:custGeom>
            <a:avLst/>
            <a:gdLst>
              <a:gd name="T0" fmla="*/ 2121 w 3742"/>
              <a:gd name="T1" fmla="*/ 998 h 2744"/>
              <a:gd name="T2" fmla="*/ 3368 w 3742"/>
              <a:gd name="T3" fmla="*/ 998 h 2744"/>
              <a:gd name="T4" fmla="*/ 2121 w 3742"/>
              <a:gd name="T5" fmla="*/ 1746 h 2744"/>
              <a:gd name="T6" fmla="*/ 2869 w 3742"/>
              <a:gd name="T7" fmla="*/ 1746 h 2744"/>
              <a:gd name="T8" fmla="*/ 3742 w 3742"/>
              <a:gd name="T9" fmla="*/ 0 h 2744"/>
              <a:gd name="T10" fmla="*/ 0 w 3742"/>
              <a:gd name="T11" fmla="*/ 0 h 2744"/>
              <a:gd name="T12" fmla="*/ 0 w 3742"/>
              <a:gd name="T13" fmla="*/ 2744 h 2744"/>
              <a:gd name="T14" fmla="*/ 3742 w 3742"/>
              <a:gd name="T15" fmla="*/ 2744 h 2744"/>
              <a:gd name="T16" fmla="*/ 3742 w 3742"/>
              <a:gd name="T17" fmla="*/ 0 h 2744"/>
              <a:gd name="T18" fmla="*/ 1123 w 3742"/>
              <a:gd name="T19" fmla="*/ 748 h 2744"/>
              <a:gd name="T20" fmla="*/ 748 w 3742"/>
              <a:gd name="T21" fmla="*/ 1123 h 2744"/>
              <a:gd name="T22" fmla="*/ 1123 w 3742"/>
              <a:gd name="T23" fmla="*/ 1497 h 2744"/>
              <a:gd name="T24" fmla="*/ 1497 w 3742"/>
              <a:gd name="T25" fmla="*/ 1123 h 2744"/>
              <a:gd name="T26" fmla="*/ 1123 w 3742"/>
              <a:gd name="T27" fmla="*/ 748 h 2744"/>
              <a:gd name="T28" fmla="*/ 1746 w 3742"/>
              <a:gd name="T29" fmla="*/ 2121 h 2744"/>
              <a:gd name="T30" fmla="*/ 1123 w 3742"/>
              <a:gd name="T31" fmla="*/ 1497 h 2744"/>
              <a:gd name="T32" fmla="*/ 499 w 3742"/>
              <a:gd name="T33" fmla="*/ 2121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2" h="2744">
                <a:moveTo>
                  <a:pt x="2121" y="998"/>
                </a:moveTo>
                <a:cubicBezTo>
                  <a:pt x="3368" y="998"/>
                  <a:pt x="3368" y="998"/>
                  <a:pt x="3368" y="998"/>
                </a:cubicBezTo>
                <a:moveTo>
                  <a:pt x="2121" y="1746"/>
                </a:moveTo>
                <a:cubicBezTo>
                  <a:pt x="2869" y="1746"/>
                  <a:pt x="2869" y="1746"/>
                  <a:pt x="2869" y="1746"/>
                </a:cubicBezTo>
                <a:moveTo>
                  <a:pt x="3742" y="0"/>
                </a:moveTo>
                <a:cubicBezTo>
                  <a:pt x="0" y="0"/>
                  <a:pt x="0" y="0"/>
                  <a:pt x="0" y="0"/>
                </a:cubicBezTo>
                <a:cubicBezTo>
                  <a:pt x="0" y="2744"/>
                  <a:pt x="0" y="2744"/>
                  <a:pt x="0" y="2744"/>
                </a:cubicBezTo>
                <a:cubicBezTo>
                  <a:pt x="3742" y="2744"/>
                  <a:pt x="3742" y="2744"/>
                  <a:pt x="3742" y="2744"/>
                </a:cubicBezTo>
                <a:lnTo>
                  <a:pt x="3742" y="0"/>
                </a:lnTo>
                <a:close/>
                <a:moveTo>
                  <a:pt x="1123" y="748"/>
                </a:moveTo>
                <a:cubicBezTo>
                  <a:pt x="916" y="748"/>
                  <a:pt x="748" y="916"/>
                  <a:pt x="748" y="1123"/>
                </a:cubicBezTo>
                <a:cubicBezTo>
                  <a:pt x="748" y="1329"/>
                  <a:pt x="916" y="1497"/>
                  <a:pt x="1123" y="1497"/>
                </a:cubicBezTo>
                <a:cubicBezTo>
                  <a:pt x="1329" y="1497"/>
                  <a:pt x="1497" y="1329"/>
                  <a:pt x="1497" y="1123"/>
                </a:cubicBezTo>
                <a:cubicBezTo>
                  <a:pt x="1497" y="916"/>
                  <a:pt x="1329" y="748"/>
                  <a:pt x="1123" y="748"/>
                </a:cubicBezTo>
                <a:close/>
                <a:moveTo>
                  <a:pt x="1746" y="2121"/>
                </a:moveTo>
                <a:cubicBezTo>
                  <a:pt x="1746" y="1776"/>
                  <a:pt x="1467" y="1497"/>
                  <a:pt x="1123" y="1497"/>
                </a:cubicBezTo>
                <a:cubicBezTo>
                  <a:pt x="778" y="1497"/>
                  <a:pt x="499" y="1776"/>
                  <a:pt x="499" y="2121"/>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solidFill>
                <a:srgbClr val="505050"/>
              </a:solidFill>
              <a:latin typeface="Segoe UI"/>
              <a:cs typeface="Segoe UI"/>
            </a:endParaRPr>
          </a:p>
        </p:txBody>
      </p:sp>
      <p:sp>
        <p:nvSpPr>
          <p:cNvPr id="140" name="Oval 139">
            <a:extLst>
              <a:ext uri="{FF2B5EF4-FFF2-40B4-BE49-F238E27FC236}">
                <a16:creationId xmlns:a16="http://schemas.microsoft.com/office/drawing/2014/main" id="{11EDDBA2-E14B-484C-95F8-CFDE0EEFD552}"/>
              </a:ext>
            </a:extLst>
          </p:cNvPr>
          <p:cNvSpPr/>
          <p:nvPr/>
        </p:nvSpPr>
        <p:spPr bwMode="auto">
          <a:xfrm>
            <a:off x="5639595" y="4924784"/>
            <a:ext cx="914400" cy="91440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43" name="TextBox 142">
            <a:extLst>
              <a:ext uri="{FF2B5EF4-FFF2-40B4-BE49-F238E27FC236}">
                <a16:creationId xmlns:a16="http://schemas.microsoft.com/office/drawing/2014/main" id="{F805811D-6303-478C-B766-379CE76DE6BB}"/>
              </a:ext>
            </a:extLst>
          </p:cNvPr>
          <p:cNvSpPr txBox="1"/>
          <p:nvPr/>
        </p:nvSpPr>
        <p:spPr>
          <a:xfrm>
            <a:off x="2467904" y="4192786"/>
            <a:ext cx="902619" cy="307777"/>
          </a:xfrm>
          <a:prstGeom prst="rect">
            <a:avLst/>
          </a:prstGeom>
          <a:noFill/>
          <a:ln>
            <a:noFill/>
          </a:ln>
        </p:spPr>
        <p:txBody>
          <a:bodyPr wrap="none" lIns="0" tIns="0" rIns="0" bIns="0" rtlCol="0" anchor="t">
            <a:spAutoFit/>
          </a:bodyPr>
          <a:lstStyle/>
          <a:p>
            <a:pPr algn="ctr" rtl="0"/>
            <a:r>
              <a:rPr lang="fr-fr" sz="2000" b="0" i="0" u="none" baseline="0" dirty="0">
                <a:solidFill>
                  <a:schemeClr val="tx2"/>
                </a:solidFill>
                <a:latin typeface="Segoe UI Semibold"/>
                <a:cs typeface="Segoe UI Semibold"/>
              </a:rPr>
              <a:t>Identité</a:t>
            </a:r>
          </a:p>
        </p:txBody>
      </p:sp>
      <p:sp>
        <p:nvSpPr>
          <p:cNvPr id="144" name="TextBox 143">
            <a:extLst>
              <a:ext uri="{FF2B5EF4-FFF2-40B4-BE49-F238E27FC236}">
                <a16:creationId xmlns:a16="http://schemas.microsoft.com/office/drawing/2014/main" id="{32A4EAE2-CB4D-4161-9724-7EDCED8EB42B}"/>
              </a:ext>
            </a:extLst>
          </p:cNvPr>
          <p:cNvSpPr txBox="1"/>
          <p:nvPr/>
        </p:nvSpPr>
        <p:spPr>
          <a:xfrm>
            <a:off x="4457165" y="4192786"/>
            <a:ext cx="1084784" cy="307777"/>
          </a:xfrm>
          <a:prstGeom prst="rect">
            <a:avLst/>
          </a:prstGeom>
          <a:noFill/>
          <a:ln>
            <a:noFill/>
          </a:ln>
        </p:spPr>
        <p:txBody>
          <a:bodyPr wrap="none" lIns="0" tIns="0" rIns="0" bIns="0" rtlCol="0" anchor="t">
            <a:spAutoFit/>
          </a:bodyPr>
          <a:lstStyle/>
          <a:p>
            <a:pPr algn="ctr" rtl="0"/>
            <a:r>
              <a:rPr lang="fr-fr" sz="2000" b="0" i="0" u="none" baseline="0" dirty="0">
                <a:solidFill>
                  <a:schemeClr val="tx2"/>
                </a:solidFill>
                <a:latin typeface="Segoe UI Semibold"/>
                <a:cs typeface="Segoe UI Semibold"/>
              </a:rPr>
              <a:t>Appareils</a:t>
            </a:r>
          </a:p>
        </p:txBody>
      </p:sp>
      <p:sp>
        <p:nvSpPr>
          <p:cNvPr id="145" name="TextBox 144">
            <a:extLst>
              <a:ext uri="{FF2B5EF4-FFF2-40B4-BE49-F238E27FC236}">
                <a16:creationId xmlns:a16="http://schemas.microsoft.com/office/drawing/2014/main" id="{E6FB65CD-D04D-41F1-8182-DAC31C6F6CA2}"/>
              </a:ext>
            </a:extLst>
          </p:cNvPr>
          <p:cNvSpPr txBox="1"/>
          <p:nvPr/>
        </p:nvSpPr>
        <p:spPr>
          <a:xfrm>
            <a:off x="6275674" y="4192786"/>
            <a:ext cx="1684757" cy="307777"/>
          </a:xfrm>
          <a:prstGeom prst="rect">
            <a:avLst/>
          </a:prstGeom>
          <a:noFill/>
          <a:ln>
            <a:noFill/>
          </a:ln>
        </p:spPr>
        <p:txBody>
          <a:bodyPr wrap="none" lIns="0" tIns="0" rIns="0" bIns="0" rtlCol="0" anchor="t">
            <a:spAutoFit/>
          </a:bodyPr>
          <a:lstStyle/>
          <a:p>
            <a:pPr algn="ctr" rtl="0"/>
            <a:r>
              <a:rPr lang="fr-fr" sz="2000" b="0" i="0" u="none" baseline="0" dirty="0">
                <a:solidFill>
                  <a:schemeClr val="tx2"/>
                </a:solidFill>
                <a:latin typeface="Segoe UI Semibold"/>
                <a:cs typeface="Segoe UI Semibold"/>
              </a:rPr>
              <a:t>Apps/données</a:t>
            </a:r>
          </a:p>
        </p:txBody>
      </p:sp>
      <p:sp>
        <p:nvSpPr>
          <p:cNvPr id="146" name="TextBox 145">
            <a:extLst>
              <a:ext uri="{FF2B5EF4-FFF2-40B4-BE49-F238E27FC236}">
                <a16:creationId xmlns:a16="http://schemas.microsoft.com/office/drawing/2014/main" id="{77728AAD-D09B-4A40-8EDC-4AC34D1F7466}"/>
              </a:ext>
            </a:extLst>
          </p:cNvPr>
          <p:cNvSpPr txBox="1"/>
          <p:nvPr/>
        </p:nvSpPr>
        <p:spPr>
          <a:xfrm>
            <a:off x="8488423" y="4192786"/>
            <a:ext cx="1571905" cy="307777"/>
          </a:xfrm>
          <a:prstGeom prst="rect">
            <a:avLst/>
          </a:prstGeom>
          <a:noFill/>
          <a:ln>
            <a:noFill/>
          </a:ln>
        </p:spPr>
        <p:txBody>
          <a:bodyPr wrap="none" lIns="0" tIns="0" rIns="0" bIns="0" rtlCol="0" anchor="t">
            <a:spAutoFit/>
          </a:bodyPr>
          <a:lstStyle/>
          <a:p>
            <a:pPr algn="ctr" rtl="0"/>
            <a:r>
              <a:rPr lang="fr-fr" sz="2000" b="0" i="0" u="none" baseline="0" dirty="0">
                <a:solidFill>
                  <a:schemeClr val="tx2"/>
                </a:solidFill>
                <a:latin typeface="Segoe UI Semibold"/>
                <a:cs typeface="Segoe UI Semibold"/>
              </a:rPr>
              <a:t>Infrastructure</a:t>
            </a:r>
          </a:p>
        </p:txBody>
      </p:sp>
      <p:sp>
        <p:nvSpPr>
          <p:cNvPr id="147" name="network" title="Icon of a device or computer network">
            <a:extLst>
              <a:ext uri="{FF2B5EF4-FFF2-40B4-BE49-F238E27FC236}">
                <a16:creationId xmlns:a16="http://schemas.microsoft.com/office/drawing/2014/main" id="{AEE984DE-6C84-4649-A2B9-D46A2B698D27}"/>
              </a:ext>
            </a:extLst>
          </p:cNvPr>
          <p:cNvSpPr>
            <a:spLocks noChangeAspect="1" noEditPoints="1"/>
          </p:cNvSpPr>
          <p:nvPr/>
        </p:nvSpPr>
        <p:spPr bwMode="auto">
          <a:xfrm>
            <a:off x="4837791" y="2051045"/>
            <a:ext cx="399620" cy="416098"/>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cs typeface="Segoe UI"/>
            </a:endParaRPr>
          </a:p>
        </p:txBody>
      </p:sp>
      <p:pic>
        <p:nvPicPr>
          <p:cNvPr id="148" name="Graphic 147">
            <a:extLst>
              <a:ext uri="{FF2B5EF4-FFF2-40B4-BE49-F238E27FC236}">
                <a16:creationId xmlns:a16="http://schemas.microsoft.com/office/drawing/2014/main" id="{AC35F21F-58F6-4EB4-8E5A-613EC4A17AF8}"/>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4200" y="2028765"/>
            <a:ext cx="443576" cy="443576"/>
          </a:xfrm>
          <a:prstGeom prst="rect">
            <a:avLst/>
          </a:prstGeom>
        </p:spPr>
      </p:pic>
      <p:sp>
        <p:nvSpPr>
          <p:cNvPr id="149" name="Intelligence" title="Icon of circles connected by crossing lines">
            <a:extLst>
              <a:ext uri="{FF2B5EF4-FFF2-40B4-BE49-F238E27FC236}">
                <a16:creationId xmlns:a16="http://schemas.microsoft.com/office/drawing/2014/main" id="{56E70897-6AB0-4014-9FEC-BEE5A9790E2C}"/>
              </a:ext>
            </a:extLst>
          </p:cNvPr>
          <p:cNvSpPr>
            <a:spLocks noChangeAspect="1" noEditPoints="1"/>
          </p:cNvSpPr>
          <p:nvPr/>
        </p:nvSpPr>
        <p:spPr bwMode="auto">
          <a:xfrm>
            <a:off x="5828314" y="5123997"/>
            <a:ext cx="536962" cy="515974"/>
          </a:xfrm>
          <a:custGeom>
            <a:avLst/>
            <a:gdLst>
              <a:gd name="T0" fmla="*/ 90 w 347"/>
              <a:gd name="T1" fmla="*/ 24 h 333"/>
              <a:gd name="T2" fmla="*/ 114 w 347"/>
              <a:gd name="T3" fmla="*/ 0 h 333"/>
              <a:gd name="T4" fmla="*/ 138 w 347"/>
              <a:gd name="T5" fmla="*/ 24 h 333"/>
              <a:gd name="T6" fmla="*/ 114 w 347"/>
              <a:gd name="T7" fmla="*/ 49 h 333"/>
              <a:gd name="T8" fmla="*/ 90 w 347"/>
              <a:gd name="T9" fmla="*/ 24 h 333"/>
              <a:gd name="T10" fmla="*/ 0 w 347"/>
              <a:gd name="T11" fmla="*/ 146 h 333"/>
              <a:gd name="T12" fmla="*/ 37 w 347"/>
              <a:gd name="T13" fmla="*/ 183 h 333"/>
              <a:gd name="T14" fmla="*/ 75 w 347"/>
              <a:gd name="T15" fmla="*/ 146 h 333"/>
              <a:gd name="T16" fmla="*/ 37 w 347"/>
              <a:gd name="T17" fmla="*/ 108 h 333"/>
              <a:gd name="T18" fmla="*/ 0 w 347"/>
              <a:gd name="T19" fmla="*/ 146 h 333"/>
              <a:gd name="T20" fmla="*/ 60 w 347"/>
              <a:gd name="T21" fmla="*/ 273 h 333"/>
              <a:gd name="T22" fmla="*/ 119 w 347"/>
              <a:gd name="T23" fmla="*/ 333 h 333"/>
              <a:gd name="T24" fmla="*/ 179 w 347"/>
              <a:gd name="T25" fmla="*/ 273 h 333"/>
              <a:gd name="T26" fmla="*/ 119 w 347"/>
              <a:gd name="T27" fmla="*/ 213 h 333"/>
              <a:gd name="T28" fmla="*/ 60 w 347"/>
              <a:gd name="T29" fmla="*/ 273 h 333"/>
              <a:gd name="T30" fmla="*/ 134 w 347"/>
              <a:gd name="T31" fmla="*/ 110 h 333"/>
              <a:gd name="T32" fmla="*/ 174 w 347"/>
              <a:gd name="T33" fmla="*/ 149 h 333"/>
              <a:gd name="T34" fmla="*/ 213 w 347"/>
              <a:gd name="T35" fmla="*/ 110 h 333"/>
              <a:gd name="T36" fmla="*/ 174 w 347"/>
              <a:gd name="T37" fmla="*/ 71 h 333"/>
              <a:gd name="T38" fmla="*/ 134 w 347"/>
              <a:gd name="T39" fmla="*/ 110 h 333"/>
              <a:gd name="T40" fmla="*/ 228 w 347"/>
              <a:gd name="T41" fmla="*/ 241 h 333"/>
              <a:gd name="T42" fmla="*/ 287 w 347"/>
              <a:gd name="T43" fmla="*/ 303 h 333"/>
              <a:gd name="T44" fmla="*/ 347 w 347"/>
              <a:gd name="T45" fmla="*/ 241 h 333"/>
              <a:gd name="T46" fmla="*/ 287 w 347"/>
              <a:gd name="T47" fmla="*/ 179 h 333"/>
              <a:gd name="T48" fmla="*/ 228 w 347"/>
              <a:gd name="T49" fmla="*/ 241 h 333"/>
              <a:gd name="T50" fmla="*/ 228 w 347"/>
              <a:gd name="T51" fmla="*/ 250 h 333"/>
              <a:gd name="T52" fmla="*/ 178 w 347"/>
              <a:gd name="T53" fmla="*/ 262 h 333"/>
              <a:gd name="T54" fmla="*/ 74 w 347"/>
              <a:gd name="T55" fmla="*/ 139 h 333"/>
              <a:gd name="T56" fmla="*/ 136 w 347"/>
              <a:gd name="T57" fmla="*/ 120 h 333"/>
              <a:gd name="T58" fmla="*/ 137 w 347"/>
              <a:gd name="T59" fmla="*/ 216 h 333"/>
              <a:gd name="T60" fmla="*/ 162 w 347"/>
              <a:gd name="T61" fmla="*/ 148 h 333"/>
              <a:gd name="T62" fmla="*/ 86 w 347"/>
              <a:gd name="T63" fmla="*/ 223 h 333"/>
              <a:gd name="T64" fmla="*/ 57 w 347"/>
              <a:gd name="T65" fmla="*/ 177 h 333"/>
              <a:gd name="T66" fmla="*/ 232 w 347"/>
              <a:gd name="T67" fmla="*/ 217 h 333"/>
              <a:gd name="T68" fmla="*/ 71 w 347"/>
              <a:gd name="T69" fmla="*/ 161 h 333"/>
              <a:gd name="T70" fmla="*/ 102 w 347"/>
              <a:gd name="T71" fmla="*/ 46 h 333"/>
              <a:gd name="T72" fmla="*/ 58 w 347"/>
              <a:gd name="T73" fmla="*/ 115 h 333"/>
              <a:gd name="T74" fmla="*/ 249 w 347"/>
              <a:gd name="T75" fmla="*/ 194 h 333"/>
              <a:gd name="T76" fmla="*/ 200 w 347"/>
              <a:gd name="T77" fmla="*/ 139 h 333"/>
              <a:gd name="T78" fmla="*/ 112 w 347"/>
              <a:gd name="T79" fmla="*/ 213 h 333"/>
              <a:gd name="T80" fmla="*/ 114 w 347"/>
              <a:gd name="T81" fmla="*/ 49 h 333"/>
              <a:gd name="T82" fmla="*/ 126 w 347"/>
              <a:gd name="T83" fmla="*/ 45 h 333"/>
              <a:gd name="T84" fmla="*/ 151 w 347"/>
              <a:gd name="T85" fmla="*/ 7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7" h="333">
                <a:moveTo>
                  <a:pt x="90" y="24"/>
                </a:moveTo>
                <a:cubicBezTo>
                  <a:pt x="90" y="11"/>
                  <a:pt x="100" y="0"/>
                  <a:pt x="114" y="0"/>
                </a:cubicBezTo>
                <a:cubicBezTo>
                  <a:pt x="127" y="0"/>
                  <a:pt x="138" y="11"/>
                  <a:pt x="138" y="24"/>
                </a:cubicBezTo>
                <a:cubicBezTo>
                  <a:pt x="138" y="38"/>
                  <a:pt x="127" y="49"/>
                  <a:pt x="114" y="49"/>
                </a:cubicBezTo>
                <a:cubicBezTo>
                  <a:pt x="100" y="49"/>
                  <a:pt x="90" y="38"/>
                  <a:pt x="90" y="24"/>
                </a:cubicBezTo>
                <a:close/>
                <a:moveTo>
                  <a:pt x="0" y="146"/>
                </a:moveTo>
                <a:cubicBezTo>
                  <a:pt x="0" y="166"/>
                  <a:pt x="17" y="183"/>
                  <a:pt x="37" y="183"/>
                </a:cubicBezTo>
                <a:cubicBezTo>
                  <a:pt x="58" y="183"/>
                  <a:pt x="75" y="166"/>
                  <a:pt x="75" y="146"/>
                </a:cubicBezTo>
                <a:cubicBezTo>
                  <a:pt x="75" y="125"/>
                  <a:pt x="58" y="108"/>
                  <a:pt x="37" y="108"/>
                </a:cubicBezTo>
                <a:cubicBezTo>
                  <a:pt x="17" y="108"/>
                  <a:pt x="0" y="125"/>
                  <a:pt x="0" y="146"/>
                </a:cubicBezTo>
                <a:close/>
                <a:moveTo>
                  <a:pt x="60" y="273"/>
                </a:moveTo>
                <a:cubicBezTo>
                  <a:pt x="60" y="306"/>
                  <a:pt x="86" y="333"/>
                  <a:pt x="119" y="333"/>
                </a:cubicBezTo>
                <a:cubicBezTo>
                  <a:pt x="152" y="333"/>
                  <a:pt x="179" y="306"/>
                  <a:pt x="179" y="273"/>
                </a:cubicBezTo>
                <a:cubicBezTo>
                  <a:pt x="179" y="240"/>
                  <a:pt x="152" y="213"/>
                  <a:pt x="119" y="213"/>
                </a:cubicBezTo>
                <a:cubicBezTo>
                  <a:pt x="86" y="213"/>
                  <a:pt x="60" y="240"/>
                  <a:pt x="60" y="273"/>
                </a:cubicBezTo>
                <a:close/>
                <a:moveTo>
                  <a:pt x="134" y="110"/>
                </a:moveTo>
                <a:cubicBezTo>
                  <a:pt x="134" y="132"/>
                  <a:pt x="152" y="149"/>
                  <a:pt x="174" y="149"/>
                </a:cubicBezTo>
                <a:cubicBezTo>
                  <a:pt x="195" y="149"/>
                  <a:pt x="213" y="132"/>
                  <a:pt x="213" y="110"/>
                </a:cubicBezTo>
                <a:cubicBezTo>
                  <a:pt x="213" y="89"/>
                  <a:pt x="195" y="71"/>
                  <a:pt x="174" y="71"/>
                </a:cubicBezTo>
                <a:cubicBezTo>
                  <a:pt x="152" y="71"/>
                  <a:pt x="134" y="89"/>
                  <a:pt x="134" y="110"/>
                </a:cubicBezTo>
                <a:close/>
                <a:moveTo>
                  <a:pt x="228" y="241"/>
                </a:moveTo>
                <a:cubicBezTo>
                  <a:pt x="228" y="275"/>
                  <a:pt x="254" y="303"/>
                  <a:pt x="287" y="303"/>
                </a:cubicBezTo>
                <a:cubicBezTo>
                  <a:pt x="320" y="303"/>
                  <a:pt x="347" y="275"/>
                  <a:pt x="347" y="241"/>
                </a:cubicBezTo>
                <a:cubicBezTo>
                  <a:pt x="347" y="207"/>
                  <a:pt x="320" y="179"/>
                  <a:pt x="287" y="179"/>
                </a:cubicBezTo>
                <a:cubicBezTo>
                  <a:pt x="254" y="179"/>
                  <a:pt x="228" y="207"/>
                  <a:pt x="228" y="241"/>
                </a:cubicBezTo>
                <a:close/>
                <a:moveTo>
                  <a:pt x="228" y="250"/>
                </a:moveTo>
                <a:cubicBezTo>
                  <a:pt x="178" y="262"/>
                  <a:pt x="178" y="262"/>
                  <a:pt x="178" y="262"/>
                </a:cubicBezTo>
                <a:moveTo>
                  <a:pt x="74" y="139"/>
                </a:moveTo>
                <a:cubicBezTo>
                  <a:pt x="136" y="120"/>
                  <a:pt x="136" y="120"/>
                  <a:pt x="136" y="120"/>
                </a:cubicBezTo>
                <a:moveTo>
                  <a:pt x="137" y="216"/>
                </a:moveTo>
                <a:cubicBezTo>
                  <a:pt x="162" y="148"/>
                  <a:pt x="162" y="148"/>
                  <a:pt x="162" y="148"/>
                </a:cubicBezTo>
                <a:moveTo>
                  <a:pt x="86" y="223"/>
                </a:moveTo>
                <a:cubicBezTo>
                  <a:pt x="57" y="177"/>
                  <a:pt x="57" y="177"/>
                  <a:pt x="57" y="177"/>
                </a:cubicBezTo>
                <a:moveTo>
                  <a:pt x="232" y="217"/>
                </a:moveTo>
                <a:cubicBezTo>
                  <a:pt x="71" y="161"/>
                  <a:pt x="71" y="161"/>
                  <a:pt x="71" y="161"/>
                </a:cubicBezTo>
                <a:moveTo>
                  <a:pt x="102" y="46"/>
                </a:moveTo>
                <a:cubicBezTo>
                  <a:pt x="58" y="115"/>
                  <a:pt x="58" y="115"/>
                  <a:pt x="58" y="115"/>
                </a:cubicBezTo>
                <a:moveTo>
                  <a:pt x="249" y="194"/>
                </a:moveTo>
                <a:cubicBezTo>
                  <a:pt x="200" y="139"/>
                  <a:pt x="200" y="139"/>
                  <a:pt x="200" y="139"/>
                </a:cubicBezTo>
                <a:moveTo>
                  <a:pt x="112" y="213"/>
                </a:moveTo>
                <a:cubicBezTo>
                  <a:pt x="114" y="49"/>
                  <a:pt x="114" y="49"/>
                  <a:pt x="114" y="49"/>
                </a:cubicBezTo>
                <a:moveTo>
                  <a:pt x="126" y="45"/>
                </a:moveTo>
                <a:cubicBezTo>
                  <a:pt x="151" y="78"/>
                  <a:pt x="151" y="78"/>
                  <a:pt x="151" y="78"/>
                </a:cubicBez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900" dirty="0">
              <a:gradFill>
                <a:gsLst>
                  <a:gs pos="0">
                    <a:srgbClr val="505050"/>
                  </a:gs>
                  <a:gs pos="100000">
                    <a:srgbClr val="505050"/>
                  </a:gs>
                </a:gsLst>
                <a:lin ang="5400000" scaled="1"/>
              </a:gradFill>
              <a:cs typeface="Segoe UI"/>
            </a:endParaRPr>
          </a:p>
        </p:txBody>
      </p:sp>
      <p:grpSp>
        <p:nvGrpSpPr>
          <p:cNvPr id="150" name="Group 30">
            <a:extLst>
              <a:ext uri="{FF2B5EF4-FFF2-40B4-BE49-F238E27FC236}">
                <a16:creationId xmlns:a16="http://schemas.microsoft.com/office/drawing/2014/main" id="{D9612A43-AFE8-4AE0-881E-0D319337FA66}"/>
              </a:ext>
            </a:extLst>
          </p:cNvPr>
          <p:cNvGrpSpPr>
            <a:grpSpLocks noChangeAspect="1"/>
          </p:cNvGrpSpPr>
          <p:nvPr/>
        </p:nvGrpSpPr>
        <p:grpSpPr bwMode="auto">
          <a:xfrm>
            <a:off x="9083080" y="2069071"/>
            <a:ext cx="382593" cy="380046"/>
            <a:chOff x="4976" y="3801"/>
            <a:chExt cx="320" cy="334"/>
          </a:xfrm>
        </p:grpSpPr>
        <p:sp>
          <p:nvSpPr>
            <p:cNvPr id="151" name="Freeform 31">
              <a:extLst>
                <a:ext uri="{FF2B5EF4-FFF2-40B4-BE49-F238E27FC236}">
                  <a16:creationId xmlns:a16="http://schemas.microsoft.com/office/drawing/2014/main" id="{DC568BF6-EF9E-4F77-9708-3E8DE1F021F5}"/>
                </a:ext>
              </a:extLst>
            </p:cNvPr>
            <p:cNvSpPr>
              <a:spLocks/>
            </p:cNvSpPr>
            <p:nvPr/>
          </p:nvSpPr>
          <p:spPr bwMode="auto">
            <a:xfrm>
              <a:off x="5071" y="3912"/>
              <a:ext cx="128" cy="112"/>
            </a:xfrm>
            <a:custGeom>
              <a:avLst/>
              <a:gdLst>
                <a:gd name="T0" fmla="*/ 31 w 128"/>
                <a:gd name="T1" fmla="*/ 112 h 112"/>
                <a:gd name="T2" fmla="*/ 0 w 128"/>
                <a:gd name="T3" fmla="*/ 56 h 112"/>
                <a:gd name="T4" fmla="*/ 31 w 128"/>
                <a:gd name="T5" fmla="*/ 0 h 112"/>
                <a:gd name="T6" fmla="*/ 97 w 128"/>
                <a:gd name="T7" fmla="*/ 0 h 112"/>
                <a:gd name="T8" fmla="*/ 128 w 128"/>
                <a:gd name="T9" fmla="*/ 56 h 112"/>
                <a:gd name="T10" fmla="*/ 97 w 128"/>
                <a:gd name="T11" fmla="*/ 112 h 112"/>
                <a:gd name="T12" fmla="*/ 31 w 12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128" h="112">
                  <a:moveTo>
                    <a:pt x="31" y="112"/>
                  </a:moveTo>
                  <a:lnTo>
                    <a:pt x="0" y="56"/>
                  </a:lnTo>
                  <a:lnTo>
                    <a:pt x="31" y="0"/>
                  </a:lnTo>
                  <a:lnTo>
                    <a:pt x="97" y="0"/>
                  </a:lnTo>
                  <a:lnTo>
                    <a:pt x="128" y="56"/>
                  </a:lnTo>
                  <a:lnTo>
                    <a:pt x="97" y="112"/>
                  </a:lnTo>
                  <a:lnTo>
                    <a:pt x="31" y="112"/>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algn="l" defTabSz="878727" rtl="0">
                <a:defRPr/>
              </a:pPr>
              <a:endParaRPr lang="fr-fr" sz="1050" kern="0" dirty="0">
                <a:latin typeface="Segoe UI"/>
                <a:cs typeface="Segoe UI"/>
              </a:endParaRPr>
            </a:p>
          </p:txBody>
        </p:sp>
        <p:sp>
          <p:nvSpPr>
            <p:cNvPr id="152" name="Freeform 32">
              <a:extLst>
                <a:ext uri="{FF2B5EF4-FFF2-40B4-BE49-F238E27FC236}">
                  <a16:creationId xmlns:a16="http://schemas.microsoft.com/office/drawing/2014/main" id="{102F7367-54B8-4BC0-9165-1A34AE2672D0}"/>
                </a:ext>
              </a:extLst>
            </p:cNvPr>
            <p:cNvSpPr>
              <a:spLocks/>
            </p:cNvSpPr>
            <p:nvPr/>
          </p:nvSpPr>
          <p:spPr bwMode="auto">
            <a:xfrm>
              <a:off x="5170" y="3858"/>
              <a:ext cx="126" cy="110"/>
            </a:xfrm>
            <a:custGeom>
              <a:avLst/>
              <a:gdLst>
                <a:gd name="T0" fmla="*/ 31 w 126"/>
                <a:gd name="T1" fmla="*/ 110 h 110"/>
                <a:gd name="T2" fmla="*/ 0 w 126"/>
                <a:gd name="T3" fmla="*/ 54 h 110"/>
                <a:gd name="T4" fmla="*/ 31 w 126"/>
                <a:gd name="T5" fmla="*/ 0 h 110"/>
                <a:gd name="T6" fmla="*/ 95 w 126"/>
                <a:gd name="T7" fmla="*/ 0 h 110"/>
                <a:gd name="T8" fmla="*/ 126 w 126"/>
                <a:gd name="T9" fmla="*/ 54 h 110"/>
                <a:gd name="T10" fmla="*/ 95 w 126"/>
                <a:gd name="T11" fmla="*/ 110 h 110"/>
                <a:gd name="T12" fmla="*/ 31 w 12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26" h="110">
                  <a:moveTo>
                    <a:pt x="31" y="110"/>
                  </a:moveTo>
                  <a:lnTo>
                    <a:pt x="0" y="54"/>
                  </a:lnTo>
                  <a:lnTo>
                    <a:pt x="31" y="0"/>
                  </a:lnTo>
                  <a:lnTo>
                    <a:pt x="95" y="0"/>
                  </a:lnTo>
                  <a:lnTo>
                    <a:pt x="126" y="54"/>
                  </a:lnTo>
                  <a:lnTo>
                    <a:pt x="95" y="110"/>
                  </a:lnTo>
                  <a:lnTo>
                    <a:pt x="31" y="110"/>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algn="l" defTabSz="878727" rtl="0">
                <a:defRPr/>
              </a:pPr>
              <a:endParaRPr lang="fr-fr" sz="1050" kern="0" dirty="0">
                <a:latin typeface="Segoe UI"/>
                <a:cs typeface="Segoe UI"/>
              </a:endParaRPr>
            </a:p>
          </p:txBody>
        </p:sp>
        <p:sp>
          <p:nvSpPr>
            <p:cNvPr id="153" name="Freeform 33">
              <a:extLst>
                <a:ext uri="{FF2B5EF4-FFF2-40B4-BE49-F238E27FC236}">
                  <a16:creationId xmlns:a16="http://schemas.microsoft.com/office/drawing/2014/main" id="{212057EF-5DDF-4228-B8E5-2E1EC539D170}"/>
                </a:ext>
              </a:extLst>
            </p:cNvPr>
            <p:cNvSpPr>
              <a:spLocks/>
            </p:cNvSpPr>
            <p:nvPr/>
          </p:nvSpPr>
          <p:spPr bwMode="auto">
            <a:xfrm>
              <a:off x="5170" y="3968"/>
              <a:ext cx="126" cy="110"/>
            </a:xfrm>
            <a:custGeom>
              <a:avLst/>
              <a:gdLst>
                <a:gd name="T0" fmla="*/ 31 w 126"/>
                <a:gd name="T1" fmla="*/ 110 h 110"/>
                <a:gd name="T2" fmla="*/ 0 w 126"/>
                <a:gd name="T3" fmla="*/ 56 h 110"/>
                <a:gd name="T4" fmla="*/ 31 w 126"/>
                <a:gd name="T5" fmla="*/ 0 h 110"/>
                <a:gd name="T6" fmla="*/ 95 w 126"/>
                <a:gd name="T7" fmla="*/ 0 h 110"/>
                <a:gd name="T8" fmla="*/ 126 w 126"/>
                <a:gd name="T9" fmla="*/ 56 h 110"/>
                <a:gd name="T10" fmla="*/ 95 w 126"/>
                <a:gd name="T11" fmla="*/ 110 h 110"/>
                <a:gd name="T12" fmla="*/ 31 w 12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26" h="110">
                  <a:moveTo>
                    <a:pt x="31" y="110"/>
                  </a:moveTo>
                  <a:lnTo>
                    <a:pt x="0" y="56"/>
                  </a:lnTo>
                  <a:lnTo>
                    <a:pt x="31" y="0"/>
                  </a:lnTo>
                  <a:lnTo>
                    <a:pt x="95" y="0"/>
                  </a:lnTo>
                  <a:lnTo>
                    <a:pt x="126" y="56"/>
                  </a:lnTo>
                  <a:lnTo>
                    <a:pt x="95" y="110"/>
                  </a:lnTo>
                  <a:lnTo>
                    <a:pt x="31" y="110"/>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algn="l" defTabSz="878727" rtl="0">
                <a:defRPr/>
              </a:pPr>
              <a:endParaRPr lang="fr-fr" sz="1050" kern="0" dirty="0">
                <a:latin typeface="Segoe UI"/>
                <a:cs typeface="Segoe UI"/>
              </a:endParaRPr>
            </a:p>
          </p:txBody>
        </p:sp>
        <p:sp>
          <p:nvSpPr>
            <p:cNvPr id="154" name="Freeform 34">
              <a:extLst>
                <a:ext uri="{FF2B5EF4-FFF2-40B4-BE49-F238E27FC236}">
                  <a16:creationId xmlns:a16="http://schemas.microsoft.com/office/drawing/2014/main" id="{45C2D32B-45C4-4D10-8362-9C4338944F00}"/>
                </a:ext>
              </a:extLst>
            </p:cNvPr>
            <p:cNvSpPr>
              <a:spLocks/>
            </p:cNvSpPr>
            <p:nvPr/>
          </p:nvSpPr>
          <p:spPr bwMode="auto">
            <a:xfrm>
              <a:off x="4976" y="3858"/>
              <a:ext cx="126" cy="110"/>
            </a:xfrm>
            <a:custGeom>
              <a:avLst/>
              <a:gdLst>
                <a:gd name="T0" fmla="*/ 32 w 126"/>
                <a:gd name="T1" fmla="*/ 110 h 110"/>
                <a:gd name="T2" fmla="*/ 0 w 126"/>
                <a:gd name="T3" fmla="*/ 54 h 110"/>
                <a:gd name="T4" fmla="*/ 32 w 126"/>
                <a:gd name="T5" fmla="*/ 0 h 110"/>
                <a:gd name="T6" fmla="*/ 95 w 126"/>
                <a:gd name="T7" fmla="*/ 0 h 110"/>
                <a:gd name="T8" fmla="*/ 126 w 126"/>
                <a:gd name="T9" fmla="*/ 54 h 110"/>
                <a:gd name="T10" fmla="*/ 95 w 126"/>
                <a:gd name="T11" fmla="*/ 110 h 110"/>
                <a:gd name="T12" fmla="*/ 32 w 12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26" h="110">
                  <a:moveTo>
                    <a:pt x="32" y="110"/>
                  </a:moveTo>
                  <a:lnTo>
                    <a:pt x="0" y="54"/>
                  </a:lnTo>
                  <a:lnTo>
                    <a:pt x="32" y="0"/>
                  </a:lnTo>
                  <a:lnTo>
                    <a:pt x="95" y="0"/>
                  </a:lnTo>
                  <a:lnTo>
                    <a:pt x="126" y="54"/>
                  </a:lnTo>
                  <a:lnTo>
                    <a:pt x="95" y="110"/>
                  </a:lnTo>
                  <a:lnTo>
                    <a:pt x="32" y="110"/>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algn="l" defTabSz="878727" rtl="0">
                <a:defRPr/>
              </a:pPr>
              <a:endParaRPr lang="fr-fr" sz="1050" kern="0" dirty="0">
                <a:latin typeface="Segoe UI"/>
                <a:cs typeface="Segoe UI"/>
              </a:endParaRPr>
            </a:p>
          </p:txBody>
        </p:sp>
        <p:sp>
          <p:nvSpPr>
            <p:cNvPr id="155" name="Freeform 35">
              <a:extLst>
                <a:ext uri="{FF2B5EF4-FFF2-40B4-BE49-F238E27FC236}">
                  <a16:creationId xmlns:a16="http://schemas.microsoft.com/office/drawing/2014/main" id="{043BE9F4-14C5-4012-8C50-1F045077832F}"/>
                </a:ext>
              </a:extLst>
            </p:cNvPr>
            <p:cNvSpPr>
              <a:spLocks/>
            </p:cNvSpPr>
            <p:nvPr/>
          </p:nvSpPr>
          <p:spPr bwMode="auto">
            <a:xfrm>
              <a:off x="5073" y="4024"/>
              <a:ext cx="128" cy="111"/>
            </a:xfrm>
            <a:custGeom>
              <a:avLst/>
              <a:gdLst>
                <a:gd name="T0" fmla="*/ 34 w 128"/>
                <a:gd name="T1" fmla="*/ 111 h 111"/>
                <a:gd name="T2" fmla="*/ 0 w 128"/>
                <a:gd name="T3" fmla="*/ 54 h 111"/>
                <a:gd name="T4" fmla="*/ 34 w 128"/>
                <a:gd name="T5" fmla="*/ 0 h 111"/>
                <a:gd name="T6" fmla="*/ 97 w 128"/>
                <a:gd name="T7" fmla="*/ 0 h 111"/>
                <a:gd name="T8" fmla="*/ 128 w 128"/>
                <a:gd name="T9" fmla="*/ 54 h 111"/>
                <a:gd name="T10" fmla="*/ 97 w 128"/>
                <a:gd name="T11" fmla="*/ 111 h 111"/>
                <a:gd name="T12" fmla="*/ 34 w 128"/>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128" h="111">
                  <a:moveTo>
                    <a:pt x="34" y="111"/>
                  </a:moveTo>
                  <a:lnTo>
                    <a:pt x="0" y="54"/>
                  </a:lnTo>
                  <a:lnTo>
                    <a:pt x="34" y="0"/>
                  </a:lnTo>
                  <a:lnTo>
                    <a:pt x="97" y="0"/>
                  </a:lnTo>
                  <a:lnTo>
                    <a:pt x="128" y="54"/>
                  </a:lnTo>
                  <a:lnTo>
                    <a:pt x="97" y="111"/>
                  </a:lnTo>
                  <a:lnTo>
                    <a:pt x="34" y="111"/>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algn="l" defTabSz="878727" rtl="0">
                <a:defRPr/>
              </a:pPr>
              <a:endParaRPr lang="fr-fr" sz="1050" kern="0" dirty="0">
                <a:latin typeface="Segoe UI"/>
                <a:cs typeface="Segoe UI"/>
              </a:endParaRPr>
            </a:p>
          </p:txBody>
        </p:sp>
        <p:sp>
          <p:nvSpPr>
            <p:cNvPr id="156" name="Freeform 36">
              <a:extLst>
                <a:ext uri="{FF2B5EF4-FFF2-40B4-BE49-F238E27FC236}">
                  <a16:creationId xmlns:a16="http://schemas.microsoft.com/office/drawing/2014/main" id="{226D051F-1DEC-4B7B-B00D-F8670217C34F}"/>
                </a:ext>
              </a:extLst>
            </p:cNvPr>
            <p:cNvSpPr>
              <a:spLocks/>
            </p:cNvSpPr>
            <p:nvPr/>
          </p:nvSpPr>
          <p:spPr bwMode="auto">
            <a:xfrm>
              <a:off x="5071" y="3801"/>
              <a:ext cx="128" cy="111"/>
            </a:xfrm>
            <a:custGeom>
              <a:avLst/>
              <a:gdLst>
                <a:gd name="T0" fmla="*/ 31 w 128"/>
                <a:gd name="T1" fmla="*/ 111 h 111"/>
                <a:gd name="T2" fmla="*/ 0 w 128"/>
                <a:gd name="T3" fmla="*/ 57 h 111"/>
                <a:gd name="T4" fmla="*/ 31 w 128"/>
                <a:gd name="T5" fmla="*/ 0 h 111"/>
                <a:gd name="T6" fmla="*/ 97 w 128"/>
                <a:gd name="T7" fmla="*/ 0 h 111"/>
                <a:gd name="T8" fmla="*/ 128 w 128"/>
                <a:gd name="T9" fmla="*/ 57 h 111"/>
                <a:gd name="T10" fmla="*/ 97 w 128"/>
                <a:gd name="T11" fmla="*/ 111 h 111"/>
                <a:gd name="T12" fmla="*/ 31 w 128"/>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128" h="111">
                  <a:moveTo>
                    <a:pt x="31" y="111"/>
                  </a:moveTo>
                  <a:lnTo>
                    <a:pt x="0" y="57"/>
                  </a:lnTo>
                  <a:lnTo>
                    <a:pt x="31" y="0"/>
                  </a:lnTo>
                  <a:lnTo>
                    <a:pt x="97" y="0"/>
                  </a:lnTo>
                  <a:lnTo>
                    <a:pt x="128" y="57"/>
                  </a:lnTo>
                  <a:lnTo>
                    <a:pt x="97" y="111"/>
                  </a:lnTo>
                  <a:lnTo>
                    <a:pt x="31" y="111"/>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algn="l" defTabSz="878727" rtl="0">
                <a:defRPr/>
              </a:pPr>
              <a:endParaRPr lang="fr-fr" sz="1050" kern="0" dirty="0">
                <a:latin typeface="Segoe UI"/>
                <a:cs typeface="Segoe UI"/>
              </a:endParaRPr>
            </a:p>
          </p:txBody>
        </p:sp>
      </p:grpSp>
      <p:sp>
        <p:nvSpPr>
          <p:cNvPr id="157" name="ContactCard_EEBD">
            <a:extLst>
              <a:ext uri="{FF2B5EF4-FFF2-40B4-BE49-F238E27FC236}">
                <a16:creationId xmlns:a16="http://schemas.microsoft.com/office/drawing/2014/main" id="{2BC354AF-61AA-4FBD-BFC4-8191E90693EF}"/>
              </a:ext>
            </a:extLst>
          </p:cNvPr>
          <p:cNvSpPr>
            <a:spLocks noChangeAspect="1" noEditPoints="1"/>
          </p:cNvSpPr>
          <p:nvPr/>
        </p:nvSpPr>
        <p:spPr bwMode="auto">
          <a:xfrm>
            <a:off x="2711051" y="3780876"/>
            <a:ext cx="416324" cy="305504"/>
          </a:xfrm>
          <a:custGeom>
            <a:avLst/>
            <a:gdLst>
              <a:gd name="T0" fmla="*/ 2121 w 3742"/>
              <a:gd name="T1" fmla="*/ 998 h 2744"/>
              <a:gd name="T2" fmla="*/ 3368 w 3742"/>
              <a:gd name="T3" fmla="*/ 998 h 2744"/>
              <a:gd name="T4" fmla="*/ 2121 w 3742"/>
              <a:gd name="T5" fmla="*/ 1746 h 2744"/>
              <a:gd name="T6" fmla="*/ 2869 w 3742"/>
              <a:gd name="T7" fmla="*/ 1746 h 2744"/>
              <a:gd name="T8" fmla="*/ 3742 w 3742"/>
              <a:gd name="T9" fmla="*/ 0 h 2744"/>
              <a:gd name="T10" fmla="*/ 0 w 3742"/>
              <a:gd name="T11" fmla="*/ 0 h 2744"/>
              <a:gd name="T12" fmla="*/ 0 w 3742"/>
              <a:gd name="T13" fmla="*/ 2744 h 2744"/>
              <a:gd name="T14" fmla="*/ 3742 w 3742"/>
              <a:gd name="T15" fmla="*/ 2744 h 2744"/>
              <a:gd name="T16" fmla="*/ 3742 w 3742"/>
              <a:gd name="T17" fmla="*/ 0 h 2744"/>
              <a:gd name="T18" fmla="*/ 1123 w 3742"/>
              <a:gd name="T19" fmla="*/ 748 h 2744"/>
              <a:gd name="T20" fmla="*/ 748 w 3742"/>
              <a:gd name="T21" fmla="*/ 1123 h 2744"/>
              <a:gd name="T22" fmla="*/ 1123 w 3742"/>
              <a:gd name="T23" fmla="*/ 1497 h 2744"/>
              <a:gd name="T24" fmla="*/ 1497 w 3742"/>
              <a:gd name="T25" fmla="*/ 1123 h 2744"/>
              <a:gd name="T26" fmla="*/ 1123 w 3742"/>
              <a:gd name="T27" fmla="*/ 748 h 2744"/>
              <a:gd name="T28" fmla="*/ 1746 w 3742"/>
              <a:gd name="T29" fmla="*/ 2121 h 2744"/>
              <a:gd name="T30" fmla="*/ 1123 w 3742"/>
              <a:gd name="T31" fmla="*/ 1497 h 2744"/>
              <a:gd name="T32" fmla="*/ 499 w 3742"/>
              <a:gd name="T33" fmla="*/ 2121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2" h="2744">
                <a:moveTo>
                  <a:pt x="2121" y="998"/>
                </a:moveTo>
                <a:cubicBezTo>
                  <a:pt x="3368" y="998"/>
                  <a:pt x="3368" y="998"/>
                  <a:pt x="3368" y="998"/>
                </a:cubicBezTo>
                <a:moveTo>
                  <a:pt x="2121" y="1746"/>
                </a:moveTo>
                <a:cubicBezTo>
                  <a:pt x="2869" y="1746"/>
                  <a:pt x="2869" y="1746"/>
                  <a:pt x="2869" y="1746"/>
                </a:cubicBezTo>
                <a:moveTo>
                  <a:pt x="3742" y="0"/>
                </a:moveTo>
                <a:cubicBezTo>
                  <a:pt x="0" y="0"/>
                  <a:pt x="0" y="0"/>
                  <a:pt x="0" y="0"/>
                </a:cubicBezTo>
                <a:cubicBezTo>
                  <a:pt x="0" y="2744"/>
                  <a:pt x="0" y="2744"/>
                  <a:pt x="0" y="2744"/>
                </a:cubicBezTo>
                <a:cubicBezTo>
                  <a:pt x="3742" y="2744"/>
                  <a:pt x="3742" y="2744"/>
                  <a:pt x="3742" y="2744"/>
                </a:cubicBezTo>
                <a:lnTo>
                  <a:pt x="3742" y="0"/>
                </a:lnTo>
                <a:close/>
                <a:moveTo>
                  <a:pt x="1123" y="748"/>
                </a:moveTo>
                <a:cubicBezTo>
                  <a:pt x="916" y="748"/>
                  <a:pt x="748" y="916"/>
                  <a:pt x="748" y="1123"/>
                </a:cubicBezTo>
                <a:cubicBezTo>
                  <a:pt x="748" y="1329"/>
                  <a:pt x="916" y="1497"/>
                  <a:pt x="1123" y="1497"/>
                </a:cubicBezTo>
                <a:cubicBezTo>
                  <a:pt x="1329" y="1497"/>
                  <a:pt x="1497" y="1329"/>
                  <a:pt x="1497" y="1123"/>
                </a:cubicBezTo>
                <a:cubicBezTo>
                  <a:pt x="1497" y="916"/>
                  <a:pt x="1329" y="748"/>
                  <a:pt x="1123" y="748"/>
                </a:cubicBezTo>
                <a:close/>
                <a:moveTo>
                  <a:pt x="1746" y="2121"/>
                </a:moveTo>
                <a:cubicBezTo>
                  <a:pt x="1746" y="1776"/>
                  <a:pt x="1467" y="1497"/>
                  <a:pt x="1123" y="1497"/>
                </a:cubicBezTo>
                <a:cubicBezTo>
                  <a:pt x="778" y="1497"/>
                  <a:pt x="499" y="1776"/>
                  <a:pt x="499" y="2121"/>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l" defTabSz="914367" rtl="0">
              <a:defRPr/>
            </a:pPr>
            <a:endParaRPr lang="fr-fr" sz="1750" dirty="0">
              <a:solidFill>
                <a:schemeClr val="tx2"/>
              </a:solidFill>
              <a:latin typeface="Segoe UI"/>
              <a:cs typeface="Segoe UI"/>
            </a:endParaRPr>
          </a:p>
        </p:txBody>
      </p:sp>
      <p:sp>
        <p:nvSpPr>
          <p:cNvPr id="158" name="network" title="Icon of a device or computer network">
            <a:extLst>
              <a:ext uri="{FF2B5EF4-FFF2-40B4-BE49-F238E27FC236}">
                <a16:creationId xmlns:a16="http://schemas.microsoft.com/office/drawing/2014/main" id="{4E2F60D0-27AD-4F2B-A0F2-778EA5A3B022}"/>
              </a:ext>
            </a:extLst>
          </p:cNvPr>
          <p:cNvSpPr>
            <a:spLocks noChangeAspect="1" noEditPoints="1"/>
          </p:cNvSpPr>
          <p:nvPr/>
        </p:nvSpPr>
        <p:spPr bwMode="auto">
          <a:xfrm>
            <a:off x="4837791" y="3725579"/>
            <a:ext cx="399620" cy="416098"/>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solidFill>
                <a:schemeClr val="tx2"/>
              </a:solidFill>
              <a:cs typeface="Segoe UI"/>
            </a:endParaRPr>
          </a:p>
        </p:txBody>
      </p:sp>
      <p:pic>
        <p:nvPicPr>
          <p:cNvPr id="159" name="Graphic 158">
            <a:extLst>
              <a:ext uri="{FF2B5EF4-FFF2-40B4-BE49-F238E27FC236}">
                <a16:creationId xmlns:a16="http://schemas.microsoft.com/office/drawing/2014/main" id="{DBE1B7C8-875E-47EB-B1AC-1AEAAF919B66}"/>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4200" y="3703299"/>
            <a:ext cx="443576" cy="443576"/>
          </a:xfrm>
          <a:prstGeom prst="rect">
            <a:avLst/>
          </a:prstGeom>
        </p:spPr>
      </p:pic>
      <p:grpSp>
        <p:nvGrpSpPr>
          <p:cNvPr id="160" name="Group 30">
            <a:extLst>
              <a:ext uri="{FF2B5EF4-FFF2-40B4-BE49-F238E27FC236}">
                <a16:creationId xmlns:a16="http://schemas.microsoft.com/office/drawing/2014/main" id="{30D5A2AE-0B3B-4B18-A26F-3AC2860F064B}"/>
              </a:ext>
            </a:extLst>
          </p:cNvPr>
          <p:cNvGrpSpPr>
            <a:grpSpLocks noChangeAspect="1"/>
          </p:cNvGrpSpPr>
          <p:nvPr/>
        </p:nvGrpSpPr>
        <p:grpSpPr bwMode="auto">
          <a:xfrm>
            <a:off x="9083080" y="3743605"/>
            <a:ext cx="382593" cy="380046"/>
            <a:chOff x="4976" y="3801"/>
            <a:chExt cx="320" cy="334"/>
          </a:xfrm>
        </p:grpSpPr>
        <p:sp>
          <p:nvSpPr>
            <p:cNvPr id="161" name="Freeform 31">
              <a:extLst>
                <a:ext uri="{FF2B5EF4-FFF2-40B4-BE49-F238E27FC236}">
                  <a16:creationId xmlns:a16="http://schemas.microsoft.com/office/drawing/2014/main" id="{70B3DA01-8270-4EFF-8F25-EAB370510AF0}"/>
                </a:ext>
              </a:extLst>
            </p:cNvPr>
            <p:cNvSpPr>
              <a:spLocks/>
            </p:cNvSpPr>
            <p:nvPr/>
          </p:nvSpPr>
          <p:spPr bwMode="auto">
            <a:xfrm>
              <a:off x="5071" y="3912"/>
              <a:ext cx="128" cy="112"/>
            </a:xfrm>
            <a:custGeom>
              <a:avLst/>
              <a:gdLst>
                <a:gd name="T0" fmla="*/ 31 w 128"/>
                <a:gd name="T1" fmla="*/ 112 h 112"/>
                <a:gd name="T2" fmla="*/ 0 w 128"/>
                <a:gd name="T3" fmla="*/ 56 h 112"/>
                <a:gd name="T4" fmla="*/ 31 w 128"/>
                <a:gd name="T5" fmla="*/ 0 h 112"/>
                <a:gd name="T6" fmla="*/ 97 w 128"/>
                <a:gd name="T7" fmla="*/ 0 h 112"/>
                <a:gd name="T8" fmla="*/ 128 w 128"/>
                <a:gd name="T9" fmla="*/ 56 h 112"/>
                <a:gd name="T10" fmla="*/ 97 w 128"/>
                <a:gd name="T11" fmla="*/ 112 h 112"/>
                <a:gd name="T12" fmla="*/ 31 w 12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128" h="112">
                  <a:moveTo>
                    <a:pt x="31" y="112"/>
                  </a:moveTo>
                  <a:lnTo>
                    <a:pt x="0" y="56"/>
                  </a:lnTo>
                  <a:lnTo>
                    <a:pt x="31" y="0"/>
                  </a:lnTo>
                  <a:lnTo>
                    <a:pt x="97" y="0"/>
                  </a:lnTo>
                  <a:lnTo>
                    <a:pt x="128" y="56"/>
                  </a:lnTo>
                  <a:lnTo>
                    <a:pt x="97" y="112"/>
                  </a:lnTo>
                  <a:lnTo>
                    <a:pt x="31" y="112"/>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algn="l" defTabSz="878727" rtl="0">
                <a:defRPr/>
              </a:pPr>
              <a:endParaRPr lang="fr-fr" sz="1050" kern="0" dirty="0">
                <a:solidFill>
                  <a:schemeClr val="tx2"/>
                </a:solidFill>
                <a:latin typeface="Segoe UI"/>
                <a:cs typeface="Segoe UI"/>
              </a:endParaRPr>
            </a:p>
          </p:txBody>
        </p:sp>
        <p:sp>
          <p:nvSpPr>
            <p:cNvPr id="162" name="Freeform 32">
              <a:extLst>
                <a:ext uri="{FF2B5EF4-FFF2-40B4-BE49-F238E27FC236}">
                  <a16:creationId xmlns:a16="http://schemas.microsoft.com/office/drawing/2014/main" id="{4490E220-93C1-472D-B539-6E633A4D6606}"/>
                </a:ext>
              </a:extLst>
            </p:cNvPr>
            <p:cNvSpPr>
              <a:spLocks/>
            </p:cNvSpPr>
            <p:nvPr/>
          </p:nvSpPr>
          <p:spPr bwMode="auto">
            <a:xfrm>
              <a:off x="5170" y="3858"/>
              <a:ext cx="126" cy="110"/>
            </a:xfrm>
            <a:custGeom>
              <a:avLst/>
              <a:gdLst>
                <a:gd name="T0" fmla="*/ 31 w 126"/>
                <a:gd name="T1" fmla="*/ 110 h 110"/>
                <a:gd name="T2" fmla="*/ 0 w 126"/>
                <a:gd name="T3" fmla="*/ 54 h 110"/>
                <a:gd name="T4" fmla="*/ 31 w 126"/>
                <a:gd name="T5" fmla="*/ 0 h 110"/>
                <a:gd name="T6" fmla="*/ 95 w 126"/>
                <a:gd name="T7" fmla="*/ 0 h 110"/>
                <a:gd name="T8" fmla="*/ 126 w 126"/>
                <a:gd name="T9" fmla="*/ 54 h 110"/>
                <a:gd name="T10" fmla="*/ 95 w 126"/>
                <a:gd name="T11" fmla="*/ 110 h 110"/>
                <a:gd name="T12" fmla="*/ 31 w 12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26" h="110">
                  <a:moveTo>
                    <a:pt x="31" y="110"/>
                  </a:moveTo>
                  <a:lnTo>
                    <a:pt x="0" y="54"/>
                  </a:lnTo>
                  <a:lnTo>
                    <a:pt x="31" y="0"/>
                  </a:lnTo>
                  <a:lnTo>
                    <a:pt x="95" y="0"/>
                  </a:lnTo>
                  <a:lnTo>
                    <a:pt x="126" y="54"/>
                  </a:lnTo>
                  <a:lnTo>
                    <a:pt x="95" y="110"/>
                  </a:lnTo>
                  <a:lnTo>
                    <a:pt x="31" y="110"/>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algn="l" defTabSz="878727" rtl="0">
                <a:defRPr/>
              </a:pPr>
              <a:endParaRPr lang="fr-fr" sz="1050" kern="0" dirty="0">
                <a:solidFill>
                  <a:schemeClr val="tx2"/>
                </a:solidFill>
                <a:latin typeface="Segoe UI"/>
                <a:cs typeface="Segoe UI"/>
              </a:endParaRPr>
            </a:p>
          </p:txBody>
        </p:sp>
        <p:sp>
          <p:nvSpPr>
            <p:cNvPr id="163" name="Freeform 33">
              <a:extLst>
                <a:ext uri="{FF2B5EF4-FFF2-40B4-BE49-F238E27FC236}">
                  <a16:creationId xmlns:a16="http://schemas.microsoft.com/office/drawing/2014/main" id="{BF266585-FB0D-44AF-8982-886D48633487}"/>
                </a:ext>
              </a:extLst>
            </p:cNvPr>
            <p:cNvSpPr>
              <a:spLocks/>
            </p:cNvSpPr>
            <p:nvPr/>
          </p:nvSpPr>
          <p:spPr bwMode="auto">
            <a:xfrm>
              <a:off x="5170" y="3968"/>
              <a:ext cx="126" cy="110"/>
            </a:xfrm>
            <a:custGeom>
              <a:avLst/>
              <a:gdLst>
                <a:gd name="T0" fmla="*/ 31 w 126"/>
                <a:gd name="T1" fmla="*/ 110 h 110"/>
                <a:gd name="T2" fmla="*/ 0 w 126"/>
                <a:gd name="T3" fmla="*/ 56 h 110"/>
                <a:gd name="T4" fmla="*/ 31 w 126"/>
                <a:gd name="T5" fmla="*/ 0 h 110"/>
                <a:gd name="T6" fmla="*/ 95 w 126"/>
                <a:gd name="T7" fmla="*/ 0 h 110"/>
                <a:gd name="T8" fmla="*/ 126 w 126"/>
                <a:gd name="T9" fmla="*/ 56 h 110"/>
                <a:gd name="T10" fmla="*/ 95 w 126"/>
                <a:gd name="T11" fmla="*/ 110 h 110"/>
                <a:gd name="T12" fmla="*/ 31 w 12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26" h="110">
                  <a:moveTo>
                    <a:pt x="31" y="110"/>
                  </a:moveTo>
                  <a:lnTo>
                    <a:pt x="0" y="56"/>
                  </a:lnTo>
                  <a:lnTo>
                    <a:pt x="31" y="0"/>
                  </a:lnTo>
                  <a:lnTo>
                    <a:pt x="95" y="0"/>
                  </a:lnTo>
                  <a:lnTo>
                    <a:pt x="126" y="56"/>
                  </a:lnTo>
                  <a:lnTo>
                    <a:pt x="95" y="110"/>
                  </a:lnTo>
                  <a:lnTo>
                    <a:pt x="31" y="110"/>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algn="l" defTabSz="878727" rtl="0">
                <a:defRPr/>
              </a:pPr>
              <a:endParaRPr lang="fr-fr" sz="1050" kern="0" dirty="0">
                <a:solidFill>
                  <a:schemeClr val="tx2"/>
                </a:solidFill>
                <a:latin typeface="Segoe UI"/>
                <a:cs typeface="Segoe UI"/>
              </a:endParaRPr>
            </a:p>
          </p:txBody>
        </p:sp>
        <p:sp>
          <p:nvSpPr>
            <p:cNvPr id="164" name="Freeform 34">
              <a:extLst>
                <a:ext uri="{FF2B5EF4-FFF2-40B4-BE49-F238E27FC236}">
                  <a16:creationId xmlns:a16="http://schemas.microsoft.com/office/drawing/2014/main" id="{5EE9AACB-42B1-4B4C-BD2F-6C4BC7E1244C}"/>
                </a:ext>
              </a:extLst>
            </p:cNvPr>
            <p:cNvSpPr>
              <a:spLocks/>
            </p:cNvSpPr>
            <p:nvPr/>
          </p:nvSpPr>
          <p:spPr bwMode="auto">
            <a:xfrm>
              <a:off x="4976" y="3858"/>
              <a:ext cx="126" cy="110"/>
            </a:xfrm>
            <a:custGeom>
              <a:avLst/>
              <a:gdLst>
                <a:gd name="T0" fmla="*/ 32 w 126"/>
                <a:gd name="T1" fmla="*/ 110 h 110"/>
                <a:gd name="T2" fmla="*/ 0 w 126"/>
                <a:gd name="T3" fmla="*/ 54 h 110"/>
                <a:gd name="T4" fmla="*/ 32 w 126"/>
                <a:gd name="T5" fmla="*/ 0 h 110"/>
                <a:gd name="T6" fmla="*/ 95 w 126"/>
                <a:gd name="T7" fmla="*/ 0 h 110"/>
                <a:gd name="T8" fmla="*/ 126 w 126"/>
                <a:gd name="T9" fmla="*/ 54 h 110"/>
                <a:gd name="T10" fmla="*/ 95 w 126"/>
                <a:gd name="T11" fmla="*/ 110 h 110"/>
                <a:gd name="T12" fmla="*/ 32 w 12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26" h="110">
                  <a:moveTo>
                    <a:pt x="32" y="110"/>
                  </a:moveTo>
                  <a:lnTo>
                    <a:pt x="0" y="54"/>
                  </a:lnTo>
                  <a:lnTo>
                    <a:pt x="32" y="0"/>
                  </a:lnTo>
                  <a:lnTo>
                    <a:pt x="95" y="0"/>
                  </a:lnTo>
                  <a:lnTo>
                    <a:pt x="126" y="54"/>
                  </a:lnTo>
                  <a:lnTo>
                    <a:pt x="95" y="110"/>
                  </a:lnTo>
                  <a:lnTo>
                    <a:pt x="32" y="110"/>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algn="l" defTabSz="878727" rtl="0">
                <a:defRPr/>
              </a:pPr>
              <a:endParaRPr lang="fr-fr" sz="1050" kern="0" dirty="0">
                <a:solidFill>
                  <a:schemeClr val="tx2"/>
                </a:solidFill>
                <a:latin typeface="Segoe UI"/>
                <a:cs typeface="Segoe UI"/>
              </a:endParaRPr>
            </a:p>
          </p:txBody>
        </p:sp>
        <p:sp>
          <p:nvSpPr>
            <p:cNvPr id="165" name="Freeform 35">
              <a:extLst>
                <a:ext uri="{FF2B5EF4-FFF2-40B4-BE49-F238E27FC236}">
                  <a16:creationId xmlns:a16="http://schemas.microsoft.com/office/drawing/2014/main" id="{FF37D3D9-EBE3-4035-A4BF-0B0D41674E4E}"/>
                </a:ext>
              </a:extLst>
            </p:cNvPr>
            <p:cNvSpPr>
              <a:spLocks/>
            </p:cNvSpPr>
            <p:nvPr/>
          </p:nvSpPr>
          <p:spPr bwMode="auto">
            <a:xfrm>
              <a:off x="5073" y="4024"/>
              <a:ext cx="128" cy="111"/>
            </a:xfrm>
            <a:custGeom>
              <a:avLst/>
              <a:gdLst>
                <a:gd name="T0" fmla="*/ 34 w 128"/>
                <a:gd name="T1" fmla="*/ 111 h 111"/>
                <a:gd name="T2" fmla="*/ 0 w 128"/>
                <a:gd name="T3" fmla="*/ 54 h 111"/>
                <a:gd name="T4" fmla="*/ 34 w 128"/>
                <a:gd name="T5" fmla="*/ 0 h 111"/>
                <a:gd name="T6" fmla="*/ 97 w 128"/>
                <a:gd name="T7" fmla="*/ 0 h 111"/>
                <a:gd name="T8" fmla="*/ 128 w 128"/>
                <a:gd name="T9" fmla="*/ 54 h 111"/>
                <a:gd name="T10" fmla="*/ 97 w 128"/>
                <a:gd name="T11" fmla="*/ 111 h 111"/>
                <a:gd name="T12" fmla="*/ 34 w 128"/>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128" h="111">
                  <a:moveTo>
                    <a:pt x="34" y="111"/>
                  </a:moveTo>
                  <a:lnTo>
                    <a:pt x="0" y="54"/>
                  </a:lnTo>
                  <a:lnTo>
                    <a:pt x="34" y="0"/>
                  </a:lnTo>
                  <a:lnTo>
                    <a:pt x="97" y="0"/>
                  </a:lnTo>
                  <a:lnTo>
                    <a:pt x="128" y="54"/>
                  </a:lnTo>
                  <a:lnTo>
                    <a:pt x="97" y="111"/>
                  </a:lnTo>
                  <a:lnTo>
                    <a:pt x="34" y="111"/>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algn="l" defTabSz="878727" rtl="0">
                <a:defRPr/>
              </a:pPr>
              <a:endParaRPr lang="fr-fr" sz="1050" kern="0" dirty="0">
                <a:solidFill>
                  <a:schemeClr val="tx2"/>
                </a:solidFill>
                <a:latin typeface="Segoe UI"/>
                <a:cs typeface="Segoe UI"/>
              </a:endParaRPr>
            </a:p>
          </p:txBody>
        </p:sp>
        <p:sp>
          <p:nvSpPr>
            <p:cNvPr id="166" name="Freeform 36">
              <a:extLst>
                <a:ext uri="{FF2B5EF4-FFF2-40B4-BE49-F238E27FC236}">
                  <a16:creationId xmlns:a16="http://schemas.microsoft.com/office/drawing/2014/main" id="{D1CC4B82-DD5F-44C8-B079-C5BDED5907CC}"/>
                </a:ext>
              </a:extLst>
            </p:cNvPr>
            <p:cNvSpPr>
              <a:spLocks/>
            </p:cNvSpPr>
            <p:nvPr/>
          </p:nvSpPr>
          <p:spPr bwMode="auto">
            <a:xfrm>
              <a:off x="5071" y="3801"/>
              <a:ext cx="128" cy="111"/>
            </a:xfrm>
            <a:custGeom>
              <a:avLst/>
              <a:gdLst>
                <a:gd name="T0" fmla="*/ 31 w 128"/>
                <a:gd name="T1" fmla="*/ 111 h 111"/>
                <a:gd name="T2" fmla="*/ 0 w 128"/>
                <a:gd name="T3" fmla="*/ 57 h 111"/>
                <a:gd name="T4" fmla="*/ 31 w 128"/>
                <a:gd name="T5" fmla="*/ 0 h 111"/>
                <a:gd name="T6" fmla="*/ 97 w 128"/>
                <a:gd name="T7" fmla="*/ 0 h 111"/>
                <a:gd name="T8" fmla="*/ 128 w 128"/>
                <a:gd name="T9" fmla="*/ 57 h 111"/>
                <a:gd name="T10" fmla="*/ 97 w 128"/>
                <a:gd name="T11" fmla="*/ 111 h 111"/>
                <a:gd name="T12" fmla="*/ 31 w 128"/>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128" h="111">
                  <a:moveTo>
                    <a:pt x="31" y="111"/>
                  </a:moveTo>
                  <a:lnTo>
                    <a:pt x="0" y="57"/>
                  </a:lnTo>
                  <a:lnTo>
                    <a:pt x="31" y="0"/>
                  </a:lnTo>
                  <a:lnTo>
                    <a:pt x="97" y="0"/>
                  </a:lnTo>
                  <a:lnTo>
                    <a:pt x="128" y="57"/>
                  </a:lnTo>
                  <a:lnTo>
                    <a:pt x="97" y="111"/>
                  </a:lnTo>
                  <a:lnTo>
                    <a:pt x="31" y="111"/>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algn="l" defTabSz="878727" rtl="0">
                <a:defRPr/>
              </a:pPr>
              <a:endParaRPr lang="fr-fr" sz="1050" kern="0" dirty="0">
                <a:solidFill>
                  <a:schemeClr val="tx2"/>
                </a:solidFill>
                <a:latin typeface="Segoe UI"/>
                <a:cs typeface="Segoe UI"/>
              </a:endParaRPr>
            </a:p>
          </p:txBody>
        </p:sp>
      </p:grpSp>
      <p:sp>
        <p:nvSpPr>
          <p:cNvPr id="167" name="TextBox 166">
            <a:extLst>
              <a:ext uri="{FF2B5EF4-FFF2-40B4-BE49-F238E27FC236}">
                <a16:creationId xmlns:a16="http://schemas.microsoft.com/office/drawing/2014/main" id="{4B557BE2-81FB-4DEC-B166-7667CDEB95A3}"/>
              </a:ext>
            </a:extLst>
          </p:cNvPr>
          <p:cNvSpPr txBox="1"/>
          <p:nvPr/>
        </p:nvSpPr>
        <p:spPr>
          <a:xfrm>
            <a:off x="6553995" y="5620304"/>
            <a:ext cx="2575833" cy="553998"/>
          </a:xfrm>
          <a:prstGeom prst="rect">
            <a:avLst/>
          </a:prstGeom>
          <a:noFill/>
        </p:spPr>
        <p:txBody>
          <a:bodyPr wrap="none" lIns="0" tIns="0" rIns="0" bIns="0" rtlCol="0" anchor="t">
            <a:spAutoFit/>
          </a:bodyPr>
          <a:lstStyle/>
          <a:p>
            <a:pPr algn="l" rtl="0"/>
            <a:r>
              <a:rPr lang="fr-fr" sz="1800" b="0" i="0" u="none" baseline="0" dirty="0">
                <a:solidFill>
                  <a:schemeClr val="tx2"/>
                </a:solidFill>
                <a:cs typeface="Segoe UI Semibold"/>
              </a:rPr>
              <a:t>Optimisé par Microsoft </a:t>
            </a:r>
            <a:br>
              <a:rPr lang="fr-fr" sz="1800" dirty="0">
                <a:cs typeface="Segoe UI Semibold" panose="020B0702040204020203" pitchFamily="34" charset="0"/>
              </a:rPr>
            </a:br>
            <a:r>
              <a:rPr lang="fr-fr" sz="1800" b="0" i="0" u="none" baseline="0" dirty="0">
                <a:solidFill>
                  <a:schemeClr val="tx2"/>
                </a:solidFill>
                <a:cs typeface="Segoe UI Semibold"/>
              </a:rPr>
              <a:t>Intelligent Security Graph</a:t>
            </a:r>
          </a:p>
        </p:txBody>
      </p:sp>
    </p:spTree>
    <p:extLst>
      <p:ext uri="{BB962C8B-B14F-4D97-AF65-F5344CB8AC3E}">
        <p14:creationId xmlns:p14="http://schemas.microsoft.com/office/powerpoint/2010/main" val="213273139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MD91EbxIUGzlyYqoIQasg"/>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KAt" id="{7CB51D46-7ACE-4F03-869D-903815588280}" vid="{635F88FE-DEF2-4670-982D-DBEAD03CD0C2}"/>
    </a:ext>
  </a:extLst>
</a:theme>
</file>

<file path=ppt/theme/theme2.xml><?xml version="1.0" encoding="utf-8"?>
<a:theme xmlns:a="http://schemas.openxmlformats.org/drawingml/2006/main" name="Black Template">
  <a:themeElements>
    <a:clrScheme name="TS_20_Blue on Black">
      <a:dk1>
        <a:srgbClr val="000000"/>
      </a:dk1>
      <a:lt1>
        <a:srgbClr val="FFFFFF"/>
      </a:lt1>
      <a:dk2>
        <a:srgbClr val="243A5E"/>
      </a:dk2>
      <a:lt2>
        <a:srgbClr val="E6E6E6"/>
      </a:lt2>
      <a:accent1>
        <a:srgbClr val="50E6FF"/>
      </a:accent1>
      <a:accent2>
        <a:srgbClr val="0078D4"/>
      </a:accent2>
      <a:accent3>
        <a:srgbClr val="243A5E"/>
      </a:accent3>
      <a:accent4>
        <a:srgbClr val="30E5D0"/>
      </a:accent4>
      <a:accent5>
        <a:srgbClr val="00857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Microsoft brand template_WHITE_Blue_Accent.potx" id="{D66F7511-47FD-43CB-A804-3BD691A97EAD}" vid="{5E227C23-4ECD-456A-8393-399A513A27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S_20_Blue on Black">
    <a:dk1>
      <a:srgbClr val="000000"/>
    </a:dk1>
    <a:lt1>
      <a:srgbClr val="FFFFFF"/>
    </a:lt1>
    <a:dk2>
      <a:srgbClr val="243A5E"/>
    </a:dk2>
    <a:lt2>
      <a:srgbClr val="E6E6E6"/>
    </a:lt2>
    <a:accent1>
      <a:srgbClr val="50E6FF"/>
    </a:accent1>
    <a:accent2>
      <a:srgbClr val="0078D4"/>
    </a:accent2>
    <a:accent3>
      <a:srgbClr val="243A5E"/>
    </a:accent3>
    <a:accent4>
      <a:srgbClr val="30E5D0"/>
    </a:accent4>
    <a:accent5>
      <a:srgbClr val="00857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3068A6C218A84EB3BCF7C8CFE1E1AE" ma:contentTypeVersion="2" ma:contentTypeDescription="Create a new document." ma:contentTypeScope="" ma:versionID="81ea28bfc79a259f7d28cdaed25ea2ba">
  <xsd:schema xmlns:xsd="http://www.w3.org/2001/XMLSchema" xmlns:xs="http://www.w3.org/2001/XMLSchema" xmlns:p="http://schemas.microsoft.com/office/2006/metadata/properties" xmlns:ns2="8c85394a-6465-40d3-821b-4062e5603454" targetNamespace="http://schemas.microsoft.com/office/2006/metadata/properties" ma:root="true" ma:fieldsID="0c13559da588b8fea89d19c009ea6732" ns2:_="">
    <xsd:import namespace="8c85394a-6465-40d3-821b-4062e560345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5394a-6465-40d3-821b-4062e56034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7F834E-6001-4E92-9964-2C93D19429B9}">
  <ds:schemaRefs>
    <ds:schemaRef ds:uri="http://schemas.microsoft.com/sharepoint/v3/contenttype/forms"/>
  </ds:schemaRefs>
</ds:datastoreItem>
</file>

<file path=customXml/itemProps2.xml><?xml version="1.0" encoding="utf-8"?>
<ds:datastoreItem xmlns:ds="http://schemas.openxmlformats.org/officeDocument/2006/customXml" ds:itemID="{E4BAEB9E-0CBD-47A5-88D3-9EEC5E69E57F}"/>
</file>

<file path=customXml/itemProps3.xml><?xml version="1.0" encoding="utf-8"?>
<ds:datastoreItem xmlns:ds="http://schemas.openxmlformats.org/officeDocument/2006/customXml" ds:itemID="{05F72269-6C7A-41A8-A82C-8A3421C0E658}">
  <ds:schemaRefs>
    <ds:schemaRef ds:uri="http://schemas.microsoft.com/office/2006/metadata/properties"/>
    <ds:schemaRef ds:uri="http://schemas.microsoft.com/office/infopath/2007/PartnerControls"/>
    <ds:schemaRef ds:uri="7a20bb1a-2526-436b-a0aa-406322af6dcc"/>
  </ds:schemaRefs>
</ds:datastoreItem>
</file>

<file path=docProps/app.xml><?xml version="1.0" encoding="utf-8"?>
<Properties xmlns="http://schemas.openxmlformats.org/officeDocument/2006/extended-properties" xmlns:vt="http://schemas.openxmlformats.org/officeDocument/2006/docPropsVTypes">
  <TotalTime>1768</TotalTime>
  <Words>3725</Words>
  <Application>Microsoft Office PowerPoint</Application>
  <PresentationFormat>Custom</PresentationFormat>
  <Paragraphs>289</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White Template</vt:lpstr>
      <vt:lpstr>Black Template</vt:lpstr>
      <vt:lpstr>Microsoft Security</vt:lpstr>
      <vt:lpstr>PowerPoint Presentation</vt:lpstr>
      <vt:lpstr>Adopter un positionnement fort en matière de sécurité est primordial</vt:lpstr>
      <vt:lpstr>La sécurité intégrée Microsoft</vt:lpstr>
      <vt:lpstr>La sécurité intégrée Microsoft</vt:lpstr>
      <vt:lpstr>Gestion des identités et des accès</vt:lpstr>
      <vt:lpstr>Protection contre les menaces</vt:lpstr>
      <vt:lpstr>Protection des informations</vt:lpstr>
      <vt:lpstr>Gestion intelligente de la sécurité</vt:lpstr>
      <vt:lpstr>La sécurité intégrée Microsoft</vt:lpstr>
      <vt:lpstr>PowerPoint Presentation</vt:lpstr>
      <vt:lpstr>Étapes suivantes</vt:lpstr>
      <vt:lpstr>Pratiques en matière de sécurité</vt:lpstr>
      <vt:lpstr>Renseignement intégré  et analyse avancée</vt:lpstr>
      <vt:lpstr>Détection des menaces sur la « kill chain »</vt:lpstr>
      <vt:lpstr>Accent sur les menaces les plus critiques </vt:lpstr>
      <vt:lpstr>Recueillez des informations  de valeur sur  les attaquants</vt:lpstr>
      <vt:lpstr>Simplifiez les opérations et enquêtes  de sécurité</vt:lpstr>
      <vt:lpstr>Répondez rapidement aux menaces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 365 Sales Pitch Deck</dc:title>
  <dc:creator>Rudolf Kharpuri [Chillibreeze]</dc:creator>
  <cp:lastModifiedBy>Uraitip Attachotsakda</cp:lastModifiedBy>
  <cp:revision>259</cp:revision>
  <dcterms:created xsi:type="dcterms:W3CDTF">2020-06-06T08:47:51Z</dcterms:created>
  <dcterms:modified xsi:type="dcterms:W3CDTF">2020-07-29T22:37:06Z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0x010100A03068A6C218A84EB3BCF7C8CFE1E1AE</vt:lpwstr>
  </property>
</Properties>
</file>